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8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4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8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8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9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2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3A1802-91B4-5B2D-7AF2-616D2F78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92683"/>
            <a:ext cx="4129645" cy="2787805"/>
          </a:xfrm>
        </p:spPr>
        <p:txBody>
          <a:bodyPr anchor="ctr">
            <a:normAutofit/>
          </a:bodyPr>
          <a:lstStyle/>
          <a:p>
            <a:r>
              <a:rPr lang="ko-KR" altLang="en-US"/>
              <a:t>우리가 </a:t>
            </a:r>
            <a:r>
              <a:rPr lang="en-US" altLang="ko-KR"/>
              <a:t>1</a:t>
            </a:r>
            <a:r>
              <a:rPr lang="ko-KR" altLang="en-US"/>
              <a:t>을 생략하는 방식</a:t>
            </a:r>
            <a:endParaRPr lang="ko-KR" altLang="en-US" dirty="0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8457A-343D-FD1F-3069-64BE2D216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 fontScale="92500"/>
          </a:bodyPr>
          <a:lstStyle/>
          <a:p>
            <a:r>
              <a:rPr lang="ko-KR" altLang="en-US" dirty="0"/>
              <a:t>정보컴퓨터공학부 컴퓨터공학과</a:t>
            </a:r>
            <a:endParaRPr lang="en-US" altLang="ko-KR" dirty="0"/>
          </a:p>
          <a:p>
            <a:r>
              <a:rPr lang="en-US" altLang="ko-KR" dirty="0"/>
              <a:t>202355517 </a:t>
            </a:r>
            <a:r>
              <a:rPr lang="ko-KR" altLang="en-US" dirty="0"/>
              <a:t>권민규</a:t>
            </a:r>
          </a:p>
        </p:txBody>
      </p:sp>
      <p:cxnSp>
        <p:nvCxnSpPr>
          <p:cNvPr id="67" name="Straight Connector 62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계산 수식">
            <a:extLst>
              <a:ext uri="{FF2B5EF4-FFF2-40B4-BE49-F238E27FC236}">
                <a16:creationId xmlns:a16="http://schemas.microsoft.com/office/drawing/2014/main" id="{9A0AAD3C-873D-25D6-EA8E-96A50A321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7" r="23978" b="-1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94C-3E9F-E9C0-4B4D-50EDB4C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EA07-BE82-78E3-1708-AC8F2C5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 0000 0001: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억일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0000 0000 0000: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953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94C-3E9F-E9C0-4B4D-50EDB4C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EA07-BE82-78E3-1708-AC8F2C5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 0000 0001: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억일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0000 0000 0000: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and...</a:t>
            </a:r>
          </a:p>
          <a:p>
            <a:r>
              <a:rPr lang="en-US" altLang="ko-KR" dirty="0"/>
              <a:t>123: </a:t>
            </a:r>
            <a:r>
              <a:rPr lang="ko-KR" altLang="en-US" dirty="0" err="1"/>
              <a:t>백이십삼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64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94C-3E9F-E9C0-4B4D-50EDB4C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EA07-BE82-78E3-1708-AC8F2C5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 0000 0001: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억일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0000 0000 0000: 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and...</a:t>
            </a:r>
          </a:p>
          <a:p>
            <a:r>
              <a:rPr lang="en-US" altLang="ko-KR" dirty="0"/>
              <a:t>123: </a:t>
            </a:r>
            <a:r>
              <a:rPr lang="en-US" altLang="ko-KR" dirty="0">
                <a:solidFill>
                  <a:srgbClr val="FF0000"/>
                </a:solidFill>
              </a:rPr>
              <a:t>One</a:t>
            </a:r>
            <a:r>
              <a:rPr lang="en-US" altLang="ko-KR" dirty="0"/>
              <a:t> hundred and twenty-three</a:t>
            </a:r>
          </a:p>
        </p:txBody>
      </p:sp>
    </p:spTree>
    <p:extLst>
      <p:ext uri="{BB962C8B-B14F-4D97-AF65-F5344CB8AC3E}">
        <p14:creationId xmlns:p14="http://schemas.microsoft.com/office/powerpoint/2010/main" val="19802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</a:p>
        </p:txBody>
      </p:sp>
    </p:spTree>
    <p:extLst>
      <p:ext uri="{BB962C8B-B14F-4D97-AF65-F5344CB8AC3E}">
        <p14:creationId xmlns:p14="http://schemas.microsoft.com/office/powerpoint/2010/main" val="15971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1000000000000</a:t>
            </a:r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1000000000000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17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 0000 0000 0000</a:t>
            </a:r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1 000 000 000 000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1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 0000 0000 0000 =&gt; </a:t>
            </a:r>
            <a:r>
              <a:rPr lang="ko-KR" altLang="en-US" dirty="0" err="1"/>
              <a:t>만진법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1 000 000 000 000 =&gt; </a:t>
            </a:r>
            <a:r>
              <a:rPr lang="ko-KR" altLang="en-US" dirty="0" err="1"/>
              <a:t>천진법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1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 0000 0000 0000 =&gt; </a:t>
            </a:r>
            <a:r>
              <a:rPr lang="ko-KR" altLang="en-US" dirty="0" err="1"/>
              <a:t>만진법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dirty="0"/>
              <a:t>, </a:t>
            </a:r>
            <a:r>
              <a:rPr lang="ko-KR" altLang="en-US" dirty="0"/>
              <a:t>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1 000 000 000 000 =&gt; </a:t>
            </a:r>
            <a:r>
              <a:rPr lang="ko-KR" altLang="en-US" dirty="0" err="1"/>
              <a:t>천진법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</a:p>
        </p:txBody>
      </p:sp>
    </p:spTree>
    <p:extLst>
      <p:ext uri="{BB962C8B-B14F-4D97-AF65-F5344CB8AC3E}">
        <p14:creationId xmlns:p14="http://schemas.microsoft.com/office/powerpoint/2010/main" val="322877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 0000 0000 0000 =&gt; </a:t>
            </a:r>
            <a:r>
              <a:rPr lang="ko-KR" altLang="en-US" dirty="0" err="1"/>
              <a:t>만진법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dirty="0"/>
              <a:t>, </a:t>
            </a:r>
            <a:r>
              <a:rPr lang="ko-KR" altLang="en-US" dirty="0"/>
              <a:t>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1 000 000 000 000 =&gt; </a:t>
            </a:r>
            <a:r>
              <a:rPr lang="ko-KR" altLang="en-US" dirty="0" err="1"/>
              <a:t>천진법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백</a:t>
            </a:r>
          </a:p>
        </p:txBody>
      </p:sp>
    </p:spTree>
    <p:extLst>
      <p:ext uri="{BB962C8B-B14F-4D97-AF65-F5344CB8AC3E}">
        <p14:creationId xmlns:p14="http://schemas.microsoft.com/office/powerpoint/2010/main" val="338348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AFDD8-8502-3050-D4B2-5AC0643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진법 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290C-3E8A-AA9F-003B-0AC4148B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r>
              <a:rPr lang="en-US" altLang="ko-KR" dirty="0"/>
              <a:t>But...</a:t>
            </a:r>
          </a:p>
          <a:p>
            <a:r>
              <a:rPr lang="ko-KR" altLang="en-US" dirty="0"/>
              <a:t>한자 문화권</a:t>
            </a:r>
            <a:r>
              <a:rPr lang="en-US" altLang="ko-KR" dirty="0"/>
              <a:t>: 1 0000 0000 0000 =&gt; </a:t>
            </a:r>
            <a:r>
              <a:rPr lang="ko-KR" altLang="en-US" dirty="0" err="1"/>
              <a:t>만진법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dirty="0"/>
              <a:t>, </a:t>
            </a:r>
            <a:r>
              <a:rPr lang="ko-KR" altLang="en-US" dirty="0"/>
              <a:t>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영어 문화권</a:t>
            </a:r>
            <a:r>
              <a:rPr lang="en-US" altLang="ko-KR" dirty="0"/>
              <a:t>: 1 000 000 000 000 =&gt; </a:t>
            </a:r>
            <a:r>
              <a:rPr lang="ko-KR" altLang="en-US" dirty="0" err="1"/>
              <a:t>천진법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백</a:t>
            </a:r>
          </a:p>
        </p:txBody>
      </p:sp>
    </p:spTree>
    <p:extLst>
      <p:ext uri="{BB962C8B-B14F-4D97-AF65-F5344CB8AC3E}">
        <p14:creationId xmlns:p14="http://schemas.microsoft.com/office/powerpoint/2010/main" val="3832561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7F01-E1A2-1EF9-15C9-B6CFDFB8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모든 수학의 첫 번째 공리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41888-E5D9-448C-A085-EBC18B9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페아노</a:t>
            </a:r>
            <a:r>
              <a:rPr lang="ko-KR" altLang="en-US" dirty="0"/>
              <a:t> </a:t>
            </a:r>
            <a:r>
              <a:rPr lang="ko-KR" altLang="en-US" dirty="0" err="1"/>
              <a:t>공리계</a:t>
            </a:r>
            <a:r>
              <a:rPr lang="ko-KR" altLang="en-US" dirty="0"/>
              <a:t> 제 </a:t>
            </a:r>
            <a:r>
              <a:rPr lang="en-US" altLang="ko-KR" dirty="0"/>
              <a:t>1 </a:t>
            </a:r>
            <a:r>
              <a:rPr lang="ko-KR" altLang="en-US" dirty="0"/>
              <a:t>공리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1" name="그룹 20" descr="\documentclass{article}&#10;\usepackage{amsmath}&#10;\usepackage{amsfonts}&#10;\pagestyle{empty}&#10;\begin{document}&#10;&#10;&#10;$1$ is a number.&#10;&#10;\end{document}" title="IguanaTex Vector Display">
            <a:extLst>
              <a:ext uri="{FF2B5EF4-FFF2-40B4-BE49-F238E27FC236}">
                <a16:creationId xmlns:a16="http://schemas.microsoft.com/office/drawing/2014/main" id="{90C35B89-BF78-B846-6316-5004A8E239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61447" y="4021020"/>
            <a:ext cx="6824904" cy="759600"/>
            <a:chOff x="9568420" y="9747247"/>
            <a:chExt cx="6746493" cy="75087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3EDD98F-3242-D1CB-C0BD-A49BF89FD8D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568420" y="9777068"/>
              <a:ext cx="365959" cy="709335"/>
            </a:xfrm>
            <a:custGeom>
              <a:avLst/>
              <a:gdLst>
                <a:gd name="connsiteX0" fmla="*/ 227416 w 365959"/>
                <a:gd name="connsiteY0" fmla="*/ 27754 h 709335"/>
                <a:gd name="connsiteX1" fmla="*/ 201909 w 365959"/>
                <a:gd name="connsiteY1" fmla="*/ 63 h 709335"/>
                <a:gd name="connsiteX2" fmla="*/ 77 w 365959"/>
                <a:gd name="connsiteY2" fmla="*/ 68227 h 709335"/>
                <a:gd name="connsiteX3" fmla="*/ 77 w 365959"/>
                <a:gd name="connsiteY3" fmla="*/ 101244 h 709335"/>
                <a:gd name="connsiteX4" fmla="*/ 145352 w 365959"/>
                <a:gd name="connsiteY4" fmla="*/ 73552 h 709335"/>
                <a:gd name="connsiteX5" fmla="*/ 145352 w 365959"/>
                <a:gd name="connsiteY5" fmla="*/ 625258 h 709335"/>
                <a:gd name="connsiteX6" fmla="*/ 42218 w 365959"/>
                <a:gd name="connsiteY6" fmla="*/ 676381 h 709335"/>
                <a:gd name="connsiteX7" fmla="*/ 6731 w 365959"/>
                <a:gd name="connsiteY7" fmla="*/ 676381 h 709335"/>
                <a:gd name="connsiteX8" fmla="*/ 6731 w 365959"/>
                <a:gd name="connsiteY8" fmla="*/ 709399 h 709335"/>
                <a:gd name="connsiteX9" fmla="*/ 186384 w 365959"/>
                <a:gd name="connsiteY9" fmla="*/ 706203 h 709335"/>
                <a:gd name="connsiteX10" fmla="*/ 366037 w 365959"/>
                <a:gd name="connsiteY10" fmla="*/ 709399 h 709335"/>
                <a:gd name="connsiteX11" fmla="*/ 366037 w 365959"/>
                <a:gd name="connsiteY11" fmla="*/ 676381 h 709335"/>
                <a:gd name="connsiteX12" fmla="*/ 330550 w 365959"/>
                <a:gd name="connsiteY12" fmla="*/ 676381 h 709335"/>
                <a:gd name="connsiteX13" fmla="*/ 227416 w 365959"/>
                <a:gd name="connsiteY13" fmla="*/ 625258 h 709335"/>
                <a:gd name="connsiteX14" fmla="*/ 227416 w 365959"/>
                <a:gd name="connsiteY14" fmla="*/ 27754 h 70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959" h="709335">
                  <a:moveTo>
                    <a:pt x="227416" y="27754"/>
                  </a:moveTo>
                  <a:cubicBezTo>
                    <a:pt x="227416" y="2193"/>
                    <a:pt x="227416" y="63"/>
                    <a:pt x="201909" y="63"/>
                  </a:cubicBezTo>
                  <a:cubicBezTo>
                    <a:pt x="133153" y="68227"/>
                    <a:pt x="35564" y="68227"/>
                    <a:pt x="77" y="68227"/>
                  </a:cubicBezTo>
                  <a:lnTo>
                    <a:pt x="77" y="101244"/>
                  </a:lnTo>
                  <a:cubicBezTo>
                    <a:pt x="22256" y="101244"/>
                    <a:pt x="87685" y="101244"/>
                    <a:pt x="145352" y="73552"/>
                  </a:cubicBezTo>
                  <a:lnTo>
                    <a:pt x="145352" y="625258"/>
                  </a:lnTo>
                  <a:cubicBezTo>
                    <a:pt x="145352" y="663601"/>
                    <a:pt x="142025" y="676381"/>
                    <a:pt x="42218" y="676381"/>
                  </a:cubicBezTo>
                  <a:lnTo>
                    <a:pt x="6731" y="676381"/>
                  </a:lnTo>
                  <a:lnTo>
                    <a:pt x="6731" y="709399"/>
                  </a:lnTo>
                  <a:cubicBezTo>
                    <a:pt x="45544" y="706203"/>
                    <a:pt x="142025" y="706203"/>
                    <a:pt x="186384" y="706203"/>
                  </a:cubicBezTo>
                  <a:cubicBezTo>
                    <a:pt x="230743" y="706203"/>
                    <a:pt x="327223" y="706203"/>
                    <a:pt x="366037" y="709399"/>
                  </a:cubicBezTo>
                  <a:lnTo>
                    <a:pt x="366037" y="676381"/>
                  </a:lnTo>
                  <a:lnTo>
                    <a:pt x="330550" y="676381"/>
                  </a:lnTo>
                  <a:cubicBezTo>
                    <a:pt x="230742" y="676381"/>
                    <a:pt x="227416" y="664666"/>
                    <a:pt x="227416" y="625258"/>
                  </a:cubicBezTo>
                  <a:lnTo>
                    <a:pt x="227416" y="27754"/>
                  </a:ln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659D186-BF99-1706-15E5-A2BCAC6D29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430461" y="9773873"/>
              <a:ext cx="237319" cy="712531"/>
            </a:xfrm>
            <a:custGeom>
              <a:avLst/>
              <a:gdLst>
                <a:gd name="connsiteX0" fmla="*/ 159777 w 237319"/>
                <a:gd name="connsiteY0" fmla="*/ 241833 h 712531"/>
                <a:gd name="connsiteX1" fmla="*/ 4521 w 237319"/>
                <a:gd name="connsiteY1" fmla="*/ 253549 h 712531"/>
                <a:gd name="connsiteX2" fmla="*/ 4521 w 237319"/>
                <a:gd name="connsiteY2" fmla="*/ 286566 h 712531"/>
                <a:gd name="connsiteX3" fmla="*/ 86585 w 237319"/>
                <a:gd name="connsiteY3" fmla="*/ 345145 h 712531"/>
                <a:gd name="connsiteX4" fmla="*/ 86585 w 237319"/>
                <a:gd name="connsiteY4" fmla="*/ 631649 h 712531"/>
                <a:gd name="connsiteX5" fmla="*/ 85 w 237319"/>
                <a:gd name="connsiteY5" fmla="*/ 679577 h 712531"/>
                <a:gd name="connsiteX6" fmla="*/ 85 w 237319"/>
                <a:gd name="connsiteY6" fmla="*/ 712594 h 712531"/>
                <a:gd name="connsiteX7" fmla="*/ 122072 w 237319"/>
                <a:gd name="connsiteY7" fmla="*/ 709399 h 712531"/>
                <a:gd name="connsiteX8" fmla="*/ 237405 w 237319"/>
                <a:gd name="connsiteY8" fmla="*/ 712594 h 712531"/>
                <a:gd name="connsiteX9" fmla="*/ 237405 w 237319"/>
                <a:gd name="connsiteY9" fmla="*/ 679577 h 712531"/>
                <a:gd name="connsiteX10" fmla="*/ 159777 w 237319"/>
                <a:gd name="connsiteY10" fmla="*/ 632714 h 712531"/>
                <a:gd name="connsiteX11" fmla="*/ 159777 w 237319"/>
                <a:gd name="connsiteY11" fmla="*/ 241833 h 712531"/>
                <a:gd name="connsiteX12" fmla="*/ 164213 w 237319"/>
                <a:gd name="connsiteY12" fmla="*/ 56511 h 712531"/>
                <a:gd name="connsiteX13" fmla="*/ 105437 w 237319"/>
                <a:gd name="connsiteY13" fmla="*/ 63 h 712531"/>
                <a:gd name="connsiteX14" fmla="*/ 46662 w 237319"/>
                <a:gd name="connsiteY14" fmla="*/ 56511 h 712531"/>
                <a:gd name="connsiteX15" fmla="*/ 105437 w 237319"/>
                <a:gd name="connsiteY15" fmla="*/ 112960 h 712531"/>
                <a:gd name="connsiteX16" fmla="*/ 164213 w 237319"/>
                <a:gd name="connsiteY16" fmla="*/ 56511 h 7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19" h="712531">
                  <a:moveTo>
                    <a:pt x="159777" y="241833"/>
                  </a:moveTo>
                  <a:lnTo>
                    <a:pt x="4521" y="253549"/>
                  </a:lnTo>
                  <a:lnTo>
                    <a:pt x="4521" y="286566"/>
                  </a:lnTo>
                  <a:cubicBezTo>
                    <a:pt x="76604" y="286566"/>
                    <a:pt x="86585" y="292957"/>
                    <a:pt x="86585" y="345145"/>
                  </a:cubicBezTo>
                  <a:lnTo>
                    <a:pt x="86585" y="631649"/>
                  </a:lnTo>
                  <a:cubicBezTo>
                    <a:pt x="86585" y="679577"/>
                    <a:pt x="74386" y="679577"/>
                    <a:pt x="85" y="679577"/>
                  </a:cubicBezTo>
                  <a:lnTo>
                    <a:pt x="85" y="712594"/>
                  </a:lnTo>
                  <a:cubicBezTo>
                    <a:pt x="35572" y="711529"/>
                    <a:pt x="95456" y="709399"/>
                    <a:pt x="122072" y="709399"/>
                  </a:cubicBezTo>
                  <a:cubicBezTo>
                    <a:pt x="160886" y="709399"/>
                    <a:pt x="199700" y="711529"/>
                    <a:pt x="237405" y="712594"/>
                  </a:cubicBezTo>
                  <a:lnTo>
                    <a:pt x="237405" y="679577"/>
                  </a:lnTo>
                  <a:cubicBezTo>
                    <a:pt x="164213" y="679577"/>
                    <a:pt x="159777" y="674251"/>
                    <a:pt x="159777" y="632714"/>
                  </a:cubicBezTo>
                  <a:lnTo>
                    <a:pt x="159777" y="241833"/>
                  </a:lnTo>
                  <a:close/>
                  <a:moveTo>
                    <a:pt x="164213" y="56511"/>
                  </a:moveTo>
                  <a:cubicBezTo>
                    <a:pt x="164213" y="22429"/>
                    <a:pt x="136488" y="63"/>
                    <a:pt x="105437" y="63"/>
                  </a:cubicBezTo>
                  <a:cubicBezTo>
                    <a:pt x="71059" y="63"/>
                    <a:pt x="46662" y="28820"/>
                    <a:pt x="46662" y="56511"/>
                  </a:cubicBezTo>
                  <a:cubicBezTo>
                    <a:pt x="46662" y="85268"/>
                    <a:pt x="71059" y="112960"/>
                    <a:pt x="105437" y="112960"/>
                  </a:cubicBezTo>
                  <a:cubicBezTo>
                    <a:pt x="136488" y="112960"/>
                    <a:pt x="164213" y="90594"/>
                    <a:pt x="164213" y="56511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78B186D-AF1E-1272-695B-4952207146F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738509" y="10009253"/>
              <a:ext cx="362633" cy="488866"/>
            </a:xfrm>
            <a:custGeom>
              <a:avLst/>
              <a:gdLst>
                <a:gd name="connsiteX0" fmla="*/ 194157 w 362633"/>
                <a:gd name="connsiteY0" fmla="*/ 270590 h 488866"/>
                <a:gd name="connsiteX1" fmla="*/ 309490 w 362633"/>
                <a:gd name="connsiteY1" fmla="*/ 368577 h 488866"/>
                <a:gd name="connsiteX2" fmla="*/ 184177 w 362633"/>
                <a:gd name="connsiteY2" fmla="*/ 465498 h 488866"/>
                <a:gd name="connsiteX3" fmla="*/ 30030 w 362633"/>
                <a:gd name="connsiteY3" fmla="*/ 314258 h 488866"/>
                <a:gd name="connsiteX4" fmla="*/ 14504 w 362633"/>
                <a:gd name="connsiteY4" fmla="*/ 296152 h 488866"/>
                <a:gd name="connsiteX5" fmla="*/ 88 w 362633"/>
                <a:gd name="connsiteY5" fmla="*/ 322779 h 488866"/>
                <a:gd name="connsiteX6" fmla="*/ 88 w 362633"/>
                <a:gd name="connsiteY6" fmla="*/ 463368 h 488866"/>
                <a:gd name="connsiteX7" fmla="*/ 12286 w 362633"/>
                <a:gd name="connsiteY7" fmla="*/ 488929 h 488866"/>
                <a:gd name="connsiteX8" fmla="*/ 40011 w 362633"/>
                <a:gd name="connsiteY8" fmla="*/ 467628 h 488866"/>
                <a:gd name="connsiteX9" fmla="*/ 62190 w 362633"/>
                <a:gd name="connsiteY9" fmla="*/ 443132 h 488866"/>
                <a:gd name="connsiteX10" fmla="*/ 184177 w 362633"/>
                <a:gd name="connsiteY10" fmla="*/ 488929 h 488866"/>
                <a:gd name="connsiteX11" fmla="*/ 362721 w 362633"/>
                <a:gd name="connsiteY11" fmla="*/ 340885 h 488866"/>
                <a:gd name="connsiteX12" fmla="*/ 316144 w 362633"/>
                <a:gd name="connsiteY12" fmla="*/ 239703 h 488866"/>
                <a:gd name="connsiteX13" fmla="*/ 189722 w 362633"/>
                <a:gd name="connsiteY13" fmla="*/ 188580 h 488866"/>
                <a:gd name="connsiteX14" fmla="*/ 53318 w 362633"/>
                <a:gd name="connsiteY14" fmla="*/ 101244 h 488866"/>
                <a:gd name="connsiteX15" fmla="*/ 177523 w 362633"/>
                <a:gd name="connsiteY15" fmla="*/ 20299 h 488866"/>
                <a:gd name="connsiteX16" fmla="*/ 307272 w 362633"/>
                <a:gd name="connsiteY16" fmla="*/ 149172 h 488866"/>
                <a:gd name="connsiteX17" fmla="*/ 320580 w 362633"/>
                <a:gd name="connsiteY17" fmla="*/ 158758 h 488866"/>
                <a:gd name="connsiteX18" fmla="*/ 334997 w 362633"/>
                <a:gd name="connsiteY18" fmla="*/ 133196 h 488866"/>
                <a:gd name="connsiteX19" fmla="*/ 334997 w 362633"/>
                <a:gd name="connsiteY19" fmla="*/ 25625 h 488866"/>
                <a:gd name="connsiteX20" fmla="*/ 322798 w 362633"/>
                <a:gd name="connsiteY20" fmla="*/ 63 h 488866"/>
                <a:gd name="connsiteX21" fmla="*/ 300619 w 362633"/>
                <a:gd name="connsiteY21" fmla="*/ 12844 h 488866"/>
                <a:gd name="connsiteX22" fmla="*/ 281766 w 362633"/>
                <a:gd name="connsiteY22" fmla="*/ 29885 h 488866"/>
                <a:gd name="connsiteX23" fmla="*/ 177523 w 362633"/>
                <a:gd name="connsiteY23" fmla="*/ 63 h 488866"/>
                <a:gd name="connsiteX24" fmla="*/ 88 w 362633"/>
                <a:gd name="connsiteY24" fmla="*/ 131066 h 488866"/>
                <a:gd name="connsiteX25" fmla="*/ 47774 w 362633"/>
                <a:gd name="connsiteY25" fmla="*/ 221597 h 488866"/>
                <a:gd name="connsiteX26" fmla="*/ 194157 w 362633"/>
                <a:gd name="connsiteY26" fmla="*/ 270590 h 48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2633" h="488866">
                  <a:moveTo>
                    <a:pt x="194157" y="270590"/>
                  </a:moveTo>
                  <a:cubicBezTo>
                    <a:pt x="218555" y="274851"/>
                    <a:pt x="309490" y="291892"/>
                    <a:pt x="309490" y="368577"/>
                  </a:cubicBezTo>
                  <a:cubicBezTo>
                    <a:pt x="309490" y="422895"/>
                    <a:pt x="270676" y="465498"/>
                    <a:pt x="184177" y="465498"/>
                  </a:cubicBezTo>
                  <a:cubicBezTo>
                    <a:pt x="91023" y="465498"/>
                    <a:pt x="51100" y="404789"/>
                    <a:pt x="30030" y="314258"/>
                  </a:cubicBezTo>
                  <a:cubicBezTo>
                    <a:pt x="26703" y="300412"/>
                    <a:pt x="25594" y="296152"/>
                    <a:pt x="14504" y="296152"/>
                  </a:cubicBezTo>
                  <a:cubicBezTo>
                    <a:pt x="88" y="296152"/>
                    <a:pt x="88" y="303607"/>
                    <a:pt x="88" y="322779"/>
                  </a:cubicBezTo>
                  <a:lnTo>
                    <a:pt x="88" y="463368"/>
                  </a:lnTo>
                  <a:cubicBezTo>
                    <a:pt x="88" y="481474"/>
                    <a:pt x="88" y="488929"/>
                    <a:pt x="12286" y="488929"/>
                  </a:cubicBezTo>
                  <a:cubicBezTo>
                    <a:pt x="17831" y="488929"/>
                    <a:pt x="18940" y="487864"/>
                    <a:pt x="40011" y="467628"/>
                  </a:cubicBezTo>
                  <a:cubicBezTo>
                    <a:pt x="42229" y="465498"/>
                    <a:pt x="42229" y="463368"/>
                    <a:pt x="62190" y="443132"/>
                  </a:cubicBezTo>
                  <a:cubicBezTo>
                    <a:pt x="110985" y="487864"/>
                    <a:pt x="160888" y="488929"/>
                    <a:pt x="184177" y="488929"/>
                  </a:cubicBezTo>
                  <a:cubicBezTo>
                    <a:pt x="311708" y="488929"/>
                    <a:pt x="362721" y="417570"/>
                    <a:pt x="362721" y="340885"/>
                  </a:cubicBezTo>
                  <a:cubicBezTo>
                    <a:pt x="362721" y="284436"/>
                    <a:pt x="329452" y="252484"/>
                    <a:pt x="316144" y="239703"/>
                  </a:cubicBezTo>
                  <a:cubicBezTo>
                    <a:pt x="279548" y="205621"/>
                    <a:pt x="236298" y="197101"/>
                    <a:pt x="189722" y="188580"/>
                  </a:cubicBezTo>
                  <a:cubicBezTo>
                    <a:pt x="127619" y="176864"/>
                    <a:pt x="53318" y="163018"/>
                    <a:pt x="53318" y="101244"/>
                  </a:cubicBezTo>
                  <a:cubicBezTo>
                    <a:pt x="53318" y="63967"/>
                    <a:pt x="82152" y="20299"/>
                    <a:pt x="177523" y="20299"/>
                  </a:cubicBezTo>
                  <a:cubicBezTo>
                    <a:pt x="299510" y="20299"/>
                    <a:pt x="305054" y="116155"/>
                    <a:pt x="307272" y="149172"/>
                  </a:cubicBezTo>
                  <a:cubicBezTo>
                    <a:pt x="308381" y="158758"/>
                    <a:pt x="318362" y="158758"/>
                    <a:pt x="320580" y="158758"/>
                  </a:cubicBezTo>
                  <a:cubicBezTo>
                    <a:pt x="334997" y="158758"/>
                    <a:pt x="334997" y="153433"/>
                    <a:pt x="334997" y="133196"/>
                  </a:cubicBezTo>
                  <a:lnTo>
                    <a:pt x="334997" y="25625"/>
                  </a:lnTo>
                  <a:cubicBezTo>
                    <a:pt x="334997" y="7518"/>
                    <a:pt x="334997" y="63"/>
                    <a:pt x="322798" y="63"/>
                  </a:cubicBezTo>
                  <a:cubicBezTo>
                    <a:pt x="317253" y="63"/>
                    <a:pt x="315035" y="63"/>
                    <a:pt x="300619" y="12844"/>
                  </a:cubicBezTo>
                  <a:cubicBezTo>
                    <a:pt x="297292" y="17104"/>
                    <a:pt x="286202" y="26689"/>
                    <a:pt x="281766" y="29885"/>
                  </a:cubicBezTo>
                  <a:cubicBezTo>
                    <a:pt x="239625" y="63"/>
                    <a:pt x="194157" y="63"/>
                    <a:pt x="177523" y="63"/>
                  </a:cubicBezTo>
                  <a:cubicBezTo>
                    <a:pt x="42229" y="63"/>
                    <a:pt x="88" y="71422"/>
                    <a:pt x="88" y="131066"/>
                  </a:cubicBezTo>
                  <a:cubicBezTo>
                    <a:pt x="88" y="168344"/>
                    <a:pt x="17831" y="198166"/>
                    <a:pt x="47774" y="221597"/>
                  </a:cubicBezTo>
                  <a:cubicBezTo>
                    <a:pt x="83261" y="249289"/>
                    <a:pt x="114312" y="255679"/>
                    <a:pt x="194157" y="270590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AF57B8B-4CF2-348E-E163-8FA4468CB4F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555573" y="10009253"/>
              <a:ext cx="500145" cy="488866"/>
            </a:xfrm>
            <a:custGeom>
              <a:avLst/>
              <a:gdLst>
                <a:gd name="connsiteX0" fmla="*/ 322805 w 500145"/>
                <a:gd name="connsiteY0" fmla="*/ 396268 h 488866"/>
                <a:gd name="connsiteX1" fmla="*/ 409305 w 500145"/>
                <a:gd name="connsiteY1" fmla="*/ 483604 h 488866"/>
                <a:gd name="connsiteX2" fmla="*/ 500240 w 500145"/>
                <a:gd name="connsiteY2" fmla="*/ 382423 h 488866"/>
                <a:gd name="connsiteX3" fmla="*/ 500240 w 500145"/>
                <a:gd name="connsiteY3" fmla="*/ 322779 h 488866"/>
                <a:gd name="connsiteX4" fmla="*/ 472516 w 500145"/>
                <a:gd name="connsiteY4" fmla="*/ 322779 h 488866"/>
                <a:gd name="connsiteX5" fmla="*/ 472516 w 500145"/>
                <a:gd name="connsiteY5" fmla="*/ 382423 h 488866"/>
                <a:gd name="connsiteX6" fmla="*/ 432593 w 500145"/>
                <a:gd name="connsiteY6" fmla="*/ 450587 h 488866"/>
                <a:gd name="connsiteX7" fmla="*/ 391561 w 500145"/>
                <a:gd name="connsiteY7" fmla="*/ 397333 h 488866"/>
                <a:gd name="connsiteX8" fmla="*/ 391561 w 500145"/>
                <a:gd name="connsiteY8" fmla="*/ 184320 h 488866"/>
                <a:gd name="connsiteX9" fmla="*/ 351638 w 500145"/>
                <a:gd name="connsiteY9" fmla="*/ 58642 h 488866"/>
                <a:gd name="connsiteX10" fmla="*/ 199710 w 500145"/>
                <a:gd name="connsiteY10" fmla="*/ 63 h 488866"/>
                <a:gd name="connsiteX11" fmla="*/ 32255 w 500145"/>
                <a:gd name="connsiteY11" fmla="*/ 120416 h 488866"/>
                <a:gd name="connsiteX12" fmla="*/ 83268 w 500145"/>
                <a:gd name="connsiteY12" fmla="*/ 170474 h 488866"/>
                <a:gd name="connsiteX13" fmla="*/ 134280 w 500145"/>
                <a:gd name="connsiteY13" fmla="*/ 121481 h 488866"/>
                <a:gd name="connsiteX14" fmla="*/ 77723 w 500145"/>
                <a:gd name="connsiteY14" fmla="*/ 72487 h 488866"/>
                <a:gd name="connsiteX15" fmla="*/ 197492 w 500145"/>
                <a:gd name="connsiteY15" fmla="*/ 23494 h 488866"/>
                <a:gd name="connsiteX16" fmla="*/ 315042 w 500145"/>
                <a:gd name="connsiteY16" fmla="*/ 159823 h 488866"/>
                <a:gd name="connsiteX17" fmla="*/ 315042 w 500145"/>
                <a:gd name="connsiteY17" fmla="*/ 199231 h 488866"/>
                <a:gd name="connsiteX18" fmla="*/ 110992 w 500145"/>
                <a:gd name="connsiteY18" fmla="*/ 237573 h 488866"/>
                <a:gd name="connsiteX19" fmla="*/ 95 w 500145"/>
                <a:gd name="connsiteY19" fmla="*/ 376032 h 488866"/>
                <a:gd name="connsiteX20" fmla="*/ 177530 w 500145"/>
                <a:gd name="connsiteY20" fmla="*/ 488929 h 488866"/>
                <a:gd name="connsiteX21" fmla="*/ 322805 w 500145"/>
                <a:gd name="connsiteY21" fmla="*/ 396268 h 488866"/>
                <a:gd name="connsiteX22" fmla="*/ 315042 w 500145"/>
                <a:gd name="connsiteY22" fmla="*/ 221597 h 488866"/>
                <a:gd name="connsiteX23" fmla="*/ 315042 w 500145"/>
                <a:gd name="connsiteY23" fmla="*/ 328104 h 488866"/>
                <a:gd name="connsiteX24" fmla="*/ 185293 w 500145"/>
                <a:gd name="connsiteY24" fmla="*/ 465498 h 488866"/>
                <a:gd name="connsiteX25" fmla="*/ 85486 w 500145"/>
                <a:gd name="connsiteY25" fmla="*/ 374967 h 488866"/>
                <a:gd name="connsiteX26" fmla="*/ 315042 w 500145"/>
                <a:gd name="connsiteY26" fmla="*/ 221597 h 48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0145" h="488866">
                  <a:moveTo>
                    <a:pt x="322805" y="396268"/>
                  </a:moveTo>
                  <a:cubicBezTo>
                    <a:pt x="327241" y="438871"/>
                    <a:pt x="357183" y="483604"/>
                    <a:pt x="409305" y="483604"/>
                  </a:cubicBezTo>
                  <a:cubicBezTo>
                    <a:pt x="432593" y="483604"/>
                    <a:pt x="500240" y="468693"/>
                    <a:pt x="500240" y="382423"/>
                  </a:cubicBezTo>
                  <a:lnTo>
                    <a:pt x="500240" y="322779"/>
                  </a:lnTo>
                  <a:lnTo>
                    <a:pt x="472516" y="322779"/>
                  </a:lnTo>
                  <a:lnTo>
                    <a:pt x="472516" y="382423"/>
                  </a:lnTo>
                  <a:cubicBezTo>
                    <a:pt x="472516" y="444197"/>
                    <a:pt x="444792" y="450587"/>
                    <a:pt x="432593" y="450587"/>
                  </a:cubicBezTo>
                  <a:cubicBezTo>
                    <a:pt x="395997" y="450587"/>
                    <a:pt x="391561" y="402659"/>
                    <a:pt x="391561" y="397333"/>
                  </a:cubicBezTo>
                  <a:lnTo>
                    <a:pt x="391561" y="184320"/>
                  </a:lnTo>
                  <a:cubicBezTo>
                    <a:pt x="391561" y="139587"/>
                    <a:pt x="391561" y="98049"/>
                    <a:pt x="351638" y="58642"/>
                  </a:cubicBezTo>
                  <a:cubicBezTo>
                    <a:pt x="308389" y="17104"/>
                    <a:pt x="252940" y="63"/>
                    <a:pt x="199710" y="63"/>
                  </a:cubicBezTo>
                  <a:cubicBezTo>
                    <a:pt x="108774" y="63"/>
                    <a:pt x="32255" y="50121"/>
                    <a:pt x="32255" y="120416"/>
                  </a:cubicBezTo>
                  <a:cubicBezTo>
                    <a:pt x="32255" y="152368"/>
                    <a:pt x="54435" y="170474"/>
                    <a:pt x="83268" y="170474"/>
                  </a:cubicBezTo>
                  <a:cubicBezTo>
                    <a:pt x="114319" y="170474"/>
                    <a:pt x="134280" y="149172"/>
                    <a:pt x="134280" y="121481"/>
                  </a:cubicBezTo>
                  <a:cubicBezTo>
                    <a:pt x="134280" y="108700"/>
                    <a:pt x="128736" y="73553"/>
                    <a:pt x="77723" y="72487"/>
                  </a:cubicBezTo>
                  <a:cubicBezTo>
                    <a:pt x="107665" y="35210"/>
                    <a:pt x="162005" y="23494"/>
                    <a:pt x="197492" y="23494"/>
                  </a:cubicBezTo>
                  <a:cubicBezTo>
                    <a:pt x="251831" y="23494"/>
                    <a:pt x="315042" y="65032"/>
                    <a:pt x="315042" y="159823"/>
                  </a:cubicBezTo>
                  <a:lnTo>
                    <a:pt x="315042" y="199231"/>
                  </a:lnTo>
                  <a:cubicBezTo>
                    <a:pt x="258485" y="202426"/>
                    <a:pt x="180857" y="205621"/>
                    <a:pt x="110992" y="237573"/>
                  </a:cubicBezTo>
                  <a:cubicBezTo>
                    <a:pt x="27819" y="273786"/>
                    <a:pt x="95" y="329169"/>
                    <a:pt x="95" y="376032"/>
                  </a:cubicBezTo>
                  <a:cubicBezTo>
                    <a:pt x="95" y="462303"/>
                    <a:pt x="107665" y="488929"/>
                    <a:pt x="177530" y="488929"/>
                  </a:cubicBezTo>
                  <a:cubicBezTo>
                    <a:pt x="250722" y="488929"/>
                    <a:pt x="301735" y="446327"/>
                    <a:pt x="322805" y="396268"/>
                  </a:cubicBezTo>
                  <a:close/>
                  <a:moveTo>
                    <a:pt x="315042" y="221597"/>
                  </a:moveTo>
                  <a:lnTo>
                    <a:pt x="315042" y="328104"/>
                  </a:lnTo>
                  <a:cubicBezTo>
                    <a:pt x="315042" y="429286"/>
                    <a:pt x="235197" y="465498"/>
                    <a:pt x="185293" y="465498"/>
                  </a:cubicBezTo>
                  <a:cubicBezTo>
                    <a:pt x="130953" y="465498"/>
                    <a:pt x="85486" y="428221"/>
                    <a:pt x="85486" y="374967"/>
                  </a:cubicBezTo>
                  <a:cubicBezTo>
                    <a:pt x="85486" y="316388"/>
                    <a:pt x="132062" y="227988"/>
                    <a:pt x="315042" y="221597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07A91AD-0335-D870-A8A6-FFBE5A0B31F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468627" y="10015644"/>
              <a:ext cx="557811" cy="470760"/>
            </a:xfrm>
            <a:custGeom>
              <a:avLst/>
              <a:gdLst>
                <a:gd name="connsiteX0" fmla="*/ 86603 w 557811"/>
                <a:gd name="connsiteY0" fmla="*/ 104440 h 470760"/>
                <a:gd name="connsiteX1" fmla="*/ 86603 w 557811"/>
                <a:gd name="connsiteY1" fmla="*/ 389878 h 470760"/>
                <a:gd name="connsiteX2" fmla="*/ 103 w 557811"/>
                <a:gd name="connsiteY2" fmla="*/ 437806 h 470760"/>
                <a:gd name="connsiteX3" fmla="*/ 103 w 557811"/>
                <a:gd name="connsiteY3" fmla="*/ 470823 h 470760"/>
                <a:gd name="connsiteX4" fmla="*/ 125417 w 557811"/>
                <a:gd name="connsiteY4" fmla="*/ 467628 h 470760"/>
                <a:gd name="connsiteX5" fmla="*/ 249622 w 557811"/>
                <a:gd name="connsiteY5" fmla="*/ 470823 h 470760"/>
                <a:gd name="connsiteX6" fmla="*/ 249622 w 557811"/>
                <a:gd name="connsiteY6" fmla="*/ 437806 h 470760"/>
                <a:gd name="connsiteX7" fmla="*/ 163122 w 557811"/>
                <a:gd name="connsiteY7" fmla="*/ 389878 h 470760"/>
                <a:gd name="connsiteX8" fmla="*/ 163122 w 557811"/>
                <a:gd name="connsiteY8" fmla="*/ 193905 h 470760"/>
                <a:gd name="connsiteX9" fmla="*/ 312833 w 557811"/>
                <a:gd name="connsiteY9" fmla="*/ 23494 h 470760"/>
                <a:gd name="connsiteX10" fmla="*/ 394897 w 557811"/>
                <a:gd name="connsiteY10" fmla="*/ 141717 h 470760"/>
                <a:gd name="connsiteX11" fmla="*/ 394897 w 557811"/>
                <a:gd name="connsiteY11" fmla="*/ 389878 h 470760"/>
                <a:gd name="connsiteX12" fmla="*/ 308397 w 557811"/>
                <a:gd name="connsiteY12" fmla="*/ 437806 h 470760"/>
                <a:gd name="connsiteX13" fmla="*/ 308397 w 557811"/>
                <a:gd name="connsiteY13" fmla="*/ 470823 h 470760"/>
                <a:gd name="connsiteX14" fmla="*/ 433711 w 557811"/>
                <a:gd name="connsiteY14" fmla="*/ 467628 h 470760"/>
                <a:gd name="connsiteX15" fmla="*/ 557915 w 557811"/>
                <a:gd name="connsiteY15" fmla="*/ 470823 h 470760"/>
                <a:gd name="connsiteX16" fmla="*/ 557915 w 557811"/>
                <a:gd name="connsiteY16" fmla="*/ 437806 h 470760"/>
                <a:gd name="connsiteX17" fmla="*/ 471416 w 557811"/>
                <a:gd name="connsiteY17" fmla="*/ 405854 h 470760"/>
                <a:gd name="connsiteX18" fmla="*/ 471416 w 557811"/>
                <a:gd name="connsiteY18" fmla="*/ 202426 h 470760"/>
                <a:gd name="connsiteX19" fmla="*/ 437038 w 557811"/>
                <a:gd name="connsiteY19" fmla="*/ 39470 h 470760"/>
                <a:gd name="connsiteX20" fmla="*/ 320596 w 557811"/>
                <a:gd name="connsiteY20" fmla="*/ 63 h 470760"/>
                <a:gd name="connsiteX21" fmla="*/ 156468 w 557811"/>
                <a:gd name="connsiteY21" fmla="*/ 111895 h 470760"/>
                <a:gd name="connsiteX22" fmla="*/ 156468 w 557811"/>
                <a:gd name="connsiteY22" fmla="*/ 63 h 470760"/>
                <a:gd name="connsiteX23" fmla="*/ 103 w 557811"/>
                <a:gd name="connsiteY23" fmla="*/ 11779 h 470760"/>
                <a:gd name="connsiteX24" fmla="*/ 103 w 557811"/>
                <a:gd name="connsiteY24" fmla="*/ 44796 h 470760"/>
                <a:gd name="connsiteX25" fmla="*/ 86603 w 557811"/>
                <a:gd name="connsiteY25" fmla="*/ 104440 h 47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7811" h="470760">
                  <a:moveTo>
                    <a:pt x="86603" y="104440"/>
                  </a:moveTo>
                  <a:lnTo>
                    <a:pt x="86603" y="389878"/>
                  </a:lnTo>
                  <a:cubicBezTo>
                    <a:pt x="86603" y="437806"/>
                    <a:pt x="74404" y="437806"/>
                    <a:pt x="103" y="437806"/>
                  </a:cubicBezTo>
                  <a:lnTo>
                    <a:pt x="103" y="470823"/>
                  </a:lnTo>
                  <a:cubicBezTo>
                    <a:pt x="38917" y="469758"/>
                    <a:pt x="95475" y="467628"/>
                    <a:pt x="125417" y="467628"/>
                  </a:cubicBezTo>
                  <a:cubicBezTo>
                    <a:pt x="154250" y="467628"/>
                    <a:pt x="211917" y="469758"/>
                    <a:pt x="249622" y="470823"/>
                  </a:cubicBezTo>
                  <a:lnTo>
                    <a:pt x="249622" y="437806"/>
                  </a:lnTo>
                  <a:cubicBezTo>
                    <a:pt x="175321" y="437806"/>
                    <a:pt x="163122" y="437806"/>
                    <a:pt x="163122" y="389878"/>
                  </a:cubicBezTo>
                  <a:lnTo>
                    <a:pt x="163122" y="193905"/>
                  </a:lnTo>
                  <a:cubicBezTo>
                    <a:pt x="163122" y="83138"/>
                    <a:pt x="241859" y="23494"/>
                    <a:pt x="312833" y="23494"/>
                  </a:cubicBezTo>
                  <a:cubicBezTo>
                    <a:pt x="382698" y="23494"/>
                    <a:pt x="394897" y="81008"/>
                    <a:pt x="394897" y="141717"/>
                  </a:cubicBezTo>
                  <a:lnTo>
                    <a:pt x="394897" y="389878"/>
                  </a:lnTo>
                  <a:cubicBezTo>
                    <a:pt x="394897" y="437806"/>
                    <a:pt x="382698" y="437806"/>
                    <a:pt x="308397" y="437806"/>
                  </a:cubicBezTo>
                  <a:lnTo>
                    <a:pt x="308397" y="470823"/>
                  </a:lnTo>
                  <a:cubicBezTo>
                    <a:pt x="347211" y="469758"/>
                    <a:pt x="403768" y="467628"/>
                    <a:pt x="433711" y="467628"/>
                  </a:cubicBezTo>
                  <a:cubicBezTo>
                    <a:pt x="462544" y="467628"/>
                    <a:pt x="520210" y="469758"/>
                    <a:pt x="557915" y="470823"/>
                  </a:cubicBezTo>
                  <a:lnTo>
                    <a:pt x="557915" y="437806"/>
                  </a:lnTo>
                  <a:cubicBezTo>
                    <a:pt x="500249" y="437806"/>
                    <a:pt x="472525" y="437806"/>
                    <a:pt x="471416" y="405854"/>
                  </a:cubicBezTo>
                  <a:lnTo>
                    <a:pt x="471416" y="202426"/>
                  </a:lnTo>
                  <a:cubicBezTo>
                    <a:pt x="471416" y="110830"/>
                    <a:pt x="471416" y="77813"/>
                    <a:pt x="437038" y="39470"/>
                  </a:cubicBezTo>
                  <a:cubicBezTo>
                    <a:pt x="421512" y="21364"/>
                    <a:pt x="384916" y="63"/>
                    <a:pt x="320596" y="63"/>
                  </a:cubicBezTo>
                  <a:cubicBezTo>
                    <a:pt x="239641" y="63"/>
                    <a:pt x="187519" y="45861"/>
                    <a:pt x="156468" y="111895"/>
                  </a:cubicBezTo>
                  <a:lnTo>
                    <a:pt x="156468" y="63"/>
                  </a:lnTo>
                  <a:lnTo>
                    <a:pt x="103" y="11779"/>
                  </a:lnTo>
                  <a:lnTo>
                    <a:pt x="103" y="44796"/>
                  </a:lnTo>
                  <a:cubicBezTo>
                    <a:pt x="77731" y="44796"/>
                    <a:pt x="86603" y="52251"/>
                    <a:pt x="86603" y="104440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79F603-3BBF-E543-AD49-C3C83575DE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053917" y="10015644"/>
              <a:ext cx="557811" cy="482476"/>
            </a:xfrm>
            <a:custGeom>
              <a:avLst/>
              <a:gdLst>
                <a:gd name="connsiteX0" fmla="*/ 398229 w 557811"/>
                <a:gd name="connsiteY0" fmla="*/ 386683 h 482476"/>
                <a:gd name="connsiteX1" fmla="*/ 398229 w 557811"/>
                <a:gd name="connsiteY1" fmla="*/ 482539 h 482476"/>
                <a:gd name="connsiteX2" fmla="*/ 557920 w 557811"/>
                <a:gd name="connsiteY2" fmla="*/ 470823 h 482476"/>
                <a:gd name="connsiteX3" fmla="*/ 557920 w 557811"/>
                <a:gd name="connsiteY3" fmla="*/ 437806 h 482476"/>
                <a:gd name="connsiteX4" fmla="*/ 471421 w 557811"/>
                <a:gd name="connsiteY4" fmla="*/ 378162 h 482476"/>
                <a:gd name="connsiteX5" fmla="*/ 471421 w 557811"/>
                <a:gd name="connsiteY5" fmla="*/ 63 h 482476"/>
                <a:gd name="connsiteX6" fmla="*/ 308402 w 557811"/>
                <a:gd name="connsiteY6" fmla="*/ 11779 h 482476"/>
                <a:gd name="connsiteX7" fmla="*/ 308402 w 557811"/>
                <a:gd name="connsiteY7" fmla="*/ 44796 h 482476"/>
                <a:gd name="connsiteX8" fmla="*/ 394902 w 557811"/>
                <a:gd name="connsiteY8" fmla="*/ 104440 h 482476"/>
                <a:gd name="connsiteX9" fmla="*/ 394902 w 557811"/>
                <a:gd name="connsiteY9" fmla="*/ 294022 h 482476"/>
                <a:gd name="connsiteX10" fmla="*/ 260717 w 557811"/>
                <a:gd name="connsiteY10" fmla="*/ 459107 h 482476"/>
                <a:gd name="connsiteX11" fmla="*/ 163127 w 557811"/>
                <a:gd name="connsiteY11" fmla="*/ 353666 h 482476"/>
                <a:gd name="connsiteX12" fmla="*/ 163127 w 557811"/>
                <a:gd name="connsiteY12" fmla="*/ 63 h 482476"/>
                <a:gd name="connsiteX13" fmla="*/ 109 w 557811"/>
                <a:gd name="connsiteY13" fmla="*/ 11779 h 482476"/>
                <a:gd name="connsiteX14" fmla="*/ 109 w 557811"/>
                <a:gd name="connsiteY14" fmla="*/ 44796 h 482476"/>
                <a:gd name="connsiteX15" fmla="*/ 86608 w 557811"/>
                <a:gd name="connsiteY15" fmla="*/ 142782 h 482476"/>
                <a:gd name="connsiteX16" fmla="*/ 86608 w 557811"/>
                <a:gd name="connsiteY16" fmla="*/ 302542 h 482476"/>
                <a:gd name="connsiteX17" fmla="*/ 255172 w 557811"/>
                <a:gd name="connsiteY17" fmla="*/ 482539 h 482476"/>
                <a:gd name="connsiteX18" fmla="*/ 398229 w 557811"/>
                <a:gd name="connsiteY18" fmla="*/ 386683 h 48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811" h="482476">
                  <a:moveTo>
                    <a:pt x="398229" y="386683"/>
                  </a:moveTo>
                  <a:lnTo>
                    <a:pt x="398229" y="482539"/>
                  </a:lnTo>
                  <a:lnTo>
                    <a:pt x="557920" y="470823"/>
                  </a:lnTo>
                  <a:lnTo>
                    <a:pt x="557920" y="437806"/>
                  </a:lnTo>
                  <a:cubicBezTo>
                    <a:pt x="480293" y="437806"/>
                    <a:pt x="471421" y="430351"/>
                    <a:pt x="471421" y="378162"/>
                  </a:cubicBezTo>
                  <a:lnTo>
                    <a:pt x="471421" y="63"/>
                  </a:lnTo>
                  <a:lnTo>
                    <a:pt x="308402" y="11779"/>
                  </a:lnTo>
                  <a:lnTo>
                    <a:pt x="308402" y="44796"/>
                  </a:lnTo>
                  <a:cubicBezTo>
                    <a:pt x="386030" y="44796"/>
                    <a:pt x="394902" y="52251"/>
                    <a:pt x="394902" y="104440"/>
                  </a:cubicBezTo>
                  <a:lnTo>
                    <a:pt x="394902" y="294022"/>
                  </a:lnTo>
                  <a:cubicBezTo>
                    <a:pt x="394902" y="386683"/>
                    <a:pt x="341671" y="459107"/>
                    <a:pt x="260717" y="459107"/>
                  </a:cubicBezTo>
                  <a:cubicBezTo>
                    <a:pt x="167563" y="459107"/>
                    <a:pt x="163127" y="409049"/>
                    <a:pt x="163127" y="353666"/>
                  </a:cubicBezTo>
                  <a:lnTo>
                    <a:pt x="163127" y="63"/>
                  </a:lnTo>
                  <a:lnTo>
                    <a:pt x="109" y="11779"/>
                  </a:lnTo>
                  <a:lnTo>
                    <a:pt x="109" y="44796"/>
                  </a:lnTo>
                  <a:cubicBezTo>
                    <a:pt x="86608" y="44796"/>
                    <a:pt x="86608" y="47991"/>
                    <a:pt x="86608" y="142782"/>
                  </a:cubicBezTo>
                  <a:lnTo>
                    <a:pt x="86608" y="302542"/>
                  </a:lnTo>
                  <a:cubicBezTo>
                    <a:pt x="86608" y="385618"/>
                    <a:pt x="86608" y="482539"/>
                    <a:pt x="255172" y="482539"/>
                  </a:cubicBezTo>
                  <a:cubicBezTo>
                    <a:pt x="317274" y="482539"/>
                    <a:pt x="366069" y="452717"/>
                    <a:pt x="398229" y="386683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E5C0292-B47C-171B-5C6F-413096DB8F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670013" y="10015644"/>
              <a:ext cx="866105" cy="470760"/>
            </a:xfrm>
            <a:custGeom>
              <a:avLst/>
              <a:gdLst>
                <a:gd name="connsiteX0" fmla="*/ 86614 w 866105"/>
                <a:gd name="connsiteY0" fmla="*/ 104440 h 470760"/>
                <a:gd name="connsiteX1" fmla="*/ 86614 w 866105"/>
                <a:gd name="connsiteY1" fmla="*/ 389878 h 470760"/>
                <a:gd name="connsiteX2" fmla="*/ 114 w 866105"/>
                <a:gd name="connsiteY2" fmla="*/ 437806 h 470760"/>
                <a:gd name="connsiteX3" fmla="*/ 114 w 866105"/>
                <a:gd name="connsiteY3" fmla="*/ 470823 h 470760"/>
                <a:gd name="connsiteX4" fmla="*/ 125428 w 866105"/>
                <a:gd name="connsiteY4" fmla="*/ 467628 h 470760"/>
                <a:gd name="connsiteX5" fmla="*/ 249632 w 866105"/>
                <a:gd name="connsiteY5" fmla="*/ 470823 h 470760"/>
                <a:gd name="connsiteX6" fmla="*/ 249632 w 866105"/>
                <a:gd name="connsiteY6" fmla="*/ 437806 h 470760"/>
                <a:gd name="connsiteX7" fmla="*/ 163133 w 866105"/>
                <a:gd name="connsiteY7" fmla="*/ 389878 h 470760"/>
                <a:gd name="connsiteX8" fmla="*/ 163133 w 866105"/>
                <a:gd name="connsiteY8" fmla="*/ 193905 h 470760"/>
                <a:gd name="connsiteX9" fmla="*/ 312844 w 866105"/>
                <a:gd name="connsiteY9" fmla="*/ 23494 h 470760"/>
                <a:gd name="connsiteX10" fmla="*/ 394907 w 866105"/>
                <a:gd name="connsiteY10" fmla="*/ 141717 h 470760"/>
                <a:gd name="connsiteX11" fmla="*/ 394907 w 866105"/>
                <a:gd name="connsiteY11" fmla="*/ 389878 h 470760"/>
                <a:gd name="connsiteX12" fmla="*/ 308408 w 866105"/>
                <a:gd name="connsiteY12" fmla="*/ 437806 h 470760"/>
                <a:gd name="connsiteX13" fmla="*/ 308408 w 866105"/>
                <a:gd name="connsiteY13" fmla="*/ 470823 h 470760"/>
                <a:gd name="connsiteX14" fmla="*/ 433721 w 866105"/>
                <a:gd name="connsiteY14" fmla="*/ 467628 h 470760"/>
                <a:gd name="connsiteX15" fmla="*/ 557926 w 866105"/>
                <a:gd name="connsiteY15" fmla="*/ 470823 h 470760"/>
                <a:gd name="connsiteX16" fmla="*/ 557926 w 866105"/>
                <a:gd name="connsiteY16" fmla="*/ 437806 h 470760"/>
                <a:gd name="connsiteX17" fmla="*/ 471426 w 866105"/>
                <a:gd name="connsiteY17" fmla="*/ 389878 h 470760"/>
                <a:gd name="connsiteX18" fmla="*/ 471426 w 866105"/>
                <a:gd name="connsiteY18" fmla="*/ 193905 h 470760"/>
                <a:gd name="connsiteX19" fmla="*/ 621137 w 866105"/>
                <a:gd name="connsiteY19" fmla="*/ 23494 h 470760"/>
                <a:gd name="connsiteX20" fmla="*/ 703201 w 866105"/>
                <a:gd name="connsiteY20" fmla="*/ 141717 h 470760"/>
                <a:gd name="connsiteX21" fmla="*/ 703201 w 866105"/>
                <a:gd name="connsiteY21" fmla="*/ 389878 h 470760"/>
                <a:gd name="connsiteX22" fmla="*/ 616701 w 866105"/>
                <a:gd name="connsiteY22" fmla="*/ 437806 h 470760"/>
                <a:gd name="connsiteX23" fmla="*/ 616701 w 866105"/>
                <a:gd name="connsiteY23" fmla="*/ 470823 h 470760"/>
                <a:gd name="connsiteX24" fmla="*/ 742015 w 866105"/>
                <a:gd name="connsiteY24" fmla="*/ 467628 h 470760"/>
                <a:gd name="connsiteX25" fmla="*/ 866219 w 866105"/>
                <a:gd name="connsiteY25" fmla="*/ 470823 h 470760"/>
                <a:gd name="connsiteX26" fmla="*/ 866219 w 866105"/>
                <a:gd name="connsiteY26" fmla="*/ 437806 h 470760"/>
                <a:gd name="connsiteX27" fmla="*/ 779720 w 866105"/>
                <a:gd name="connsiteY27" fmla="*/ 405854 h 470760"/>
                <a:gd name="connsiteX28" fmla="*/ 779720 w 866105"/>
                <a:gd name="connsiteY28" fmla="*/ 202426 h 470760"/>
                <a:gd name="connsiteX29" fmla="*/ 745342 w 866105"/>
                <a:gd name="connsiteY29" fmla="*/ 39470 h 470760"/>
                <a:gd name="connsiteX30" fmla="*/ 628900 w 866105"/>
                <a:gd name="connsiteY30" fmla="*/ 63 h 470760"/>
                <a:gd name="connsiteX31" fmla="*/ 468099 w 866105"/>
                <a:gd name="connsiteY31" fmla="*/ 104440 h 470760"/>
                <a:gd name="connsiteX32" fmla="*/ 320606 w 866105"/>
                <a:gd name="connsiteY32" fmla="*/ 63 h 470760"/>
                <a:gd name="connsiteX33" fmla="*/ 156479 w 866105"/>
                <a:gd name="connsiteY33" fmla="*/ 111895 h 470760"/>
                <a:gd name="connsiteX34" fmla="*/ 156479 w 866105"/>
                <a:gd name="connsiteY34" fmla="*/ 63 h 470760"/>
                <a:gd name="connsiteX35" fmla="*/ 114 w 866105"/>
                <a:gd name="connsiteY35" fmla="*/ 11779 h 470760"/>
                <a:gd name="connsiteX36" fmla="*/ 114 w 866105"/>
                <a:gd name="connsiteY36" fmla="*/ 44796 h 470760"/>
                <a:gd name="connsiteX37" fmla="*/ 86614 w 866105"/>
                <a:gd name="connsiteY37" fmla="*/ 104440 h 47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66105" h="470760">
                  <a:moveTo>
                    <a:pt x="86614" y="104440"/>
                  </a:moveTo>
                  <a:lnTo>
                    <a:pt x="86614" y="389878"/>
                  </a:lnTo>
                  <a:cubicBezTo>
                    <a:pt x="86614" y="437806"/>
                    <a:pt x="74415" y="437806"/>
                    <a:pt x="114" y="437806"/>
                  </a:cubicBezTo>
                  <a:lnTo>
                    <a:pt x="114" y="470823"/>
                  </a:lnTo>
                  <a:cubicBezTo>
                    <a:pt x="38928" y="469758"/>
                    <a:pt x="95486" y="467628"/>
                    <a:pt x="125428" y="467628"/>
                  </a:cubicBezTo>
                  <a:cubicBezTo>
                    <a:pt x="154261" y="467628"/>
                    <a:pt x="211927" y="469758"/>
                    <a:pt x="249632" y="470823"/>
                  </a:cubicBezTo>
                  <a:lnTo>
                    <a:pt x="249632" y="437806"/>
                  </a:lnTo>
                  <a:cubicBezTo>
                    <a:pt x="175331" y="437806"/>
                    <a:pt x="163133" y="437806"/>
                    <a:pt x="163133" y="389878"/>
                  </a:cubicBezTo>
                  <a:lnTo>
                    <a:pt x="163133" y="193905"/>
                  </a:lnTo>
                  <a:cubicBezTo>
                    <a:pt x="163133" y="83138"/>
                    <a:pt x="241870" y="23494"/>
                    <a:pt x="312844" y="23494"/>
                  </a:cubicBezTo>
                  <a:cubicBezTo>
                    <a:pt x="382709" y="23494"/>
                    <a:pt x="394907" y="81008"/>
                    <a:pt x="394907" y="141717"/>
                  </a:cubicBezTo>
                  <a:lnTo>
                    <a:pt x="394907" y="389878"/>
                  </a:lnTo>
                  <a:cubicBezTo>
                    <a:pt x="394907" y="437806"/>
                    <a:pt x="382709" y="437806"/>
                    <a:pt x="308408" y="437806"/>
                  </a:cubicBezTo>
                  <a:lnTo>
                    <a:pt x="308408" y="470823"/>
                  </a:lnTo>
                  <a:cubicBezTo>
                    <a:pt x="347222" y="469758"/>
                    <a:pt x="403779" y="467628"/>
                    <a:pt x="433721" y="467628"/>
                  </a:cubicBezTo>
                  <a:cubicBezTo>
                    <a:pt x="462555" y="467628"/>
                    <a:pt x="520221" y="469758"/>
                    <a:pt x="557926" y="470823"/>
                  </a:cubicBezTo>
                  <a:lnTo>
                    <a:pt x="557926" y="437806"/>
                  </a:lnTo>
                  <a:cubicBezTo>
                    <a:pt x="483625" y="437806"/>
                    <a:pt x="471426" y="437806"/>
                    <a:pt x="471426" y="389878"/>
                  </a:cubicBezTo>
                  <a:lnTo>
                    <a:pt x="471426" y="193905"/>
                  </a:lnTo>
                  <a:cubicBezTo>
                    <a:pt x="471426" y="83138"/>
                    <a:pt x="550163" y="23494"/>
                    <a:pt x="621137" y="23494"/>
                  </a:cubicBezTo>
                  <a:cubicBezTo>
                    <a:pt x="691002" y="23494"/>
                    <a:pt x="703201" y="81008"/>
                    <a:pt x="703201" y="141717"/>
                  </a:cubicBezTo>
                  <a:lnTo>
                    <a:pt x="703201" y="389878"/>
                  </a:lnTo>
                  <a:cubicBezTo>
                    <a:pt x="703201" y="437806"/>
                    <a:pt x="691002" y="437806"/>
                    <a:pt x="616701" y="437806"/>
                  </a:cubicBezTo>
                  <a:lnTo>
                    <a:pt x="616701" y="470823"/>
                  </a:lnTo>
                  <a:cubicBezTo>
                    <a:pt x="655515" y="469758"/>
                    <a:pt x="712073" y="467628"/>
                    <a:pt x="742015" y="467628"/>
                  </a:cubicBezTo>
                  <a:cubicBezTo>
                    <a:pt x="770848" y="467628"/>
                    <a:pt x="828515" y="469758"/>
                    <a:pt x="866219" y="470823"/>
                  </a:cubicBezTo>
                  <a:lnTo>
                    <a:pt x="866219" y="437806"/>
                  </a:lnTo>
                  <a:cubicBezTo>
                    <a:pt x="808553" y="437806"/>
                    <a:pt x="780829" y="437806"/>
                    <a:pt x="779720" y="405854"/>
                  </a:cubicBezTo>
                  <a:lnTo>
                    <a:pt x="779720" y="202426"/>
                  </a:lnTo>
                  <a:cubicBezTo>
                    <a:pt x="779720" y="110830"/>
                    <a:pt x="779720" y="77813"/>
                    <a:pt x="745342" y="39470"/>
                  </a:cubicBezTo>
                  <a:cubicBezTo>
                    <a:pt x="729816" y="21364"/>
                    <a:pt x="693220" y="63"/>
                    <a:pt x="628900" y="63"/>
                  </a:cubicBezTo>
                  <a:cubicBezTo>
                    <a:pt x="535747" y="63"/>
                    <a:pt x="486952" y="63967"/>
                    <a:pt x="468099" y="104440"/>
                  </a:cubicBezTo>
                  <a:cubicBezTo>
                    <a:pt x="452574" y="11779"/>
                    <a:pt x="370510" y="63"/>
                    <a:pt x="320606" y="63"/>
                  </a:cubicBezTo>
                  <a:cubicBezTo>
                    <a:pt x="239652" y="63"/>
                    <a:pt x="187530" y="45861"/>
                    <a:pt x="156479" y="111895"/>
                  </a:cubicBezTo>
                  <a:lnTo>
                    <a:pt x="156479" y="63"/>
                  </a:lnTo>
                  <a:lnTo>
                    <a:pt x="114" y="11779"/>
                  </a:lnTo>
                  <a:lnTo>
                    <a:pt x="114" y="44796"/>
                  </a:lnTo>
                  <a:cubicBezTo>
                    <a:pt x="77742" y="44796"/>
                    <a:pt x="86614" y="52251"/>
                    <a:pt x="86614" y="104440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BB6194C-81BD-E157-5511-908155EADD5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4558916" y="9747247"/>
              <a:ext cx="546722" cy="750873"/>
            </a:xfrm>
            <a:custGeom>
              <a:avLst/>
              <a:gdLst>
                <a:gd name="connsiteX0" fmla="*/ 159814 w 546722"/>
                <a:gd name="connsiteY0" fmla="*/ 337690 h 750873"/>
                <a:gd name="connsiteX1" fmla="*/ 159814 w 546722"/>
                <a:gd name="connsiteY1" fmla="*/ 63 h 750873"/>
                <a:gd name="connsiteX2" fmla="*/ 122 w 546722"/>
                <a:gd name="connsiteY2" fmla="*/ 11779 h 750873"/>
                <a:gd name="connsiteX3" fmla="*/ 122 w 546722"/>
                <a:gd name="connsiteY3" fmla="*/ 44796 h 750873"/>
                <a:gd name="connsiteX4" fmla="*/ 86622 w 546722"/>
                <a:gd name="connsiteY4" fmla="*/ 104440 h 750873"/>
                <a:gd name="connsiteX5" fmla="*/ 86622 w 546722"/>
                <a:gd name="connsiteY5" fmla="*/ 739221 h 750873"/>
                <a:gd name="connsiteX6" fmla="*/ 114346 w 546722"/>
                <a:gd name="connsiteY6" fmla="*/ 739221 h 750873"/>
                <a:gd name="connsiteX7" fmla="*/ 154269 w 546722"/>
                <a:gd name="connsiteY7" fmla="*/ 673186 h 750873"/>
                <a:gd name="connsiteX8" fmla="*/ 299544 w 546722"/>
                <a:gd name="connsiteY8" fmla="*/ 750936 h 750873"/>
                <a:gd name="connsiteX9" fmla="*/ 546844 w 546722"/>
                <a:gd name="connsiteY9" fmla="*/ 509166 h 750873"/>
                <a:gd name="connsiteX10" fmla="*/ 311743 w 546722"/>
                <a:gd name="connsiteY10" fmla="*/ 268460 h 750873"/>
                <a:gd name="connsiteX11" fmla="*/ 159814 w 546722"/>
                <a:gd name="connsiteY11" fmla="*/ 337690 h 750873"/>
                <a:gd name="connsiteX12" fmla="*/ 163141 w 546722"/>
                <a:gd name="connsiteY12" fmla="*/ 617803 h 750873"/>
                <a:gd name="connsiteX13" fmla="*/ 163141 w 546722"/>
                <a:gd name="connsiteY13" fmla="*/ 398398 h 750873"/>
                <a:gd name="connsiteX14" fmla="*/ 175339 w 546722"/>
                <a:gd name="connsiteY14" fmla="*/ 360056 h 750873"/>
                <a:gd name="connsiteX15" fmla="*/ 306198 w 546722"/>
                <a:gd name="connsiteY15" fmla="*/ 291892 h 750873"/>
                <a:gd name="connsiteX16" fmla="*/ 422640 w 546722"/>
                <a:gd name="connsiteY16" fmla="*/ 360056 h 750873"/>
                <a:gd name="connsiteX17" fmla="*/ 454800 w 546722"/>
                <a:gd name="connsiteY17" fmla="*/ 508101 h 750873"/>
                <a:gd name="connsiteX18" fmla="*/ 420422 w 546722"/>
                <a:gd name="connsiteY18" fmla="*/ 659340 h 750873"/>
                <a:gd name="connsiteX19" fmla="*/ 295108 w 546722"/>
                <a:gd name="connsiteY19" fmla="*/ 727505 h 750873"/>
                <a:gd name="connsiteX20" fmla="*/ 178666 w 546722"/>
                <a:gd name="connsiteY20" fmla="*/ 662536 h 750873"/>
                <a:gd name="connsiteX21" fmla="*/ 163141 w 546722"/>
                <a:gd name="connsiteY21" fmla="*/ 617803 h 75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6722" h="750873">
                  <a:moveTo>
                    <a:pt x="159814" y="337690"/>
                  </a:moveTo>
                  <a:lnTo>
                    <a:pt x="159814" y="63"/>
                  </a:lnTo>
                  <a:lnTo>
                    <a:pt x="122" y="11779"/>
                  </a:lnTo>
                  <a:lnTo>
                    <a:pt x="122" y="44796"/>
                  </a:lnTo>
                  <a:cubicBezTo>
                    <a:pt x="77750" y="44796"/>
                    <a:pt x="86622" y="52251"/>
                    <a:pt x="86622" y="104440"/>
                  </a:cubicBezTo>
                  <a:lnTo>
                    <a:pt x="86622" y="739221"/>
                  </a:lnTo>
                  <a:lnTo>
                    <a:pt x="114346" y="739221"/>
                  </a:lnTo>
                  <a:cubicBezTo>
                    <a:pt x="115455" y="738155"/>
                    <a:pt x="124327" y="723244"/>
                    <a:pt x="154269" y="673186"/>
                  </a:cubicBezTo>
                  <a:cubicBezTo>
                    <a:pt x="170903" y="697683"/>
                    <a:pt x="217480" y="750936"/>
                    <a:pt x="299544" y="750936"/>
                  </a:cubicBezTo>
                  <a:cubicBezTo>
                    <a:pt x="431511" y="750936"/>
                    <a:pt x="546844" y="646560"/>
                    <a:pt x="546844" y="509166"/>
                  </a:cubicBezTo>
                  <a:cubicBezTo>
                    <a:pt x="546844" y="373902"/>
                    <a:pt x="438165" y="268460"/>
                    <a:pt x="311743" y="268460"/>
                  </a:cubicBezTo>
                  <a:cubicBezTo>
                    <a:pt x="225243" y="268460"/>
                    <a:pt x="177557" y="318518"/>
                    <a:pt x="159814" y="337690"/>
                  </a:cubicBezTo>
                  <a:close/>
                  <a:moveTo>
                    <a:pt x="163141" y="617803"/>
                  </a:moveTo>
                  <a:lnTo>
                    <a:pt x="163141" y="398398"/>
                  </a:lnTo>
                  <a:cubicBezTo>
                    <a:pt x="163141" y="378162"/>
                    <a:pt x="163141" y="377097"/>
                    <a:pt x="175339" y="360056"/>
                  </a:cubicBezTo>
                  <a:cubicBezTo>
                    <a:pt x="218589" y="300412"/>
                    <a:pt x="279583" y="291892"/>
                    <a:pt x="306198" y="291892"/>
                  </a:cubicBezTo>
                  <a:cubicBezTo>
                    <a:pt x="356101" y="291892"/>
                    <a:pt x="396024" y="319583"/>
                    <a:pt x="422640" y="360056"/>
                  </a:cubicBezTo>
                  <a:cubicBezTo>
                    <a:pt x="451473" y="403724"/>
                    <a:pt x="454800" y="464433"/>
                    <a:pt x="454800" y="508101"/>
                  </a:cubicBezTo>
                  <a:cubicBezTo>
                    <a:pt x="454800" y="547508"/>
                    <a:pt x="452582" y="611412"/>
                    <a:pt x="420422" y="659340"/>
                  </a:cubicBezTo>
                  <a:cubicBezTo>
                    <a:pt x="397133" y="692358"/>
                    <a:pt x="354993" y="727505"/>
                    <a:pt x="295108" y="727505"/>
                  </a:cubicBezTo>
                  <a:cubicBezTo>
                    <a:pt x="245204" y="727505"/>
                    <a:pt x="205282" y="701943"/>
                    <a:pt x="178666" y="662536"/>
                  </a:cubicBezTo>
                  <a:cubicBezTo>
                    <a:pt x="163141" y="640169"/>
                    <a:pt x="163141" y="636974"/>
                    <a:pt x="163141" y="617803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6B5797B-2306-E93E-2572-CB9859AA197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205818" y="10009253"/>
              <a:ext cx="429171" cy="488866"/>
            </a:xfrm>
            <a:custGeom>
              <a:avLst/>
              <a:gdLst>
                <a:gd name="connsiteX0" fmla="*/ 93281 w 429171"/>
                <a:gd name="connsiteY0" fmla="*/ 208816 h 488866"/>
                <a:gd name="connsiteX1" fmla="*/ 230794 w 429171"/>
                <a:gd name="connsiteY1" fmla="*/ 23494 h 488866"/>
                <a:gd name="connsiteX2" fmla="*/ 356107 w 429171"/>
                <a:gd name="connsiteY2" fmla="*/ 208816 h 488866"/>
                <a:gd name="connsiteX3" fmla="*/ 93281 w 429171"/>
                <a:gd name="connsiteY3" fmla="*/ 208816 h 488866"/>
                <a:gd name="connsiteX4" fmla="*/ 92172 w 429171"/>
                <a:gd name="connsiteY4" fmla="*/ 231183 h 488866"/>
                <a:gd name="connsiteX5" fmla="*/ 401575 w 429171"/>
                <a:gd name="connsiteY5" fmla="*/ 231183 h 488866"/>
                <a:gd name="connsiteX6" fmla="*/ 429299 w 429171"/>
                <a:gd name="connsiteY6" fmla="*/ 208816 h 488866"/>
                <a:gd name="connsiteX7" fmla="*/ 230794 w 429171"/>
                <a:gd name="connsiteY7" fmla="*/ 63 h 488866"/>
                <a:gd name="connsiteX8" fmla="*/ 128 w 429171"/>
                <a:gd name="connsiteY8" fmla="*/ 242898 h 488866"/>
                <a:gd name="connsiteX9" fmla="*/ 244101 w 429171"/>
                <a:gd name="connsiteY9" fmla="*/ 488929 h 488866"/>
                <a:gd name="connsiteX10" fmla="*/ 429299 w 429171"/>
                <a:gd name="connsiteY10" fmla="*/ 350470 h 488866"/>
                <a:gd name="connsiteX11" fmla="*/ 414883 w 429171"/>
                <a:gd name="connsiteY11" fmla="*/ 337690 h 488866"/>
                <a:gd name="connsiteX12" fmla="*/ 400466 w 429171"/>
                <a:gd name="connsiteY12" fmla="*/ 352601 h 488866"/>
                <a:gd name="connsiteX13" fmla="*/ 250755 w 429171"/>
                <a:gd name="connsiteY13" fmla="*/ 462303 h 488866"/>
                <a:gd name="connsiteX14" fmla="*/ 125442 w 429171"/>
                <a:gd name="connsiteY14" fmla="*/ 390943 h 488866"/>
                <a:gd name="connsiteX15" fmla="*/ 92172 w 429171"/>
                <a:gd name="connsiteY15" fmla="*/ 231183 h 48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171" h="488866">
                  <a:moveTo>
                    <a:pt x="93281" y="208816"/>
                  </a:moveTo>
                  <a:cubicBezTo>
                    <a:pt x="99935" y="50121"/>
                    <a:pt x="193089" y="23494"/>
                    <a:pt x="230794" y="23494"/>
                  </a:cubicBezTo>
                  <a:cubicBezTo>
                    <a:pt x="345018" y="23494"/>
                    <a:pt x="356107" y="167279"/>
                    <a:pt x="356107" y="208816"/>
                  </a:cubicBezTo>
                  <a:lnTo>
                    <a:pt x="93281" y="208816"/>
                  </a:lnTo>
                  <a:close/>
                  <a:moveTo>
                    <a:pt x="92172" y="231183"/>
                  </a:moveTo>
                  <a:lnTo>
                    <a:pt x="401575" y="231183"/>
                  </a:lnTo>
                  <a:cubicBezTo>
                    <a:pt x="425972" y="231183"/>
                    <a:pt x="429299" y="231183"/>
                    <a:pt x="429299" y="208816"/>
                  </a:cubicBezTo>
                  <a:cubicBezTo>
                    <a:pt x="429299" y="103374"/>
                    <a:pt x="369415" y="63"/>
                    <a:pt x="230794" y="63"/>
                  </a:cubicBezTo>
                  <a:cubicBezTo>
                    <a:pt x="102153" y="63"/>
                    <a:pt x="128" y="109765"/>
                    <a:pt x="128" y="242898"/>
                  </a:cubicBezTo>
                  <a:cubicBezTo>
                    <a:pt x="128" y="385618"/>
                    <a:pt x="116570" y="488929"/>
                    <a:pt x="244101" y="488929"/>
                  </a:cubicBezTo>
                  <a:cubicBezTo>
                    <a:pt x="379396" y="488929"/>
                    <a:pt x="429299" y="370707"/>
                    <a:pt x="429299" y="350470"/>
                  </a:cubicBezTo>
                  <a:cubicBezTo>
                    <a:pt x="429299" y="339820"/>
                    <a:pt x="420428" y="337690"/>
                    <a:pt x="414883" y="337690"/>
                  </a:cubicBezTo>
                  <a:cubicBezTo>
                    <a:pt x="404902" y="337690"/>
                    <a:pt x="402684" y="344080"/>
                    <a:pt x="400466" y="352601"/>
                  </a:cubicBezTo>
                  <a:cubicBezTo>
                    <a:pt x="361652" y="462303"/>
                    <a:pt x="261845" y="462303"/>
                    <a:pt x="250755" y="462303"/>
                  </a:cubicBezTo>
                  <a:cubicBezTo>
                    <a:pt x="195307" y="462303"/>
                    <a:pt x="150948" y="430351"/>
                    <a:pt x="125442" y="390943"/>
                  </a:cubicBezTo>
                  <a:cubicBezTo>
                    <a:pt x="92172" y="339820"/>
                    <a:pt x="92172" y="269525"/>
                    <a:pt x="92172" y="231183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0784F86-6592-92B2-DBEE-32077E276DF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5698695" y="10015644"/>
              <a:ext cx="372613" cy="470760"/>
            </a:xfrm>
            <a:custGeom>
              <a:avLst/>
              <a:gdLst>
                <a:gd name="connsiteX0" fmla="*/ 154279 w 372613"/>
                <a:gd name="connsiteY0" fmla="*/ 117220 h 470760"/>
                <a:gd name="connsiteX1" fmla="*/ 154279 w 372613"/>
                <a:gd name="connsiteY1" fmla="*/ 63 h 470760"/>
                <a:gd name="connsiteX2" fmla="*/ 132 w 372613"/>
                <a:gd name="connsiteY2" fmla="*/ 11779 h 470760"/>
                <a:gd name="connsiteX3" fmla="*/ 132 w 372613"/>
                <a:gd name="connsiteY3" fmla="*/ 44796 h 470760"/>
                <a:gd name="connsiteX4" fmla="*/ 86632 w 372613"/>
                <a:gd name="connsiteY4" fmla="*/ 104440 h 470760"/>
                <a:gd name="connsiteX5" fmla="*/ 86632 w 372613"/>
                <a:gd name="connsiteY5" fmla="*/ 389878 h 470760"/>
                <a:gd name="connsiteX6" fmla="*/ 132 w 372613"/>
                <a:gd name="connsiteY6" fmla="*/ 437806 h 470760"/>
                <a:gd name="connsiteX7" fmla="*/ 132 w 372613"/>
                <a:gd name="connsiteY7" fmla="*/ 470823 h 470760"/>
                <a:gd name="connsiteX8" fmla="*/ 126555 w 372613"/>
                <a:gd name="connsiteY8" fmla="*/ 467628 h 470760"/>
                <a:gd name="connsiteX9" fmla="*/ 267394 w 372613"/>
                <a:gd name="connsiteY9" fmla="*/ 470823 h 470760"/>
                <a:gd name="connsiteX10" fmla="*/ 267394 w 372613"/>
                <a:gd name="connsiteY10" fmla="*/ 437806 h 470760"/>
                <a:gd name="connsiteX11" fmla="*/ 244106 w 372613"/>
                <a:gd name="connsiteY11" fmla="*/ 437806 h 470760"/>
                <a:gd name="connsiteX12" fmla="*/ 159824 w 372613"/>
                <a:gd name="connsiteY12" fmla="*/ 387748 h 470760"/>
                <a:gd name="connsiteX13" fmla="*/ 159824 w 372613"/>
                <a:gd name="connsiteY13" fmla="*/ 223727 h 470760"/>
                <a:gd name="connsiteX14" fmla="*/ 290683 w 372613"/>
                <a:gd name="connsiteY14" fmla="*/ 23494 h 470760"/>
                <a:gd name="connsiteX15" fmla="*/ 302881 w 372613"/>
                <a:gd name="connsiteY15" fmla="*/ 24559 h 470760"/>
                <a:gd name="connsiteX16" fmla="*/ 277375 w 372613"/>
                <a:gd name="connsiteY16" fmla="*/ 66097 h 470760"/>
                <a:gd name="connsiteX17" fmla="*/ 325060 w 372613"/>
                <a:gd name="connsiteY17" fmla="*/ 111895 h 470760"/>
                <a:gd name="connsiteX18" fmla="*/ 372746 w 372613"/>
                <a:gd name="connsiteY18" fmla="*/ 65032 h 470760"/>
                <a:gd name="connsiteX19" fmla="*/ 290683 w 372613"/>
                <a:gd name="connsiteY19" fmla="*/ 63 h 470760"/>
                <a:gd name="connsiteX20" fmla="*/ 154279 w 372613"/>
                <a:gd name="connsiteY20" fmla="*/ 117220 h 47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613" h="470760">
                  <a:moveTo>
                    <a:pt x="154279" y="117220"/>
                  </a:moveTo>
                  <a:lnTo>
                    <a:pt x="154279" y="63"/>
                  </a:lnTo>
                  <a:lnTo>
                    <a:pt x="132" y="11779"/>
                  </a:lnTo>
                  <a:lnTo>
                    <a:pt x="132" y="44796"/>
                  </a:lnTo>
                  <a:cubicBezTo>
                    <a:pt x="77760" y="44796"/>
                    <a:pt x="86632" y="52251"/>
                    <a:pt x="86632" y="104440"/>
                  </a:cubicBezTo>
                  <a:lnTo>
                    <a:pt x="86632" y="389878"/>
                  </a:lnTo>
                  <a:cubicBezTo>
                    <a:pt x="86632" y="437806"/>
                    <a:pt x="74433" y="437806"/>
                    <a:pt x="132" y="437806"/>
                  </a:cubicBezTo>
                  <a:lnTo>
                    <a:pt x="132" y="470823"/>
                  </a:lnTo>
                  <a:cubicBezTo>
                    <a:pt x="43382" y="469758"/>
                    <a:pt x="95504" y="467628"/>
                    <a:pt x="126555" y="467628"/>
                  </a:cubicBezTo>
                  <a:cubicBezTo>
                    <a:pt x="170914" y="467628"/>
                    <a:pt x="223035" y="467628"/>
                    <a:pt x="267394" y="470823"/>
                  </a:cubicBezTo>
                  <a:lnTo>
                    <a:pt x="267394" y="437806"/>
                  </a:lnTo>
                  <a:lnTo>
                    <a:pt x="244106" y="437806"/>
                  </a:lnTo>
                  <a:cubicBezTo>
                    <a:pt x="162042" y="437806"/>
                    <a:pt x="159824" y="426090"/>
                    <a:pt x="159824" y="387748"/>
                  </a:cubicBezTo>
                  <a:lnTo>
                    <a:pt x="159824" y="223727"/>
                  </a:lnTo>
                  <a:cubicBezTo>
                    <a:pt x="159824" y="118285"/>
                    <a:pt x="206401" y="23494"/>
                    <a:pt x="290683" y="23494"/>
                  </a:cubicBezTo>
                  <a:cubicBezTo>
                    <a:pt x="298445" y="23494"/>
                    <a:pt x="300663" y="23494"/>
                    <a:pt x="302881" y="24559"/>
                  </a:cubicBezTo>
                  <a:cubicBezTo>
                    <a:pt x="299554" y="25624"/>
                    <a:pt x="277375" y="38405"/>
                    <a:pt x="277375" y="66097"/>
                  </a:cubicBezTo>
                  <a:cubicBezTo>
                    <a:pt x="277375" y="95919"/>
                    <a:pt x="300663" y="111895"/>
                    <a:pt x="325060" y="111895"/>
                  </a:cubicBezTo>
                  <a:cubicBezTo>
                    <a:pt x="345022" y="111895"/>
                    <a:pt x="372746" y="99114"/>
                    <a:pt x="372746" y="65032"/>
                  </a:cubicBezTo>
                  <a:cubicBezTo>
                    <a:pt x="372746" y="30950"/>
                    <a:pt x="338368" y="63"/>
                    <a:pt x="290683" y="63"/>
                  </a:cubicBezTo>
                  <a:cubicBezTo>
                    <a:pt x="209728" y="63"/>
                    <a:pt x="169805" y="71422"/>
                    <a:pt x="154279" y="117220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866E338-4901-4B96-2D28-81F6764F0CE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197363" y="10373507"/>
              <a:ext cx="117550" cy="112897"/>
            </a:xfrm>
            <a:custGeom>
              <a:avLst/>
              <a:gdLst>
                <a:gd name="connsiteX0" fmla="*/ 117687 w 117550"/>
                <a:gd name="connsiteY0" fmla="*/ 56511 h 112897"/>
                <a:gd name="connsiteX1" fmla="*/ 58912 w 117550"/>
                <a:gd name="connsiteY1" fmla="*/ 63 h 112897"/>
                <a:gd name="connsiteX2" fmla="*/ 136 w 117550"/>
                <a:gd name="connsiteY2" fmla="*/ 56511 h 112897"/>
                <a:gd name="connsiteX3" fmla="*/ 58912 w 117550"/>
                <a:gd name="connsiteY3" fmla="*/ 112960 h 112897"/>
                <a:gd name="connsiteX4" fmla="*/ 117687 w 117550"/>
                <a:gd name="connsiteY4" fmla="*/ 56511 h 11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50" h="112897">
                  <a:moveTo>
                    <a:pt x="117687" y="56511"/>
                  </a:moveTo>
                  <a:cubicBezTo>
                    <a:pt x="117687" y="25624"/>
                    <a:pt x="91072" y="63"/>
                    <a:pt x="58912" y="63"/>
                  </a:cubicBezTo>
                  <a:cubicBezTo>
                    <a:pt x="26752" y="63"/>
                    <a:pt x="136" y="25624"/>
                    <a:pt x="136" y="56511"/>
                  </a:cubicBezTo>
                  <a:cubicBezTo>
                    <a:pt x="136" y="87398"/>
                    <a:pt x="26752" y="112960"/>
                    <a:pt x="58912" y="112960"/>
                  </a:cubicBezTo>
                  <a:cubicBezTo>
                    <a:pt x="91072" y="112960"/>
                    <a:pt x="117687" y="87398"/>
                    <a:pt x="117687" y="56511"/>
                  </a:cubicBezTo>
                  <a:close/>
                </a:path>
              </a:pathLst>
            </a:custGeom>
            <a:solidFill>
              <a:srgbClr val="000000"/>
            </a:solidFill>
            <a:ln w="2993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33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D21023-D757-0276-A3FC-67A159A4E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단지</a:t>
            </a:r>
            <a:r>
              <a:rPr lang="en-US" altLang="ko-KR" dirty="0"/>
              <a:t>.. </a:t>
            </a:r>
            <a:r>
              <a:rPr lang="ko-KR" altLang="en-US" dirty="0"/>
              <a:t>많이 써서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4B09669-53E8-8E51-A1D1-E82A6F7C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그럼 왜 많이 </a:t>
            </a:r>
            <a:r>
              <a:rPr lang="ko-KR" altLang="en-US" dirty="0" err="1"/>
              <a:t>쓰는건가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26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일상어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DC108-0C7C-6987-7086-A82F5542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우리가 일상에서 자주 접하는 물건들의 개수는 대개 두 자리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다뤄지는 값이 큰 일상물품이라면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9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/>
              <a:t>일상어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DC108-0C7C-6987-7086-A82F5542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우리가 일상에서 자주 접하는 물건들의 개수는 대개 두 자리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다뤄지는 값이 큰 일상물품이라면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36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Char"/>
      </p:transition>
    </mc:Choice>
    <mc:Fallback xmlns="">
      <p:transition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일본</a:t>
            </a:r>
          </a:p>
        </p:txBody>
      </p:sp>
      <p:pic>
        <p:nvPicPr>
          <p:cNvPr id="5" name="내용 개체 틀 4" descr="텍스트, 지폐, 현금, 돈이(가) 표시된 사진&#10;&#10;자동 생성된 설명">
            <a:extLst>
              <a:ext uri="{FF2B5EF4-FFF2-40B4-BE49-F238E27FC236}">
                <a16:creationId xmlns:a16="http://schemas.microsoft.com/office/drawing/2014/main" id="{19A6780F-31C7-47E6-8B34-DB543A423F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91" y="3706813"/>
            <a:ext cx="4912894" cy="2333625"/>
          </a:xfrm>
        </p:spPr>
      </p:pic>
      <p:pic>
        <p:nvPicPr>
          <p:cNvPr id="12" name="내용 개체 틀 11" descr="텍스트, 지폐, 수집품, 우표이(가) 표시된 사진&#10;&#10;자동 생성된 설명">
            <a:extLst>
              <a:ext uri="{FF2B5EF4-FFF2-40B4-BE49-F238E27FC236}">
                <a16:creationId xmlns:a16="http://schemas.microsoft.com/office/drawing/2014/main" id="{3EDD49D1-2F70-A6F1-98F3-0973986F3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3" y="3722039"/>
            <a:ext cx="4864864" cy="23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중국</a:t>
            </a:r>
          </a:p>
        </p:txBody>
      </p:sp>
      <p:pic>
        <p:nvPicPr>
          <p:cNvPr id="10" name="내용 개체 틀 9" descr="텍스트, 현금, 지폐, 돈이(가) 표시된 사진&#10;&#10;자동 생성된 설명">
            <a:extLst>
              <a:ext uri="{FF2B5EF4-FFF2-40B4-BE49-F238E27FC236}">
                <a16:creationId xmlns:a16="http://schemas.microsoft.com/office/drawing/2014/main" id="{CFFB363E-E981-3431-4AA2-E1BC9256B7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1525"/>
            <a:ext cx="5022850" cy="2124201"/>
          </a:xfrm>
        </p:spPr>
      </p:pic>
      <p:pic>
        <p:nvPicPr>
          <p:cNvPr id="13" name="내용 개체 틀 12" descr="텍스트, 지폐, 종이 제품, 통화이(가) 표시된 사진&#10;&#10;자동 생성된 설명">
            <a:extLst>
              <a:ext uri="{FF2B5EF4-FFF2-40B4-BE49-F238E27FC236}">
                <a16:creationId xmlns:a16="http://schemas.microsoft.com/office/drawing/2014/main" id="{F3971A09-5A41-229F-B63F-D1915A03E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70" y="3706813"/>
            <a:ext cx="4779136" cy="2333625"/>
          </a:xfrm>
        </p:spPr>
      </p:pic>
    </p:spTree>
    <p:extLst>
      <p:ext uri="{BB962C8B-B14F-4D97-AF65-F5344CB8AC3E}">
        <p14:creationId xmlns:p14="http://schemas.microsoft.com/office/powerpoint/2010/main" val="365001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달러 있는데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내용 개체 틀 9" descr="텍스트, 현금, 지폐, 돈이(가) 표시된 사진&#10;&#10;자동 생성된 설명">
            <a:extLst>
              <a:ext uri="{FF2B5EF4-FFF2-40B4-BE49-F238E27FC236}">
                <a16:creationId xmlns:a16="http://schemas.microsoft.com/office/drawing/2014/main" id="{CFFB363E-E981-3431-4AA2-E1BC9256B7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1525"/>
            <a:ext cx="5022850" cy="2124201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D762F9-C8EB-484E-0C5F-49B124EA92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hundred?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98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달러 있는데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내용 개체 틀 9" descr="텍스트, 현금, 지폐, 돈이(가) 표시된 사진&#10;&#10;자동 생성된 설명">
            <a:extLst>
              <a:ext uri="{FF2B5EF4-FFF2-40B4-BE49-F238E27FC236}">
                <a16:creationId xmlns:a16="http://schemas.microsoft.com/office/drawing/2014/main" id="{CFFB363E-E981-3431-4AA2-E1BC9256B7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1525"/>
            <a:ext cx="5022850" cy="2124201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4D762F9-C8EB-484E-0C5F-49B124EA92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hundred?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의외로 안 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43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중국</a:t>
            </a:r>
          </a:p>
        </p:txBody>
      </p:sp>
      <p:pic>
        <p:nvPicPr>
          <p:cNvPr id="13" name="내용 개체 틀 12" descr="텍스트, 지폐, 종이 제품, 통화이(가) 표시된 사진&#10;&#10;자동 생성된 설명">
            <a:extLst>
              <a:ext uri="{FF2B5EF4-FFF2-40B4-BE49-F238E27FC236}">
                <a16:creationId xmlns:a16="http://schemas.microsoft.com/office/drawing/2014/main" id="{F3971A09-5A41-229F-B63F-D1915A03E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70" y="3706813"/>
            <a:ext cx="4779136" cy="2333625"/>
          </a:xfrm>
        </p:spPr>
      </p:pic>
      <p:pic>
        <p:nvPicPr>
          <p:cNvPr id="8" name="내용 개체 틀 7" descr="텍스트, 인간의 얼굴, 사람, 돈이(가) 표시된 사진&#10;&#10;자동 생성된 설명">
            <a:extLst>
              <a:ext uri="{FF2B5EF4-FFF2-40B4-BE49-F238E27FC236}">
                <a16:creationId xmlns:a16="http://schemas.microsoft.com/office/drawing/2014/main" id="{B332C704-79BD-34B5-7CB1-07C56381B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03182"/>
            <a:ext cx="5022850" cy="2140886"/>
          </a:xfrm>
        </p:spPr>
      </p:pic>
    </p:spTree>
    <p:extLst>
      <p:ext uri="{BB962C8B-B14F-4D97-AF65-F5344CB8AC3E}">
        <p14:creationId xmlns:p14="http://schemas.microsoft.com/office/powerpoint/2010/main" val="124750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1000</a:t>
            </a:r>
            <a:r>
              <a:rPr lang="ko-KR" altLang="en-US" dirty="0"/>
              <a:t>元 없는데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중국</a:t>
            </a:r>
          </a:p>
        </p:txBody>
      </p:sp>
      <p:pic>
        <p:nvPicPr>
          <p:cNvPr id="13" name="내용 개체 틀 12" descr="텍스트, 지폐, 종이 제품, 통화이(가) 표시된 사진&#10;&#10;자동 생성된 설명">
            <a:extLst>
              <a:ext uri="{FF2B5EF4-FFF2-40B4-BE49-F238E27FC236}">
                <a16:creationId xmlns:a16="http://schemas.microsoft.com/office/drawing/2014/main" id="{F3971A09-5A41-229F-B63F-D1915A03E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70" y="3706813"/>
            <a:ext cx="4779136" cy="2333625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F9F13-F468-50F3-8F72-775C59109B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千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0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6DCC-66CB-1766-74BE-03CEE01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: </a:t>
            </a:r>
            <a:r>
              <a:rPr lang="ko-KR" altLang="en-US" dirty="0">
                <a:sym typeface="Wingdings" panose="05000000000000000000" pitchFamily="2" charset="2"/>
              </a:rPr>
              <a:t>화폐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8C5-7BAB-FF9E-BB1A-602AC8A7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1000</a:t>
            </a:r>
            <a:r>
              <a:rPr lang="ko-KR" altLang="en-US" dirty="0"/>
              <a:t>元 없는데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55A531-99DF-03ED-1035-2AFCA4D7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중국</a:t>
            </a:r>
          </a:p>
        </p:txBody>
      </p:sp>
      <p:pic>
        <p:nvPicPr>
          <p:cNvPr id="13" name="내용 개체 틀 12" descr="텍스트, 지폐, 종이 제품, 통화이(가) 표시된 사진&#10;&#10;자동 생성된 설명">
            <a:extLst>
              <a:ext uri="{FF2B5EF4-FFF2-40B4-BE49-F238E27FC236}">
                <a16:creationId xmlns:a16="http://schemas.microsoft.com/office/drawing/2014/main" id="{F3971A09-5A41-229F-B63F-D1915A03E2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70" y="3706813"/>
            <a:ext cx="4779136" cy="2333625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F9F13-F468-50F3-8F72-775C59109B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千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중국어는 </a:t>
            </a:r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부터 一을 붙인다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물가 상승한지도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1979-6A1E-D42A-5DEB-922D2539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곱연산의 </a:t>
            </a:r>
            <a:r>
              <a:rPr lang="ko-KR" altLang="en-US" dirty="0" err="1"/>
              <a:t>항등원</a:t>
            </a:r>
            <a:endParaRPr lang="ko-KR" altLang="en-US" dirty="0"/>
          </a:p>
        </p:txBody>
      </p:sp>
      <p:grpSp>
        <p:nvGrpSpPr>
          <p:cNvPr id="15" name="그룹 14" descr="\documentclass{article}&#10;\usepackage{amsmath}&#10;\pagestyle{empty}&#10;\begin{document}&#10;&#10;&#10;$\int_{}^{} 1 \,dx = \int_{}^{}  \,dx $&#10;&#10;\end{document}" title="IguanaTex Vector Display">
            <a:extLst>
              <a:ext uri="{FF2B5EF4-FFF2-40B4-BE49-F238E27FC236}">
                <a16:creationId xmlns:a16="http://schemas.microsoft.com/office/drawing/2014/main" id="{D773DD2C-119E-2838-9699-DFFE41D13E9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91075" y="3781620"/>
            <a:ext cx="6322023" cy="1198800"/>
            <a:chOff x="4690082" y="4104170"/>
            <a:chExt cx="1667953" cy="316282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031B6EC-58BE-4B3E-57BF-1ACD594F4BB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690082" y="4104170"/>
              <a:ext cx="153300" cy="316282"/>
            </a:xfrm>
            <a:custGeom>
              <a:avLst/>
              <a:gdLst>
                <a:gd name="connsiteX0" fmla="*/ 59955 w 153300"/>
                <a:gd name="connsiteY0" fmla="*/ 250575 h 316282"/>
                <a:gd name="connsiteX1" fmla="*/ 30570 w 153300"/>
                <a:gd name="connsiteY1" fmla="*/ 310074 h 316282"/>
                <a:gd name="connsiteX2" fmla="*/ 12829 w 153300"/>
                <a:gd name="connsiteY2" fmla="*/ 304096 h 316282"/>
                <a:gd name="connsiteX3" fmla="*/ 23086 w 153300"/>
                <a:gd name="connsiteY3" fmla="*/ 292424 h 316282"/>
                <a:gd name="connsiteX4" fmla="*/ 11720 w 153300"/>
                <a:gd name="connsiteY4" fmla="*/ 280467 h 316282"/>
                <a:gd name="connsiteX5" fmla="*/ 77 w 153300"/>
                <a:gd name="connsiteY5" fmla="*/ 292708 h 316282"/>
                <a:gd name="connsiteX6" fmla="*/ 30570 w 153300"/>
                <a:gd name="connsiteY6" fmla="*/ 316337 h 316282"/>
                <a:gd name="connsiteX7" fmla="*/ 76311 w 153300"/>
                <a:gd name="connsiteY7" fmla="*/ 265948 h 316282"/>
                <a:gd name="connsiteX8" fmla="*/ 92112 w 153300"/>
                <a:gd name="connsiteY8" fmla="*/ 136702 h 316282"/>
                <a:gd name="connsiteX9" fmla="*/ 97379 w 153300"/>
                <a:gd name="connsiteY9" fmla="*/ 65816 h 316282"/>
                <a:gd name="connsiteX10" fmla="*/ 123160 w 153300"/>
                <a:gd name="connsiteY10" fmla="*/ 6318 h 316282"/>
                <a:gd name="connsiteX11" fmla="*/ 140625 w 153300"/>
                <a:gd name="connsiteY11" fmla="*/ 12296 h 316282"/>
                <a:gd name="connsiteX12" fmla="*/ 130368 w 153300"/>
                <a:gd name="connsiteY12" fmla="*/ 23968 h 316282"/>
                <a:gd name="connsiteX13" fmla="*/ 141734 w 153300"/>
                <a:gd name="connsiteY13" fmla="*/ 35925 h 316282"/>
                <a:gd name="connsiteX14" fmla="*/ 153377 w 153300"/>
                <a:gd name="connsiteY14" fmla="*/ 23683 h 316282"/>
                <a:gd name="connsiteX15" fmla="*/ 122883 w 153300"/>
                <a:gd name="connsiteY15" fmla="*/ 55 h 316282"/>
                <a:gd name="connsiteX16" fmla="*/ 81024 w 153300"/>
                <a:gd name="connsiteY16" fmla="*/ 49305 h 316282"/>
                <a:gd name="connsiteX17" fmla="*/ 65222 w 153300"/>
                <a:gd name="connsiteY17" fmla="*/ 179689 h 316282"/>
                <a:gd name="connsiteX18" fmla="*/ 59955 w 153300"/>
                <a:gd name="connsiteY18" fmla="*/ 250575 h 31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300" h="316282">
                  <a:moveTo>
                    <a:pt x="59955" y="250575"/>
                  </a:moveTo>
                  <a:cubicBezTo>
                    <a:pt x="56351" y="297263"/>
                    <a:pt x="46372" y="310074"/>
                    <a:pt x="30570" y="310074"/>
                  </a:cubicBezTo>
                  <a:cubicBezTo>
                    <a:pt x="26967" y="310074"/>
                    <a:pt x="18650" y="309220"/>
                    <a:pt x="12829" y="304096"/>
                  </a:cubicBezTo>
                  <a:cubicBezTo>
                    <a:pt x="20868" y="302957"/>
                    <a:pt x="23086" y="296409"/>
                    <a:pt x="23086" y="292424"/>
                  </a:cubicBezTo>
                  <a:cubicBezTo>
                    <a:pt x="23086" y="284168"/>
                    <a:pt x="16987" y="280467"/>
                    <a:pt x="11720" y="280467"/>
                  </a:cubicBezTo>
                  <a:cubicBezTo>
                    <a:pt x="6175" y="280467"/>
                    <a:pt x="77" y="284168"/>
                    <a:pt x="77" y="292708"/>
                  </a:cubicBezTo>
                  <a:cubicBezTo>
                    <a:pt x="77" y="306373"/>
                    <a:pt x="13937" y="316337"/>
                    <a:pt x="30570" y="316337"/>
                  </a:cubicBezTo>
                  <a:cubicBezTo>
                    <a:pt x="56906" y="316337"/>
                    <a:pt x="70212" y="291570"/>
                    <a:pt x="76311" y="265948"/>
                  </a:cubicBezTo>
                  <a:cubicBezTo>
                    <a:pt x="79915" y="251145"/>
                    <a:pt x="89894" y="168302"/>
                    <a:pt x="92112" y="136702"/>
                  </a:cubicBezTo>
                  <a:lnTo>
                    <a:pt x="97379" y="65816"/>
                  </a:lnTo>
                  <a:cubicBezTo>
                    <a:pt x="101260" y="13435"/>
                    <a:pt x="110686" y="6318"/>
                    <a:pt x="123160" y="6318"/>
                  </a:cubicBezTo>
                  <a:cubicBezTo>
                    <a:pt x="125932" y="6318"/>
                    <a:pt x="134526" y="6887"/>
                    <a:pt x="140625" y="12296"/>
                  </a:cubicBezTo>
                  <a:cubicBezTo>
                    <a:pt x="132586" y="13435"/>
                    <a:pt x="130368" y="19983"/>
                    <a:pt x="130368" y="23968"/>
                  </a:cubicBezTo>
                  <a:cubicBezTo>
                    <a:pt x="130368" y="32224"/>
                    <a:pt x="136467" y="35925"/>
                    <a:pt x="141734" y="35925"/>
                  </a:cubicBezTo>
                  <a:cubicBezTo>
                    <a:pt x="147278" y="35925"/>
                    <a:pt x="153377" y="32224"/>
                    <a:pt x="153377" y="23683"/>
                  </a:cubicBezTo>
                  <a:cubicBezTo>
                    <a:pt x="153377" y="10019"/>
                    <a:pt x="139516" y="55"/>
                    <a:pt x="122883" y="55"/>
                  </a:cubicBezTo>
                  <a:cubicBezTo>
                    <a:pt x="96548" y="55"/>
                    <a:pt x="85736" y="27669"/>
                    <a:pt x="81024" y="49305"/>
                  </a:cubicBezTo>
                  <a:cubicBezTo>
                    <a:pt x="77697" y="64962"/>
                    <a:pt x="67717" y="145243"/>
                    <a:pt x="65222" y="179689"/>
                  </a:cubicBezTo>
                  <a:lnTo>
                    <a:pt x="59955" y="250575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910EB2D-C431-586B-3865-CAAC4C68280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944103" y="4143900"/>
              <a:ext cx="91481" cy="189598"/>
            </a:xfrm>
            <a:custGeom>
              <a:avLst/>
              <a:gdLst>
                <a:gd name="connsiteX0" fmla="*/ 56915 w 91481"/>
                <a:gd name="connsiteY0" fmla="*/ 7464 h 189598"/>
                <a:gd name="connsiteX1" fmla="*/ 50539 w 91481"/>
                <a:gd name="connsiteY1" fmla="*/ 63 h 189598"/>
                <a:gd name="connsiteX2" fmla="*/ 86 w 91481"/>
                <a:gd name="connsiteY2" fmla="*/ 18282 h 189598"/>
                <a:gd name="connsiteX3" fmla="*/ 86 w 91481"/>
                <a:gd name="connsiteY3" fmla="*/ 27108 h 189598"/>
                <a:gd name="connsiteX4" fmla="*/ 36401 w 91481"/>
                <a:gd name="connsiteY4" fmla="*/ 19706 h 189598"/>
                <a:gd name="connsiteX5" fmla="*/ 36401 w 91481"/>
                <a:gd name="connsiteY5" fmla="*/ 167171 h 189598"/>
                <a:gd name="connsiteX6" fmla="*/ 10620 w 91481"/>
                <a:gd name="connsiteY6" fmla="*/ 180836 h 189598"/>
                <a:gd name="connsiteX7" fmla="*/ 1749 w 91481"/>
                <a:gd name="connsiteY7" fmla="*/ 180836 h 189598"/>
                <a:gd name="connsiteX8" fmla="*/ 1749 w 91481"/>
                <a:gd name="connsiteY8" fmla="*/ 189661 h 189598"/>
                <a:gd name="connsiteX9" fmla="*/ 46658 w 91481"/>
                <a:gd name="connsiteY9" fmla="*/ 188807 h 189598"/>
                <a:gd name="connsiteX10" fmla="*/ 91567 w 91481"/>
                <a:gd name="connsiteY10" fmla="*/ 189661 h 189598"/>
                <a:gd name="connsiteX11" fmla="*/ 91567 w 91481"/>
                <a:gd name="connsiteY11" fmla="*/ 180836 h 189598"/>
                <a:gd name="connsiteX12" fmla="*/ 82696 w 91481"/>
                <a:gd name="connsiteY12" fmla="*/ 180836 h 189598"/>
                <a:gd name="connsiteX13" fmla="*/ 56915 w 91481"/>
                <a:gd name="connsiteY13" fmla="*/ 167171 h 189598"/>
                <a:gd name="connsiteX14" fmla="*/ 56915 w 91481"/>
                <a:gd name="connsiteY14" fmla="*/ 7464 h 1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481" h="189598">
                  <a:moveTo>
                    <a:pt x="56915" y="7464"/>
                  </a:moveTo>
                  <a:cubicBezTo>
                    <a:pt x="56915" y="632"/>
                    <a:pt x="56915" y="63"/>
                    <a:pt x="50539" y="63"/>
                  </a:cubicBezTo>
                  <a:cubicBezTo>
                    <a:pt x="33351" y="18282"/>
                    <a:pt x="8956" y="18282"/>
                    <a:pt x="86" y="18282"/>
                  </a:cubicBezTo>
                  <a:lnTo>
                    <a:pt x="86" y="27108"/>
                  </a:lnTo>
                  <a:cubicBezTo>
                    <a:pt x="5630" y="27108"/>
                    <a:pt x="21986" y="27108"/>
                    <a:pt x="36401" y="19706"/>
                  </a:cubicBezTo>
                  <a:lnTo>
                    <a:pt x="36401" y="167171"/>
                  </a:lnTo>
                  <a:cubicBezTo>
                    <a:pt x="36401" y="177420"/>
                    <a:pt x="35569" y="180836"/>
                    <a:pt x="10620" y="180836"/>
                  </a:cubicBezTo>
                  <a:lnTo>
                    <a:pt x="1749" y="180836"/>
                  </a:lnTo>
                  <a:lnTo>
                    <a:pt x="1749" y="189661"/>
                  </a:lnTo>
                  <a:cubicBezTo>
                    <a:pt x="11451" y="188807"/>
                    <a:pt x="35569" y="188807"/>
                    <a:pt x="46658" y="188807"/>
                  </a:cubicBezTo>
                  <a:cubicBezTo>
                    <a:pt x="57746" y="188807"/>
                    <a:pt x="81864" y="188807"/>
                    <a:pt x="91567" y="189661"/>
                  </a:cubicBezTo>
                  <a:lnTo>
                    <a:pt x="91567" y="180836"/>
                  </a:lnTo>
                  <a:lnTo>
                    <a:pt x="82696" y="180836"/>
                  </a:lnTo>
                  <a:cubicBezTo>
                    <a:pt x="57746" y="180836"/>
                    <a:pt x="56915" y="177705"/>
                    <a:pt x="56915" y="167171"/>
                  </a:cubicBezTo>
                  <a:lnTo>
                    <a:pt x="56915" y="7464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BE1F97D-E782-F362-391F-82C19A7D5D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115329" y="4135929"/>
              <a:ext cx="131954" cy="200701"/>
            </a:xfrm>
            <a:custGeom>
              <a:avLst/>
              <a:gdLst>
                <a:gd name="connsiteX0" fmla="*/ 132047 w 131954"/>
                <a:gd name="connsiteY0" fmla="*/ 3194 h 200701"/>
                <a:gd name="connsiteX1" fmla="*/ 128443 w 131954"/>
                <a:gd name="connsiteY1" fmla="*/ 63 h 200701"/>
                <a:gd name="connsiteX2" fmla="*/ 93237 w 131954"/>
                <a:gd name="connsiteY2" fmla="*/ 3194 h 200701"/>
                <a:gd name="connsiteX3" fmla="*/ 89356 w 131954"/>
                <a:gd name="connsiteY3" fmla="*/ 8603 h 200701"/>
                <a:gd name="connsiteX4" fmla="*/ 96009 w 131954"/>
                <a:gd name="connsiteY4" fmla="*/ 12019 h 200701"/>
                <a:gd name="connsiteX5" fmla="*/ 109869 w 131954"/>
                <a:gd name="connsiteY5" fmla="*/ 16859 h 200701"/>
                <a:gd name="connsiteX6" fmla="*/ 109038 w 131954"/>
                <a:gd name="connsiteY6" fmla="*/ 22553 h 200701"/>
                <a:gd name="connsiteX7" fmla="*/ 92405 w 131954"/>
                <a:gd name="connsiteY7" fmla="*/ 90022 h 200701"/>
                <a:gd name="connsiteX8" fmla="*/ 66901 w 131954"/>
                <a:gd name="connsiteY8" fmla="*/ 71803 h 200701"/>
                <a:gd name="connsiteX9" fmla="*/ 92 w 131954"/>
                <a:gd name="connsiteY9" fmla="*/ 155215 h 200701"/>
                <a:gd name="connsiteX10" fmla="*/ 36962 w 131954"/>
                <a:gd name="connsiteY10" fmla="*/ 200764 h 200701"/>
                <a:gd name="connsiteX11" fmla="*/ 73000 w 131954"/>
                <a:gd name="connsiteY11" fmla="*/ 179413 h 200701"/>
                <a:gd name="connsiteX12" fmla="*/ 98226 w 131954"/>
                <a:gd name="connsiteY12" fmla="*/ 200764 h 200701"/>
                <a:gd name="connsiteX13" fmla="*/ 118740 w 131954"/>
                <a:gd name="connsiteY13" fmla="*/ 185106 h 200701"/>
                <a:gd name="connsiteX14" fmla="*/ 127057 w 131954"/>
                <a:gd name="connsiteY14" fmla="*/ 156923 h 200701"/>
                <a:gd name="connsiteX15" fmla="*/ 123730 w 131954"/>
                <a:gd name="connsiteY15" fmla="*/ 154076 h 200701"/>
                <a:gd name="connsiteX16" fmla="*/ 119849 w 131954"/>
                <a:gd name="connsiteY16" fmla="*/ 159200 h 200701"/>
                <a:gd name="connsiteX17" fmla="*/ 98781 w 131954"/>
                <a:gd name="connsiteY17" fmla="*/ 194501 h 200701"/>
                <a:gd name="connsiteX18" fmla="*/ 90464 w 131954"/>
                <a:gd name="connsiteY18" fmla="*/ 181405 h 200701"/>
                <a:gd name="connsiteX19" fmla="*/ 92128 w 131954"/>
                <a:gd name="connsiteY19" fmla="*/ 167741 h 200701"/>
                <a:gd name="connsiteX20" fmla="*/ 132047 w 131954"/>
                <a:gd name="connsiteY20" fmla="*/ 3194 h 200701"/>
                <a:gd name="connsiteX21" fmla="*/ 74386 w 131954"/>
                <a:gd name="connsiteY21" fmla="*/ 163755 h 200701"/>
                <a:gd name="connsiteX22" fmla="*/ 68842 w 131954"/>
                <a:gd name="connsiteY22" fmla="*/ 174288 h 200701"/>
                <a:gd name="connsiteX23" fmla="*/ 37516 w 131954"/>
                <a:gd name="connsiteY23" fmla="*/ 194501 h 200701"/>
                <a:gd name="connsiteX24" fmla="*/ 19774 w 131954"/>
                <a:gd name="connsiteY24" fmla="*/ 167741 h 200701"/>
                <a:gd name="connsiteX25" fmla="*/ 35021 w 131954"/>
                <a:gd name="connsiteY25" fmla="*/ 105395 h 200701"/>
                <a:gd name="connsiteX26" fmla="*/ 67178 w 131954"/>
                <a:gd name="connsiteY26" fmla="*/ 78066 h 200701"/>
                <a:gd name="connsiteX27" fmla="*/ 89078 w 131954"/>
                <a:gd name="connsiteY27" fmla="*/ 103118 h 200701"/>
                <a:gd name="connsiteX28" fmla="*/ 88247 w 131954"/>
                <a:gd name="connsiteY28" fmla="*/ 107957 h 200701"/>
                <a:gd name="connsiteX29" fmla="*/ 74386 w 131954"/>
                <a:gd name="connsiteY29" fmla="*/ 163755 h 20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1954" h="200701">
                  <a:moveTo>
                    <a:pt x="132047" y="3194"/>
                  </a:moveTo>
                  <a:cubicBezTo>
                    <a:pt x="132047" y="2910"/>
                    <a:pt x="132047" y="63"/>
                    <a:pt x="128443" y="63"/>
                  </a:cubicBezTo>
                  <a:cubicBezTo>
                    <a:pt x="124285" y="63"/>
                    <a:pt x="97949" y="2625"/>
                    <a:pt x="93237" y="3194"/>
                  </a:cubicBezTo>
                  <a:cubicBezTo>
                    <a:pt x="91019" y="3479"/>
                    <a:pt x="89356" y="4902"/>
                    <a:pt x="89356" y="8603"/>
                  </a:cubicBezTo>
                  <a:cubicBezTo>
                    <a:pt x="89356" y="12019"/>
                    <a:pt x="91850" y="12019"/>
                    <a:pt x="96009" y="12019"/>
                  </a:cubicBezTo>
                  <a:cubicBezTo>
                    <a:pt x="109315" y="12019"/>
                    <a:pt x="109869" y="14012"/>
                    <a:pt x="109869" y="16859"/>
                  </a:cubicBezTo>
                  <a:lnTo>
                    <a:pt x="109038" y="22553"/>
                  </a:lnTo>
                  <a:lnTo>
                    <a:pt x="92405" y="90022"/>
                  </a:lnTo>
                  <a:cubicBezTo>
                    <a:pt x="87415" y="79489"/>
                    <a:pt x="79376" y="71803"/>
                    <a:pt x="66901" y="71803"/>
                  </a:cubicBezTo>
                  <a:cubicBezTo>
                    <a:pt x="34467" y="71803"/>
                    <a:pt x="92" y="113651"/>
                    <a:pt x="92" y="155215"/>
                  </a:cubicBezTo>
                  <a:cubicBezTo>
                    <a:pt x="92" y="181975"/>
                    <a:pt x="15339" y="200764"/>
                    <a:pt x="36962" y="200764"/>
                  </a:cubicBezTo>
                  <a:cubicBezTo>
                    <a:pt x="42506" y="200764"/>
                    <a:pt x="56367" y="199625"/>
                    <a:pt x="73000" y="179413"/>
                  </a:cubicBezTo>
                  <a:cubicBezTo>
                    <a:pt x="75218" y="191369"/>
                    <a:pt x="84920" y="200764"/>
                    <a:pt x="98226" y="200764"/>
                  </a:cubicBezTo>
                  <a:cubicBezTo>
                    <a:pt x="107929" y="200764"/>
                    <a:pt x="114305" y="194216"/>
                    <a:pt x="118740" y="185106"/>
                  </a:cubicBezTo>
                  <a:cubicBezTo>
                    <a:pt x="123453" y="174858"/>
                    <a:pt x="127057" y="157492"/>
                    <a:pt x="127057" y="156923"/>
                  </a:cubicBezTo>
                  <a:cubicBezTo>
                    <a:pt x="127057" y="154076"/>
                    <a:pt x="124562" y="154076"/>
                    <a:pt x="123730" y="154076"/>
                  </a:cubicBezTo>
                  <a:cubicBezTo>
                    <a:pt x="120958" y="154076"/>
                    <a:pt x="120681" y="155215"/>
                    <a:pt x="119849" y="159200"/>
                  </a:cubicBezTo>
                  <a:cubicBezTo>
                    <a:pt x="115137" y="177705"/>
                    <a:pt x="110147" y="194501"/>
                    <a:pt x="98781" y="194501"/>
                  </a:cubicBezTo>
                  <a:cubicBezTo>
                    <a:pt x="91296" y="194501"/>
                    <a:pt x="90464" y="187099"/>
                    <a:pt x="90464" y="181405"/>
                  </a:cubicBezTo>
                  <a:cubicBezTo>
                    <a:pt x="90464" y="174573"/>
                    <a:pt x="91019" y="172580"/>
                    <a:pt x="92128" y="167741"/>
                  </a:cubicBezTo>
                  <a:lnTo>
                    <a:pt x="132047" y="3194"/>
                  </a:lnTo>
                  <a:close/>
                  <a:moveTo>
                    <a:pt x="74386" y="163755"/>
                  </a:moveTo>
                  <a:cubicBezTo>
                    <a:pt x="73000" y="168879"/>
                    <a:pt x="73000" y="169449"/>
                    <a:pt x="68842" y="174288"/>
                  </a:cubicBezTo>
                  <a:cubicBezTo>
                    <a:pt x="56644" y="189946"/>
                    <a:pt x="45278" y="194501"/>
                    <a:pt x="37516" y="194501"/>
                  </a:cubicBezTo>
                  <a:cubicBezTo>
                    <a:pt x="23655" y="194501"/>
                    <a:pt x="19774" y="178843"/>
                    <a:pt x="19774" y="167741"/>
                  </a:cubicBezTo>
                  <a:cubicBezTo>
                    <a:pt x="19774" y="153507"/>
                    <a:pt x="28645" y="118491"/>
                    <a:pt x="35021" y="105395"/>
                  </a:cubicBezTo>
                  <a:cubicBezTo>
                    <a:pt x="43615" y="88599"/>
                    <a:pt x="56090" y="78066"/>
                    <a:pt x="67178" y="78066"/>
                  </a:cubicBezTo>
                  <a:cubicBezTo>
                    <a:pt x="85197" y="78066"/>
                    <a:pt x="89078" y="101410"/>
                    <a:pt x="89078" y="103118"/>
                  </a:cubicBezTo>
                  <a:cubicBezTo>
                    <a:pt x="89078" y="104826"/>
                    <a:pt x="88524" y="106534"/>
                    <a:pt x="88247" y="107957"/>
                  </a:cubicBezTo>
                  <a:lnTo>
                    <a:pt x="74386" y="163755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4C18294-F400-E6F8-6D8E-18DC8006DB8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256566" y="4207669"/>
              <a:ext cx="138053" cy="128961"/>
            </a:xfrm>
            <a:custGeom>
              <a:avLst/>
              <a:gdLst>
                <a:gd name="connsiteX0" fmla="*/ 84648 w 138053"/>
                <a:gd name="connsiteY0" fmla="*/ 39918 h 128961"/>
                <a:gd name="connsiteX1" fmla="*/ 112092 w 138053"/>
                <a:gd name="connsiteY1" fmla="*/ 6326 h 128961"/>
                <a:gd name="connsiteX2" fmla="*/ 125953 w 138053"/>
                <a:gd name="connsiteY2" fmla="*/ 10027 h 128961"/>
                <a:gd name="connsiteX3" fmla="*/ 112647 w 138053"/>
                <a:gd name="connsiteY3" fmla="*/ 25400 h 128961"/>
                <a:gd name="connsiteX4" fmla="*/ 123181 w 138053"/>
                <a:gd name="connsiteY4" fmla="*/ 35363 h 128961"/>
                <a:gd name="connsiteX5" fmla="*/ 138151 w 138053"/>
                <a:gd name="connsiteY5" fmla="*/ 18852 h 128961"/>
                <a:gd name="connsiteX6" fmla="*/ 112370 w 138053"/>
                <a:gd name="connsiteY6" fmla="*/ 63 h 128961"/>
                <a:gd name="connsiteX7" fmla="*/ 83262 w 138053"/>
                <a:gd name="connsiteY7" fmla="*/ 21699 h 128961"/>
                <a:gd name="connsiteX8" fmla="*/ 53323 w 138053"/>
                <a:gd name="connsiteY8" fmla="*/ 63 h 128961"/>
                <a:gd name="connsiteX9" fmla="*/ 8691 w 138053"/>
                <a:gd name="connsiteY9" fmla="*/ 43904 h 128961"/>
                <a:gd name="connsiteX10" fmla="*/ 12018 w 138053"/>
                <a:gd name="connsiteY10" fmla="*/ 46751 h 128961"/>
                <a:gd name="connsiteX11" fmla="*/ 15621 w 138053"/>
                <a:gd name="connsiteY11" fmla="*/ 43619 h 128961"/>
                <a:gd name="connsiteX12" fmla="*/ 52768 w 138053"/>
                <a:gd name="connsiteY12" fmla="*/ 6326 h 128961"/>
                <a:gd name="connsiteX13" fmla="*/ 67738 w 138053"/>
                <a:gd name="connsiteY13" fmla="*/ 25400 h 128961"/>
                <a:gd name="connsiteX14" fmla="*/ 52768 w 138053"/>
                <a:gd name="connsiteY14" fmla="*/ 93154 h 128961"/>
                <a:gd name="connsiteX15" fmla="*/ 26433 w 138053"/>
                <a:gd name="connsiteY15" fmla="*/ 122761 h 128961"/>
                <a:gd name="connsiteX16" fmla="*/ 12572 w 138053"/>
                <a:gd name="connsiteY16" fmla="*/ 119060 h 128961"/>
                <a:gd name="connsiteX17" fmla="*/ 25601 w 138053"/>
                <a:gd name="connsiteY17" fmla="*/ 103687 h 128961"/>
                <a:gd name="connsiteX18" fmla="*/ 15344 w 138053"/>
                <a:gd name="connsiteY18" fmla="*/ 93723 h 128961"/>
                <a:gd name="connsiteX19" fmla="*/ 97 w 138053"/>
                <a:gd name="connsiteY19" fmla="*/ 110235 h 128961"/>
                <a:gd name="connsiteX20" fmla="*/ 26156 w 138053"/>
                <a:gd name="connsiteY20" fmla="*/ 129024 h 128961"/>
                <a:gd name="connsiteX21" fmla="*/ 55263 w 138053"/>
                <a:gd name="connsiteY21" fmla="*/ 107388 h 128961"/>
                <a:gd name="connsiteX22" fmla="*/ 85202 w 138053"/>
                <a:gd name="connsiteY22" fmla="*/ 129024 h 128961"/>
                <a:gd name="connsiteX23" fmla="*/ 129557 w 138053"/>
                <a:gd name="connsiteY23" fmla="*/ 85183 h 128961"/>
                <a:gd name="connsiteX24" fmla="*/ 126230 w 138053"/>
                <a:gd name="connsiteY24" fmla="*/ 82336 h 128961"/>
                <a:gd name="connsiteX25" fmla="*/ 122627 w 138053"/>
                <a:gd name="connsiteY25" fmla="*/ 85468 h 128961"/>
                <a:gd name="connsiteX26" fmla="*/ 85757 w 138053"/>
                <a:gd name="connsiteY26" fmla="*/ 122761 h 128961"/>
                <a:gd name="connsiteX27" fmla="*/ 70510 w 138053"/>
                <a:gd name="connsiteY27" fmla="*/ 103972 h 128961"/>
                <a:gd name="connsiteX28" fmla="*/ 75223 w 138053"/>
                <a:gd name="connsiteY28" fmla="*/ 78920 h 128961"/>
                <a:gd name="connsiteX29" fmla="*/ 84648 w 138053"/>
                <a:gd name="connsiteY29" fmla="*/ 39918 h 12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053" h="128961">
                  <a:moveTo>
                    <a:pt x="84648" y="39918"/>
                  </a:moveTo>
                  <a:cubicBezTo>
                    <a:pt x="86311" y="32517"/>
                    <a:pt x="92687" y="6326"/>
                    <a:pt x="112092" y="6326"/>
                  </a:cubicBezTo>
                  <a:cubicBezTo>
                    <a:pt x="113478" y="6326"/>
                    <a:pt x="120132" y="6326"/>
                    <a:pt x="125953" y="10027"/>
                  </a:cubicBezTo>
                  <a:cubicBezTo>
                    <a:pt x="118191" y="11450"/>
                    <a:pt x="112647" y="18567"/>
                    <a:pt x="112647" y="25400"/>
                  </a:cubicBezTo>
                  <a:cubicBezTo>
                    <a:pt x="112647" y="29954"/>
                    <a:pt x="115696" y="35363"/>
                    <a:pt x="123181" y="35363"/>
                  </a:cubicBezTo>
                  <a:cubicBezTo>
                    <a:pt x="129280" y="35363"/>
                    <a:pt x="138151" y="30239"/>
                    <a:pt x="138151" y="18852"/>
                  </a:cubicBezTo>
                  <a:cubicBezTo>
                    <a:pt x="138151" y="4048"/>
                    <a:pt x="121795" y="63"/>
                    <a:pt x="112370" y="63"/>
                  </a:cubicBezTo>
                  <a:cubicBezTo>
                    <a:pt x="96291" y="63"/>
                    <a:pt x="86589" y="15151"/>
                    <a:pt x="83262" y="21699"/>
                  </a:cubicBezTo>
                  <a:cubicBezTo>
                    <a:pt x="76332" y="2910"/>
                    <a:pt x="61362" y="63"/>
                    <a:pt x="53323" y="63"/>
                  </a:cubicBezTo>
                  <a:cubicBezTo>
                    <a:pt x="24492" y="63"/>
                    <a:pt x="8691" y="36787"/>
                    <a:pt x="8691" y="43904"/>
                  </a:cubicBezTo>
                  <a:cubicBezTo>
                    <a:pt x="8691" y="46751"/>
                    <a:pt x="11463" y="46751"/>
                    <a:pt x="12018" y="46751"/>
                  </a:cubicBezTo>
                  <a:cubicBezTo>
                    <a:pt x="14235" y="46751"/>
                    <a:pt x="15067" y="46181"/>
                    <a:pt x="15621" y="43619"/>
                  </a:cubicBezTo>
                  <a:cubicBezTo>
                    <a:pt x="25047" y="13443"/>
                    <a:pt x="43343" y="6326"/>
                    <a:pt x="52768" y="6326"/>
                  </a:cubicBezTo>
                  <a:cubicBezTo>
                    <a:pt x="58035" y="6326"/>
                    <a:pt x="67738" y="8888"/>
                    <a:pt x="67738" y="25400"/>
                  </a:cubicBezTo>
                  <a:cubicBezTo>
                    <a:pt x="67738" y="34225"/>
                    <a:pt x="63025" y="53298"/>
                    <a:pt x="52768" y="93154"/>
                  </a:cubicBezTo>
                  <a:cubicBezTo>
                    <a:pt x="48333" y="110804"/>
                    <a:pt x="38630" y="122761"/>
                    <a:pt x="26433" y="122761"/>
                  </a:cubicBezTo>
                  <a:cubicBezTo>
                    <a:pt x="24770" y="122761"/>
                    <a:pt x="18394" y="122761"/>
                    <a:pt x="12572" y="119060"/>
                  </a:cubicBezTo>
                  <a:cubicBezTo>
                    <a:pt x="19502" y="117637"/>
                    <a:pt x="25601" y="111658"/>
                    <a:pt x="25601" y="103687"/>
                  </a:cubicBezTo>
                  <a:cubicBezTo>
                    <a:pt x="25601" y="96001"/>
                    <a:pt x="19502" y="93723"/>
                    <a:pt x="15344" y="93723"/>
                  </a:cubicBezTo>
                  <a:cubicBezTo>
                    <a:pt x="7028" y="93723"/>
                    <a:pt x="97" y="101125"/>
                    <a:pt x="97" y="110235"/>
                  </a:cubicBezTo>
                  <a:cubicBezTo>
                    <a:pt x="97" y="123330"/>
                    <a:pt x="13958" y="129024"/>
                    <a:pt x="26156" y="129024"/>
                  </a:cubicBezTo>
                  <a:cubicBezTo>
                    <a:pt x="44452" y="129024"/>
                    <a:pt x="54432" y="109096"/>
                    <a:pt x="55263" y="107388"/>
                  </a:cubicBezTo>
                  <a:cubicBezTo>
                    <a:pt x="58590" y="117921"/>
                    <a:pt x="68570" y="129024"/>
                    <a:pt x="85202" y="129024"/>
                  </a:cubicBezTo>
                  <a:cubicBezTo>
                    <a:pt x="113756" y="129024"/>
                    <a:pt x="129557" y="92300"/>
                    <a:pt x="129557" y="85183"/>
                  </a:cubicBezTo>
                  <a:cubicBezTo>
                    <a:pt x="129557" y="82336"/>
                    <a:pt x="127062" y="82336"/>
                    <a:pt x="126230" y="82336"/>
                  </a:cubicBezTo>
                  <a:cubicBezTo>
                    <a:pt x="123735" y="82336"/>
                    <a:pt x="123181" y="83475"/>
                    <a:pt x="122627" y="85468"/>
                  </a:cubicBezTo>
                  <a:cubicBezTo>
                    <a:pt x="113478" y="115929"/>
                    <a:pt x="94628" y="122761"/>
                    <a:pt x="85757" y="122761"/>
                  </a:cubicBezTo>
                  <a:cubicBezTo>
                    <a:pt x="74945" y="122761"/>
                    <a:pt x="70510" y="113651"/>
                    <a:pt x="70510" y="103972"/>
                  </a:cubicBezTo>
                  <a:cubicBezTo>
                    <a:pt x="70510" y="97709"/>
                    <a:pt x="72173" y="91446"/>
                    <a:pt x="75223" y="78920"/>
                  </a:cubicBezTo>
                  <a:lnTo>
                    <a:pt x="84648" y="39918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65691F3-E22B-6B59-337E-94DFDE33C1E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499490" y="4229020"/>
              <a:ext cx="184348" cy="66615"/>
            </a:xfrm>
            <a:custGeom>
              <a:avLst/>
              <a:gdLst>
                <a:gd name="connsiteX0" fmla="*/ 175029 w 184348"/>
                <a:gd name="connsiteY0" fmla="*/ 11450 h 66615"/>
                <a:gd name="connsiteX1" fmla="*/ 184454 w 184348"/>
                <a:gd name="connsiteY1" fmla="*/ 5756 h 66615"/>
                <a:gd name="connsiteX2" fmla="*/ 175306 w 184348"/>
                <a:gd name="connsiteY2" fmla="*/ 63 h 66615"/>
                <a:gd name="connsiteX3" fmla="*/ 9254 w 184348"/>
                <a:gd name="connsiteY3" fmla="*/ 63 h 66615"/>
                <a:gd name="connsiteX4" fmla="*/ 106 w 184348"/>
                <a:gd name="connsiteY4" fmla="*/ 5756 h 66615"/>
                <a:gd name="connsiteX5" fmla="*/ 9531 w 184348"/>
                <a:gd name="connsiteY5" fmla="*/ 11450 h 66615"/>
                <a:gd name="connsiteX6" fmla="*/ 175029 w 184348"/>
                <a:gd name="connsiteY6" fmla="*/ 11450 h 66615"/>
                <a:gd name="connsiteX7" fmla="*/ 175306 w 184348"/>
                <a:gd name="connsiteY7" fmla="*/ 66678 h 66615"/>
                <a:gd name="connsiteX8" fmla="*/ 184454 w 184348"/>
                <a:gd name="connsiteY8" fmla="*/ 60985 h 66615"/>
                <a:gd name="connsiteX9" fmla="*/ 175029 w 184348"/>
                <a:gd name="connsiteY9" fmla="*/ 55291 h 66615"/>
                <a:gd name="connsiteX10" fmla="*/ 9531 w 184348"/>
                <a:gd name="connsiteY10" fmla="*/ 55291 h 66615"/>
                <a:gd name="connsiteX11" fmla="*/ 106 w 184348"/>
                <a:gd name="connsiteY11" fmla="*/ 60985 h 66615"/>
                <a:gd name="connsiteX12" fmla="*/ 9254 w 184348"/>
                <a:gd name="connsiteY12" fmla="*/ 66678 h 66615"/>
                <a:gd name="connsiteX13" fmla="*/ 175306 w 184348"/>
                <a:gd name="connsiteY13" fmla="*/ 66678 h 6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348" h="66615">
                  <a:moveTo>
                    <a:pt x="175029" y="11450"/>
                  </a:moveTo>
                  <a:cubicBezTo>
                    <a:pt x="179187" y="11450"/>
                    <a:pt x="184454" y="11450"/>
                    <a:pt x="184454" y="5756"/>
                  </a:cubicBezTo>
                  <a:cubicBezTo>
                    <a:pt x="184454" y="63"/>
                    <a:pt x="179187" y="63"/>
                    <a:pt x="175306" y="63"/>
                  </a:cubicBezTo>
                  <a:lnTo>
                    <a:pt x="9254" y="63"/>
                  </a:lnTo>
                  <a:cubicBezTo>
                    <a:pt x="5373" y="63"/>
                    <a:pt x="106" y="63"/>
                    <a:pt x="106" y="5756"/>
                  </a:cubicBezTo>
                  <a:cubicBezTo>
                    <a:pt x="106" y="11450"/>
                    <a:pt x="5373" y="11450"/>
                    <a:pt x="9531" y="11450"/>
                  </a:cubicBezTo>
                  <a:lnTo>
                    <a:pt x="175029" y="11450"/>
                  </a:lnTo>
                  <a:close/>
                  <a:moveTo>
                    <a:pt x="175306" y="66678"/>
                  </a:moveTo>
                  <a:cubicBezTo>
                    <a:pt x="179187" y="66678"/>
                    <a:pt x="184454" y="66678"/>
                    <a:pt x="184454" y="60985"/>
                  </a:cubicBezTo>
                  <a:cubicBezTo>
                    <a:pt x="184454" y="55291"/>
                    <a:pt x="179187" y="55291"/>
                    <a:pt x="175029" y="55291"/>
                  </a:cubicBezTo>
                  <a:lnTo>
                    <a:pt x="9531" y="55291"/>
                  </a:lnTo>
                  <a:cubicBezTo>
                    <a:pt x="5373" y="55291"/>
                    <a:pt x="106" y="55291"/>
                    <a:pt x="106" y="60985"/>
                  </a:cubicBezTo>
                  <a:cubicBezTo>
                    <a:pt x="106" y="66678"/>
                    <a:pt x="5373" y="66678"/>
                    <a:pt x="9254" y="66678"/>
                  </a:cubicBezTo>
                  <a:lnTo>
                    <a:pt x="175306" y="66678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A6716ED-0D55-5A86-008D-C61866BF830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792105" y="4104170"/>
              <a:ext cx="153300" cy="316282"/>
            </a:xfrm>
            <a:custGeom>
              <a:avLst/>
              <a:gdLst>
                <a:gd name="connsiteX0" fmla="*/ 59995 w 153300"/>
                <a:gd name="connsiteY0" fmla="*/ 250575 h 316282"/>
                <a:gd name="connsiteX1" fmla="*/ 30610 w 153300"/>
                <a:gd name="connsiteY1" fmla="*/ 310074 h 316282"/>
                <a:gd name="connsiteX2" fmla="*/ 12868 w 153300"/>
                <a:gd name="connsiteY2" fmla="*/ 304096 h 316282"/>
                <a:gd name="connsiteX3" fmla="*/ 23125 w 153300"/>
                <a:gd name="connsiteY3" fmla="*/ 292424 h 316282"/>
                <a:gd name="connsiteX4" fmla="*/ 11759 w 153300"/>
                <a:gd name="connsiteY4" fmla="*/ 280467 h 316282"/>
                <a:gd name="connsiteX5" fmla="*/ 116 w 153300"/>
                <a:gd name="connsiteY5" fmla="*/ 292708 h 316282"/>
                <a:gd name="connsiteX6" fmla="*/ 30610 w 153300"/>
                <a:gd name="connsiteY6" fmla="*/ 316337 h 316282"/>
                <a:gd name="connsiteX7" fmla="*/ 76351 w 153300"/>
                <a:gd name="connsiteY7" fmla="*/ 265948 h 316282"/>
                <a:gd name="connsiteX8" fmla="*/ 92152 w 153300"/>
                <a:gd name="connsiteY8" fmla="*/ 136702 h 316282"/>
                <a:gd name="connsiteX9" fmla="*/ 97419 w 153300"/>
                <a:gd name="connsiteY9" fmla="*/ 65816 h 316282"/>
                <a:gd name="connsiteX10" fmla="*/ 123200 w 153300"/>
                <a:gd name="connsiteY10" fmla="*/ 6318 h 316282"/>
                <a:gd name="connsiteX11" fmla="*/ 140664 w 153300"/>
                <a:gd name="connsiteY11" fmla="*/ 12296 h 316282"/>
                <a:gd name="connsiteX12" fmla="*/ 130408 w 153300"/>
                <a:gd name="connsiteY12" fmla="*/ 23968 h 316282"/>
                <a:gd name="connsiteX13" fmla="*/ 141773 w 153300"/>
                <a:gd name="connsiteY13" fmla="*/ 35925 h 316282"/>
                <a:gd name="connsiteX14" fmla="*/ 153416 w 153300"/>
                <a:gd name="connsiteY14" fmla="*/ 23683 h 316282"/>
                <a:gd name="connsiteX15" fmla="*/ 122923 w 153300"/>
                <a:gd name="connsiteY15" fmla="*/ 55 h 316282"/>
                <a:gd name="connsiteX16" fmla="*/ 81063 w 153300"/>
                <a:gd name="connsiteY16" fmla="*/ 49305 h 316282"/>
                <a:gd name="connsiteX17" fmla="*/ 65262 w 153300"/>
                <a:gd name="connsiteY17" fmla="*/ 179689 h 316282"/>
                <a:gd name="connsiteX18" fmla="*/ 59995 w 153300"/>
                <a:gd name="connsiteY18" fmla="*/ 250575 h 31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300" h="316282">
                  <a:moveTo>
                    <a:pt x="59995" y="250575"/>
                  </a:moveTo>
                  <a:cubicBezTo>
                    <a:pt x="56391" y="297263"/>
                    <a:pt x="46411" y="310074"/>
                    <a:pt x="30610" y="310074"/>
                  </a:cubicBezTo>
                  <a:cubicBezTo>
                    <a:pt x="27006" y="310074"/>
                    <a:pt x="18690" y="309220"/>
                    <a:pt x="12868" y="304096"/>
                  </a:cubicBezTo>
                  <a:cubicBezTo>
                    <a:pt x="20907" y="302957"/>
                    <a:pt x="23125" y="296409"/>
                    <a:pt x="23125" y="292424"/>
                  </a:cubicBezTo>
                  <a:cubicBezTo>
                    <a:pt x="23125" y="284168"/>
                    <a:pt x="17026" y="280467"/>
                    <a:pt x="11759" y="280467"/>
                  </a:cubicBezTo>
                  <a:cubicBezTo>
                    <a:pt x="6215" y="280467"/>
                    <a:pt x="116" y="284168"/>
                    <a:pt x="116" y="292708"/>
                  </a:cubicBezTo>
                  <a:cubicBezTo>
                    <a:pt x="116" y="306373"/>
                    <a:pt x="13977" y="316337"/>
                    <a:pt x="30610" y="316337"/>
                  </a:cubicBezTo>
                  <a:cubicBezTo>
                    <a:pt x="56945" y="316337"/>
                    <a:pt x="70252" y="291570"/>
                    <a:pt x="76351" y="265948"/>
                  </a:cubicBezTo>
                  <a:cubicBezTo>
                    <a:pt x="79954" y="251145"/>
                    <a:pt x="89934" y="168302"/>
                    <a:pt x="92152" y="136702"/>
                  </a:cubicBezTo>
                  <a:lnTo>
                    <a:pt x="97419" y="65816"/>
                  </a:lnTo>
                  <a:cubicBezTo>
                    <a:pt x="101300" y="13435"/>
                    <a:pt x="110725" y="6318"/>
                    <a:pt x="123200" y="6318"/>
                  </a:cubicBezTo>
                  <a:cubicBezTo>
                    <a:pt x="125972" y="6318"/>
                    <a:pt x="134566" y="6887"/>
                    <a:pt x="140664" y="12296"/>
                  </a:cubicBezTo>
                  <a:cubicBezTo>
                    <a:pt x="132625" y="13435"/>
                    <a:pt x="130408" y="19983"/>
                    <a:pt x="130408" y="23968"/>
                  </a:cubicBezTo>
                  <a:cubicBezTo>
                    <a:pt x="130408" y="32224"/>
                    <a:pt x="136506" y="35925"/>
                    <a:pt x="141773" y="35925"/>
                  </a:cubicBezTo>
                  <a:cubicBezTo>
                    <a:pt x="147318" y="35925"/>
                    <a:pt x="153416" y="32224"/>
                    <a:pt x="153416" y="23683"/>
                  </a:cubicBezTo>
                  <a:cubicBezTo>
                    <a:pt x="153416" y="10019"/>
                    <a:pt x="139556" y="55"/>
                    <a:pt x="122923" y="55"/>
                  </a:cubicBezTo>
                  <a:cubicBezTo>
                    <a:pt x="96587" y="55"/>
                    <a:pt x="85776" y="27669"/>
                    <a:pt x="81063" y="49305"/>
                  </a:cubicBezTo>
                  <a:cubicBezTo>
                    <a:pt x="77737" y="64962"/>
                    <a:pt x="67757" y="145243"/>
                    <a:pt x="65262" y="179689"/>
                  </a:cubicBezTo>
                  <a:lnTo>
                    <a:pt x="59995" y="250575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3CB8F5-C972-A6F4-48E2-1AF06048F22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078744" y="4135929"/>
              <a:ext cx="131954" cy="200701"/>
            </a:xfrm>
            <a:custGeom>
              <a:avLst/>
              <a:gdLst>
                <a:gd name="connsiteX0" fmla="*/ 132081 w 131954"/>
                <a:gd name="connsiteY0" fmla="*/ 3194 h 200701"/>
                <a:gd name="connsiteX1" fmla="*/ 128477 w 131954"/>
                <a:gd name="connsiteY1" fmla="*/ 63 h 200701"/>
                <a:gd name="connsiteX2" fmla="*/ 93271 w 131954"/>
                <a:gd name="connsiteY2" fmla="*/ 3194 h 200701"/>
                <a:gd name="connsiteX3" fmla="*/ 89390 w 131954"/>
                <a:gd name="connsiteY3" fmla="*/ 8603 h 200701"/>
                <a:gd name="connsiteX4" fmla="*/ 96043 w 131954"/>
                <a:gd name="connsiteY4" fmla="*/ 12019 h 200701"/>
                <a:gd name="connsiteX5" fmla="*/ 109904 w 131954"/>
                <a:gd name="connsiteY5" fmla="*/ 16859 h 200701"/>
                <a:gd name="connsiteX6" fmla="*/ 109072 w 131954"/>
                <a:gd name="connsiteY6" fmla="*/ 22553 h 200701"/>
                <a:gd name="connsiteX7" fmla="*/ 92439 w 131954"/>
                <a:gd name="connsiteY7" fmla="*/ 90022 h 200701"/>
                <a:gd name="connsiteX8" fmla="*/ 66936 w 131954"/>
                <a:gd name="connsiteY8" fmla="*/ 71803 h 200701"/>
                <a:gd name="connsiteX9" fmla="*/ 127 w 131954"/>
                <a:gd name="connsiteY9" fmla="*/ 155215 h 200701"/>
                <a:gd name="connsiteX10" fmla="*/ 36996 w 131954"/>
                <a:gd name="connsiteY10" fmla="*/ 200764 h 200701"/>
                <a:gd name="connsiteX11" fmla="*/ 73034 w 131954"/>
                <a:gd name="connsiteY11" fmla="*/ 179413 h 200701"/>
                <a:gd name="connsiteX12" fmla="*/ 98261 w 131954"/>
                <a:gd name="connsiteY12" fmla="*/ 200764 h 200701"/>
                <a:gd name="connsiteX13" fmla="*/ 118775 w 131954"/>
                <a:gd name="connsiteY13" fmla="*/ 185106 h 200701"/>
                <a:gd name="connsiteX14" fmla="*/ 127091 w 131954"/>
                <a:gd name="connsiteY14" fmla="*/ 156923 h 200701"/>
                <a:gd name="connsiteX15" fmla="*/ 123765 w 131954"/>
                <a:gd name="connsiteY15" fmla="*/ 154076 h 200701"/>
                <a:gd name="connsiteX16" fmla="*/ 119884 w 131954"/>
                <a:gd name="connsiteY16" fmla="*/ 159200 h 200701"/>
                <a:gd name="connsiteX17" fmla="*/ 98815 w 131954"/>
                <a:gd name="connsiteY17" fmla="*/ 194501 h 200701"/>
                <a:gd name="connsiteX18" fmla="*/ 90499 w 131954"/>
                <a:gd name="connsiteY18" fmla="*/ 181405 h 200701"/>
                <a:gd name="connsiteX19" fmla="*/ 92162 w 131954"/>
                <a:gd name="connsiteY19" fmla="*/ 167741 h 200701"/>
                <a:gd name="connsiteX20" fmla="*/ 132081 w 131954"/>
                <a:gd name="connsiteY20" fmla="*/ 3194 h 200701"/>
                <a:gd name="connsiteX21" fmla="*/ 74420 w 131954"/>
                <a:gd name="connsiteY21" fmla="*/ 163755 h 200701"/>
                <a:gd name="connsiteX22" fmla="*/ 68876 w 131954"/>
                <a:gd name="connsiteY22" fmla="*/ 174288 h 200701"/>
                <a:gd name="connsiteX23" fmla="*/ 37551 w 131954"/>
                <a:gd name="connsiteY23" fmla="*/ 194501 h 200701"/>
                <a:gd name="connsiteX24" fmla="*/ 19809 w 131954"/>
                <a:gd name="connsiteY24" fmla="*/ 167741 h 200701"/>
                <a:gd name="connsiteX25" fmla="*/ 35056 w 131954"/>
                <a:gd name="connsiteY25" fmla="*/ 105395 h 200701"/>
                <a:gd name="connsiteX26" fmla="*/ 67213 w 131954"/>
                <a:gd name="connsiteY26" fmla="*/ 78066 h 200701"/>
                <a:gd name="connsiteX27" fmla="*/ 89113 w 131954"/>
                <a:gd name="connsiteY27" fmla="*/ 103118 h 200701"/>
                <a:gd name="connsiteX28" fmla="*/ 88281 w 131954"/>
                <a:gd name="connsiteY28" fmla="*/ 107957 h 200701"/>
                <a:gd name="connsiteX29" fmla="*/ 74420 w 131954"/>
                <a:gd name="connsiteY29" fmla="*/ 163755 h 20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1954" h="200701">
                  <a:moveTo>
                    <a:pt x="132081" y="3194"/>
                  </a:moveTo>
                  <a:cubicBezTo>
                    <a:pt x="132081" y="2910"/>
                    <a:pt x="132081" y="63"/>
                    <a:pt x="128477" y="63"/>
                  </a:cubicBezTo>
                  <a:cubicBezTo>
                    <a:pt x="124319" y="63"/>
                    <a:pt x="97984" y="2625"/>
                    <a:pt x="93271" y="3194"/>
                  </a:cubicBezTo>
                  <a:cubicBezTo>
                    <a:pt x="91053" y="3479"/>
                    <a:pt x="89390" y="4902"/>
                    <a:pt x="89390" y="8603"/>
                  </a:cubicBezTo>
                  <a:cubicBezTo>
                    <a:pt x="89390" y="12019"/>
                    <a:pt x="91885" y="12019"/>
                    <a:pt x="96043" y="12019"/>
                  </a:cubicBezTo>
                  <a:cubicBezTo>
                    <a:pt x="109350" y="12019"/>
                    <a:pt x="109904" y="14012"/>
                    <a:pt x="109904" y="16859"/>
                  </a:cubicBezTo>
                  <a:lnTo>
                    <a:pt x="109072" y="22553"/>
                  </a:lnTo>
                  <a:lnTo>
                    <a:pt x="92439" y="90022"/>
                  </a:lnTo>
                  <a:cubicBezTo>
                    <a:pt x="87450" y="79489"/>
                    <a:pt x="79410" y="71803"/>
                    <a:pt x="66936" y="71803"/>
                  </a:cubicBezTo>
                  <a:cubicBezTo>
                    <a:pt x="34501" y="71803"/>
                    <a:pt x="127" y="113651"/>
                    <a:pt x="127" y="155215"/>
                  </a:cubicBezTo>
                  <a:cubicBezTo>
                    <a:pt x="127" y="181975"/>
                    <a:pt x="15374" y="200764"/>
                    <a:pt x="36996" y="200764"/>
                  </a:cubicBezTo>
                  <a:cubicBezTo>
                    <a:pt x="42541" y="200764"/>
                    <a:pt x="56402" y="199625"/>
                    <a:pt x="73034" y="179413"/>
                  </a:cubicBezTo>
                  <a:cubicBezTo>
                    <a:pt x="75252" y="191369"/>
                    <a:pt x="84955" y="200764"/>
                    <a:pt x="98261" y="200764"/>
                  </a:cubicBezTo>
                  <a:cubicBezTo>
                    <a:pt x="107964" y="200764"/>
                    <a:pt x="114339" y="194216"/>
                    <a:pt x="118775" y="185106"/>
                  </a:cubicBezTo>
                  <a:cubicBezTo>
                    <a:pt x="123488" y="174858"/>
                    <a:pt x="127091" y="157492"/>
                    <a:pt x="127091" y="156923"/>
                  </a:cubicBezTo>
                  <a:cubicBezTo>
                    <a:pt x="127091" y="154076"/>
                    <a:pt x="124596" y="154076"/>
                    <a:pt x="123765" y="154076"/>
                  </a:cubicBezTo>
                  <a:cubicBezTo>
                    <a:pt x="120993" y="154076"/>
                    <a:pt x="120715" y="155215"/>
                    <a:pt x="119884" y="159200"/>
                  </a:cubicBezTo>
                  <a:cubicBezTo>
                    <a:pt x="115171" y="177705"/>
                    <a:pt x="110181" y="194501"/>
                    <a:pt x="98815" y="194501"/>
                  </a:cubicBezTo>
                  <a:cubicBezTo>
                    <a:pt x="91331" y="194501"/>
                    <a:pt x="90499" y="187099"/>
                    <a:pt x="90499" y="181405"/>
                  </a:cubicBezTo>
                  <a:cubicBezTo>
                    <a:pt x="90499" y="174573"/>
                    <a:pt x="91053" y="172580"/>
                    <a:pt x="92162" y="167741"/>
                  </a:cubicBezTo>
                  <a:lnTo>
                    <a:pt x="132081" y="3194"/>
                  </a:lnTo>
                  <a:close/>
                  <a:moveTo>
                    <a:pt x="74420" y="163755"/>
                  </a:moveTo>
                  <a:cubicBezTo>
                    <a:pt x="73034" y="168879"/>
                    <a:pt x="73034" y="169449"/>
                    <a:pt x="68876" y="174288"/>
                  </a:cubicBezTo>
                  <a:cubicBezTo>
                    <a:pt x="56679" y="189946"/>
                    <a:pt x="45313" y="194501"/>
                    <a:pt x="37551" y="194501"/>
                  </a:cubicBezTo>
                  <a:cubicBezTo>
                    <a:pt x="23690" y="194501"/>
                    <a:pt x="19809" y="178843"/>
                    <a:pt x="19809" y="167741"/>
                  </a:cubicBezTo>
                  <a:cubicBezTo>
                    <a:pt x="19809" y="153507"/>
                    <a:pt x="28680" y="118491"/>
                    <a:pt x="35056" y="105395"/>
                  </a:cubicBezTo>
                  <a:cubicBezTo>
                    <a:pt x="43650" y="88599"/>
                    <a:pt x="56124" y="78066"/>
                    <a:pt x="67213" y="78066"/>
                  </a:cubicBezTo>
                  <a:cubicBezTo>
                    <a:pt x="85232" y="78066"/>
                    <a:pt x="89113" y="101410"/>
                    <a:pt x="89113" y="103118"/>
                  </a:cubicBezTo>
                  <a:cubicBezTo>
                    <a:pt x="89113" y="104826"/>
                    <a:pt x="88558" y="106534"/>
                    <a:pt x="88281" y="107957"/>
                  </a:cubicBezTo>
                  <a:lnTo>
                    <a:pt x="74420" y="163755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E4761AA-D163-3275-4418-80116A2CBD0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219982" y="4207669"/>
              <a:ext cx="138053" cy="128961"/>
            </a:xfrm>
            <a:custGeom>
              <a:avLst/>
              <a:gdLst>
                <a:gd name="connsiteX0" fmla="*/ 84683 w 138053"/>
                <a:gd name="connsiteY0" fmla="*/ 39918 h 128961"/>
                <a:gd name="connsiteX1" fmla="*/ 112127 w 138053"/>
                <a:gd name="connsiteY1" fmla="*/ 6326 h 128961"/>
                <a:gd name="connsiteX2" fmla="*/ 125988 w 138053"/>
                <a:gd name="connsiteY2" fmla="*/ 10027 h 128961"/>
                <a:gd name="connsiteX3" fmla="*/ 112681 w 138053"/>
                <a:gd name="connsiteY3" fmla="*/ 25400 h 128961"/>
                <a:gd name="connsiteX4" fmla="*/ 123216 w 138053"/>
                <a:gd name="connsiteY4" fmla="*/ 35363 h 128961"/>
                <a:gd name="connsiteX5" fmla="*/ 138185 w 138053"/>
                <a:gd name="connsiteY5" fmla="*/ 18852 h 128961"/>
                <a:gd name="connsiteX6" fmla="*/ 112404 w 138053"/>
                <a:gd name="connsiteY6" fmla="*/ 63 h 128961"/>
                <a:gd name="connsiteX7" fmla="*/ 83297 w 138053"/>
                <a:gd name="connsiteY7" fmla="*/ 21699 h 128961"/>
                <a:gd name="connsiteX8" fmla="*/ 53357 w 138053"/>
                <a:gd name="connsiteY8" fmla="*/ 63 h 128961"/>
                <a:gd name="connsiteX9" fmla="*/ 8726 w 138053"/>
                <a:gd name="connsiteY9" fmla="*/ 43904 h 128961"/>
                <a:gd name="connsiteX10" fmla="*/ 12052 w 138053"/>
                <a:gd name="connsiteY10" fmla="*/ 46751 h 128961"/>
                <a:gd name="connsiteX11" fmla="*/ 15656 w 138053"/>
                <a:gd name="connsiteY11" fmla="*/ 43619 h 128961"/>
                <a:gd name="connsiteX12" fmla="*/ 52803 w 138053"/>
                <a:gd name="connsiteY12" fmla="*/ 6326 h 128961"/>
                <a:gd name="connsiteX13" fmla="*/ 67773 w 138053"/>
                <a:gd name="connsiteY13" fmla="*/ 25400 h 128961"/>
                <a:gd name="connsiteX14" fmla="*/ 52803 w 138053"/>
                <a:gd name="connsiteY14" fmla="*/ 93154 h 128961"/>
                <a:gd name="connsiteX15" fmla="*/ 26467 w 138053"/>
                <a:gd name="connsiteY15" fmla="*/ 122761 h 128961"/>
                <a:gd name="connsiteX16" fmla="*/ 12607 w 138053"/>
                <a:gd name="connsiteY16" fmla="*/ 119060 h 128961"/>
                <a:gd name="connsiteX17" fmla="*/ 25636 w 138053"/>
                <a:gd name="connsiteY17" fmla="*/ 103687 h 128961"/>
                <a:gd name="connsiteX18" fmla="*/ 15379 w 138053"/>
                <a:gd name="connsiteY18" fmla="*/ 93723 h 128961"/>
                <a:gd name="connsiteX19" fmla="*/ 132 w 138053"/>
                <a:gd name="connsiteY19" fmla="*/ 110235 h 128961"/>
                <a:gd name="connsiteX20" fmla="*/ 26190 w 138053"/>
                <a:gd name="connsiteY20" fmla="*/ 129024 h 128961"/>
                <a:gd name="connsiteX21" fmla="*/ 55298 w 138053"/>
                <a:gd name="connsiteY21" fmla="*/ 107388 h 128961"/>
                <a:gd name="connsiteX22" fmla="*/ 85237 w 138053"/>
                <a:gd name="connsiteY22" fmla="*/ 129024 h 128961"/>
                <a:gd name="connsiteX23" fmla="*/ 129592 w 138053"/>
                <a:gd name="connsiteY23" fmla="*/ 85183 h 128961"/>
                <a:gd name="connsiteX24" fmla="*/ 126265 w 138053"/>
                <a:gd name="connsiteY24" fmla="*/ 82336 h 128961"/>
                <a:gd name="connsiteX25" fmla="*/ 122661 w 138053"/>
                <a:gd name="connsiteY25" fmla="*/ 85468 h 128961"/>
                <a:gd name="connsiteX26" fmla="*/ 85791 w 138053"/>
                <a:gd name="connsiteY26" fmla="*/ 122761 h 128961"/>
                <a:gd name="connsiteX27" fmla="*/ 70545 w 138053"/>
                <a:gd name="connsiteY27" fmla="*/ 103972 h 128961"/>
                <a:gd name="connsiteX28" fmla="*/ 75257 w 138053"/>
                <a:gd name="connsiteY28" fmla="*/ 78920 h 128961"/>
                <a:gd name="connsiteX29" fmla="*/ 84683 w 138053"/>
                <a:gd name="connsiteY29" fmla="*/ 39918 h 12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053" h="128961">
                  <a:moveTo>
                    <a:pt x="84683" y="39918"/>
                  </a:moveTo>
                  <a:cubicBezTo>
                    <a:pt x="86346" y="32517"/>
                    <a:pt x="92722" y="6326"/>
                    <a:pt x="112127" y="6326"/>
                  </a:cubicBezTo>
                  <a:cubicBezTo>
                    <a:pt x="113513" y="6326"/>
                    <a:pt x="120166" y="6326"/>
                    <a:pt x="125988" y="10027"/>
                  </a:cubicBezTo>
                  <a:cubicBezTo>
                    <a:pt x="118226" y="11450"/>
                    <a:pt x="112681" y="18567"/>
                    <a:pt x="112681" y="25400"/>
                  </a:cubicBezTo>
                  <a:cubicBezTo>
                    <a:pt x="112681" y="29954"/>
                    <a:pt x="115731" y="35363"/>
                    <a:pt x="123216" y="35363"/>
                  </a:cubicBezTo>
                  <a:cubicBezTo>
                    <a:pt x="129314" y="35363"/>
                    <a:pt x="138185" y="30239"/>
                    <a:pt x="138185" y="18852"/>
                  </a:cubicBezTo>
                  <a:cubicBezTo>
                    <a:pt x="138185" y="4048"/>
                    <a:pt x="121830" y="63"/>
                    <a:pt x="112404" y="63"/>
                  </a:cubicBezTo>
                  <a:cubicBezTo>
                    <a:pt x="96326" y="63"/>
                    <a:pt x="86623" y="15151"/>
                    <a:pt x="83297" y="21699"/>
                  </a:cubicBezTo>
                  <a:cubicBezTo>
                    <a:pt x="76366" y="2910"/>
                    <a:pt x="61397" y="63"/>
                    <a:pt x="53357" y="63"/>
                  </a:cubicBezTo>
                  <a:cubicBezTo>
                    <a:pt x="24527" y="63"/>
                    <a:pt x="8726" y="36787"/>
                    <a:pt x="8726" y="43904"/>
                  </a:cubicBezTo>
                  <a:cubicBezTo>
                    <a:pt x="8726" y="46751"/>
                    <a:pt x="11498" y="46751"/>
                    <a:pt x="12052" y="46751"/>
                  </a:cubicBezTo>
                  <a:cubicBezTo>
                    <a:pt x="14270" y="46751"/>
                    <a:pt x="15102" y="46181"/>
                    <a:pt x="15656" y="43619"/>
                  </a:cubicBezTo>
                  <a:cubicBezTo>
                    <a:pt x="25081" y="13443"/>
                    <a:pt x="43378" y="6326"/>
                    <a:pt x="52803" y="6326"/>
                  </a:cubicBezTo>
                  <a:cubicBezTo>
                    <a:pt x="58070" y="6326"/>
                    <a:pt x="67773" y="8888"/>
                    <a:pt x="67773" y="25400"/>
                  </a:cubicBezTo>
                  <a:cubicBezTo>
                    <a:pt x="67773" y="34225"/>
                    <a:pt x="63060" y="53298"/>
                    <a:pt x="52803" y="93154"/>
                  </a:cubicBezTo>
                  <a:cubicBezTo>
                    <a:pt x="48367" y="110804"/>
                    <a:pt x="38665" y="122761"/>
                    <a:pt x="26467" y="122761"/>
                  </a:cubicBezTo>
                  <a:cubicBezTo>
                    <a:pt x="24804" y="122761"/>
                    <a:pt x="18428" y="122761"/>
                    <a:pt x="12607" y="119060"/>
                  </a:cubicBezTo>
                  <a:cubicBezTo>
                    <a:pt x="19537" y="117637"/>
                    <a:pt x="25636" y="111658"/>
                    <a:pt x="25636" y="103687"/>
                  </a:cubicBezTo>
                  <a:cubicBezTo>
                    <a:pt x="25636" y="96001"/>
                    <a:pt x="19537" y="93723"/>
                    <a:pt x="15379" y="93723"/>
                  </a:cubicBezTo>
                  <a:cubicBezTo>
                    <a:pt x="7062" y="93723"/>
                    <a:pt x="132" y="101125"/>
                    <a:pt x="132" y="110235"/>
                  </a:cubicBezTo>
                  <a:cubicBezTo>
                    <a:pt x="132" y="123330"/>
                    <a:pt x="13993" y="129024"/>
                    <a:pt x="26190" y="129024"/>
                  </a:cubicBezTo>
                  <a:cubicBezTo>
                    <a:pt x="44486" y="129024"/>
                    <a:pt x="54466" y="109096"/>
                    <a:pt x="55298" y="107388"/>
                  </a:cubicBezTo>
                  <a:cubicBezTo>
                    <a:pt x="58624" y="117921"/>
                    <a:pt x="68604" y="129024"/>
                    <a:pt x="85237" y="129024"/>
                  </a:cubicBezTo>
                  <a:cubicBezTo>
                    <a:pt x="113790" y="129024"/>
                    <a:pt x="129592" y="92300"/>
                    <a:pt x="129592" y="85183"/>
                  </a:cubicBezTo>
                  <a:cubicBezTo>
                    <a:pt x="129592" y="82336"/>
                    <a:pt x="127097" y="82336"/>
                    <a:pt x="126265" y="82336"/>
                  </a:cubicBezTo>
                  <a:cubicBezTo>
                    <a:pt x="123770" y="82336"/>
                    <a:pt x="123216" y="83475"/>
                    <a:pt x="122661" y="85468"/>
                  </a:cubicBezTo>
                  <a:cubicBezTo>
                    <a:pt x="113513" y="115929"/>
                    <a:pt x="94662" y="122761"/>
                    <a:pt x="85791" y="122761"/>
                  </a:cubicBezTo>
                  <a:cubicBezTo>
                    <a:pt x="74980" y="122761"/>
                    <a:pt x="70545" y="113651"/>
                    <a:pt x="70545" y="103972"/>
                  </a:cubicBezTo>
                  <a:cubicBezTo>
                    <a:pt x="70545" y="97709"/>
                    <a:pt x="72208" y="91446"/>
                    <a:pt x="75257" y="78920"/>
                  </a:cubicBezTo>
                  <a:lnTo>
                    <a:pt x="84683" y="39918"/>
                  </a:lnTo>
                  <a:close/>
                </a:path>
              </a:pathLst>
            </a:custGeom>
            <a:solidFill>
              <a:srgbClr val="000000"/>
            </a:solidFill>
            <a:ln w="2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80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1AE6D52-846F-F3B9-06B5-47099CD2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조사해보고 싶었으나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DC55C2-CD59-6E14-C30B-7D74047D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ko-KR" altLang="en-US" dirty="0"/>
              <a:t>옛날에는</a:t>
            </a:r>
            <a:r>
              <a:rPr lang="en-US" altLang="ko-KR" dirty="0"/>
              <a:t>? </a:t>
            </a:r>
            <a:r>
              <a:rPr lang="ko-KR" altLang="en-US" dirty="0"/>
              <a:t>다른 나라는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을 생략했던 범위를 알기 위한 문헌에 관련된 지식 부족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다만 고전시가 등에서는 일만이라는 표현을 종종 보긴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과거 화폐 조사 난항</a:t>
            </a:r>
            <a:endParaRPr lang="en-US" altLang="ko-KR" dirty="0"/>
          </a:p>
          <a:p>
            <a:r>
              <a:rPr lang="ko-KR" altLang="en-US" sz="1100" dirty="0"/>
              <a:t>사흘 밤샘으로 컨디션 저하</a:t>
            </a:r>
            <a:endParaRPr lang="en-US" altLang="ko-KR" sz="1100" dirty="0"/>
          </a:p>
          <a:p>
            <a:r>
              <a:rPr lang="ko-KR" altLang="en-US" sz="600" dirty="0"/>
              <a:t>살려주세요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77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ABF146A6-9FE8-6A7E-86CC-AC59253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512D8E1-5B31-C5B7-3C33-29C616BD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통용 화폐는 수를 읽는 것과 연관이 있을지도 모른다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6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9CE7-D374-625C-E740-07FBBB26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곱연산의 </a:t>
            </a:r>
            <a:r>
              <a:rPr lang="ko-KR" altLang="en-US" dirty="0" err="1"/>
              <a:t>항등원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5A885-A4ED-68FA-B6AD-E3B603A3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123: </a:t>
            </a:r>
            <a:r>
              <a:rPr lang="ko-KR" altLang="en-US" dirty="0" err="1"/>
              <a:t>백이십삼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=(</a:t>
            </a:r>
            <a:r>
              <a:rPr lang="ko-KR" altLang="en-US" dirty="0"/>
              <a:t>일</a:t>
            </a:r>
            <a:r>
              <a:rPr lang="en-US" altLang="ko-KR" dirty="0"/>
              <a:t>)×</a:t>
            </a:r>
            <a:r>
              <a:rPr lang="ko-KR" altLang="en-US" dirty="0"/>
              <a:t>백 </a:t>
            </a:r>
            <a:r>
              <a:rPr lang="en-US" altLang="ko-KR" dirty="0"/>
              <a:t>+ </a:t>
            </a:r>
            <a:r>
              <a:rPr lang="ko-KR" altLang="en-US" dirty="0"/>
              <a:t>이</a:t>
            </a:r>
            <a:r>
              <a:rPr lang="en-US" altLang="ko-KR" dirty="0"/>
              <a:t>×</a:t>
            </a:r>
            <a:r>
              <a:rPr lang="ko-KR" altLang="en-US" dirty="0"/>
              <a:t>십 </a:t>
            </a:r>
            <a:r>
              <a:rPr lang="en-US" altLang="ko-KR" dirty="0"/>
              <a:t>+ </a:t>
            </a:r>
            <a:r>
              <a:rPr lang="ko-KR" altLang="en-US" dirty="0"/>
              <a:t>삼</a:t>
            </a:r>
            <a:r>
              <a:rPr lang="en-US" altLang="ko-KR" dirty="0"/>
              <a:t>×(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81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0DDC-C3A4-B85F-A59A-B593BF22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일상어에서도 </a:t>
            </a:r>
            <a:r>
              <a:rPr lang="en-US" altLang="ko-KR" dirty="0"/>
              <a:t>1</a:t>
            </a:r>
            <a:r>
              <a:rPr lang="ko-KR" altLang="en-US" dirty="0"/>
              <a:t>은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C2A82-70C7-0E5A-79C2-74619018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123: </a:t>
            </a:r>
            <a:r>
              <a:rPr lang="ko-KR" altLang="en-US" dirty="0" err="1"/>
              <a:t>일백이십삼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11101110: </a:t>
            </a:r>
            <a:r>
              <a:rPr lang="ko-KR" altLang="en-US" dirty="0" err="1"/>
              <a:t>일천일백일십만</a:t>
            </a:r>
            <a:r>
              <a:rPr lang="ko-KR" altLang="en-US" dirty="0"/>
              <a:t> </a:t>
            </a:r>
            <a:r>
              <a:rPr lang="ko-KR" altLang="en-US" dirty="0" err="1"/>
              <a:t>일천일백일십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35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0DDC-C3A4-B85F-A59A-B593BF22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일상어에서도 </a:t>
            </a:r>
            <a:r>
              <a:rPr lang="en-US" altLang="ko-KR" dirty="0"/>
              <a:t>1</a:t>
            </a:r>
            <a:r>
              <a:rPr lang="ko-KR" altLang="en-US" dirty="0"/>
              <a:t>은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C2A82-70C7-0E5A-79C2-74619018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123: </a:t>
            </a:r>
            <a:r>
              <a:rPr lang="ko-KR" altLang="en-US" dirty="0" err="1"/>
              <a:t>백이십삼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11101110: </a:t>
            </a:r>
            <a:r>
              <a:rPr lang="ko-KR" altLang="en-US" dirty="0" err="1"/>
              <a:t>일천일백일십만</a:t>
            </a:r>
            <a:r>
              <a:rPr lang="ko-KR" altLang="en-US" dirty="0"/>
              <a:t> </a:t>
            </a:r>
            <a:r>
              <a:rPr lang="ko-KR" altLang="en-US" dirty="0" err="1"/>
              <a:t>일천일백일십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13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0DDC-C3A4-B85F-A59A-B593BF22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일상어에서도 </a:t>
            </a:r>
            <a:r>
              <a:rPr lang="en-US" altLang="ko-KR" dirty="0"/>
              <a:t>1</a:t>
            </a:r>
            <a:r>
              <a:rPr lang="ko-KR" altLang="en-US" dirty="0"/>
              <a:t>은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C2A82-70C7-0E5A-79C2-74619018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123: </a:t>
            </a:r>
            <a:r>
              <a:rPr lang="ko-KR" altLang="en-US" dirty="0" err="1"/>
              <a:t>백이십삼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11101110: </a:t>
            </a:r>
            <a:r>
              <a:rPr lang="ko-KR" altLang="en-US" dirty="0"/>
              <a:t>천백십만 </a:t>
            </a:r>
            <a:r>
              <a:rPr lang="ko-KR" altLang="en-US" dirty="0" err="1"/>
              <a:t>천백십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842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0DDC-C3A4-B85F-A59A-B593BF22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일상어에서도 </a:t>
            </a:r>
            <a:r>
              <a:rPr lang="en-US" altLang="ko-KR" dirty="0"/>
              <a:t>1</a:t>
            </a:r>
            <a:r>
              <a:rPr lang="ko-KR" altLang="en-US" dirty="0"/>
              <a:t>은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C2A82-70C7-0E5A-79C2-74619018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123: </a:t>
            </a:r>
            <a:r>
              <a:rPr lang="ko-KR" altLang="en-US" dirty="0"/>
              <a:t>百二十三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11101110: </a:t>
            </a:r>
            <a:r>
              <a:rPr lang="ko-KR" altLang="en-US" dirty="0"/>
              <a:t>千百十万 千百十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94C-3E9F-E9C0-4B4D-50EDB4C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FEA07-BE82-78E3-1708-AC8F2C5C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 0000 0001: </a:t>
            </a:r>
            <a:r>
              <a:rPr lang="ko-KR" altLang="en-US" dirty="0"/>
              <a:t>억일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 0000 0000 0000: </a:t>
            </a:r>
            <a:r>
              <a:rPr lang="ko-KR" altLang="en-US" dirty="0"/>
              <a:t>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30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2"/>
  <p:tag name="ORIGINALWIDTH" val="60.85279"/>
  <p:tag name="OUTPUTTYPE" val="SVG"/>
  <p:tag name="IGUANATEXVERSION" val="160"/>
  <p:tag name="LATEXADDIN" val="\documentclass{article}&#10;\usepackage{amsmath}&#10;\usepackage{amsfonts}&#10;\pagestyle{empty}&#10;\begin{document}&#10;&#10;&#10;$1$ is a number.&#10;&#10;\end{document}"/>
  <p:tag name="IGUANATEXSIZE" val="22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31"/>
  <p:tag name="ORIGINALWIDTH" val="3.871086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216"/>
  <p:tag name="ORIGINALWIDTH" val="3.360937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18322"/>
  <p:tag name="ORIGINALWIDTH" val="1.06029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2004"/>
  <p:tag name="ORIGINALWIDTH" val="59.69767"/>
  <p:tag name="OUTPUTTYPE" val="SVG"/>
  <p:tag name="IGUANATEXVERSION" val="160"/>
  <p:tag name="LATEXADDIN" val="\documentclass{article}&#10;\usepackage{amsmath}&#10;\pagestyle{empty}&#10;\begin{document}&#10;&#10;&#10;$\int_{}^{} 1 \,dx = \int_{}^{}  \,dx $&#10;&#10;\end{document}"/>
  <p:tag name="IGUANATEXSIZE" val="22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2004"/>
  <p:tag name="ORIGINALWIDTH" val="5.486757"/>
  <p:tag name="LATEXADDIN" val="\documentclass{article}&#10;\usepackage{amsmath}&#10;\pagestyle{empty}&#10;\begin{document}&#10;&#10;&#10;$\int_{}^{} 1 \,dx = \int_{}^{}  \,dx $&#10;&#10;\end{document}"/>
  <p:tag name="IGUANATEXSIZE" val="22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98"/>
  <p:tag name="ORIGINALWIDTH" val="3.27419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3285"/>
  <p:tag name="ORIGINALWIDTH" val="4.722763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15641"/>
  <p:tag name="ORIGINALWIDTH" val="4.941052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16"/>
  <p:tag name="ORIGINALWIDTH" val="6.59799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32004"/>
  <p:tag name="ORIGINALWIDTH" val="5.48675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8143"/>
  <p:tag name="ORIGINALWIDTH" val="3.300919"/>
  <p:tag name="LATEXADDIN" val="\documentclass{article}&#10;\usepackage{amsmath}&#10;\usepackage{amsfonts}&#10;\pagestyle{empty}&#10;\begin{document}&#10;&#10;&#10;$1$ is a number.&#10;&#10;\end{document}"/>
  <p:tag name="IGUANATEXSIZE" val="22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3285"/>
  <p:tag name="ORIGINALWIDTH" val="4.72276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15641"/>
  <p:tag name="ORIGINALWIDTH" val="4.94105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26971"/>
  <p:tag name="ORIGINALWIDTH" val="2.14059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31"/>
  <p:tag name="ORIGINALWIDTH" val="3.27091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31"/>
  <p:tag name="ORIGINALWIDTH" val="4.51126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216"/>
  <p:tag name="ORIGINALWIDTH" val="5.03140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1893"/>
  <p:tag name="ORIGINALWIDTH" val="5.031407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216"/>
  <p:tag name="ORIGINALWIDTH" val="7.812193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2812"/>
  <p:tag name="ORIGINALWIDTH" val="4.931386"/>
  <p:tag name="EMFCHILD" val="True"/>
</p:tagLst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516</Words>
  <Application>Microsoft Office PowerPoint</Application>
  <PresentationFormat>와이드스크린</PresentationFormat>
  <Paragraphs>147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Microsoft GothicNeo</vt:lpstr>
      <vt:lpstr>Arial</vt:lpstr>
      <vt:lpstr>Bierstadt</vt:lpstr>
      <vt:lpstr>BevelVTI</vt:lpstr>
      <vt:lpstr>우리가 1을 생략하는 방식</vt:lpstr>
      <vt:lpstr>1 : 모든 수학의 첫 번째 공리</vt:lpstr>
      <vt:lpstr>1 : 곱연산의 항등원</vt:lpstr>
      <vt:lpstr>1 : 곱연산의 항등원</vt:lpstr>
      <vt:lpstr>일상어에서도 1은 생략</vt:lpstr>
      <vt:lpstr>일상어에서도 1은 생략</vt:lpstr>
      <vt:lpstr>일상어에서도 1은 생략</vt:lpstr>
      <vt:lpstr>일상어에서도 1은 생략</vt:lpstr>
      <vt:lpstr>But...</vt:lpstr>
      <vt:lpstr>But...</vt:lpstr>
      <vt:lpstr>But...</vt:lpstr>
      <vt:lpstr>But...</vt:lpstr>
      <vt:lpstr>Hypothesis : 진법</vt:lpstr>
      <vt:lpstr>Hypothesis : 진법</vt:lpstr>
      <vt:lpstr>Hypothesis : 진법</vt:lpstr>
      <vt:lpstr>Hypothesis : 진법</vt:lpstr>
      <vt:lpstr>Hypothesis : 진법</vt:lpstr>
      <vt:lpstr>Hypothesis : 진법</vt:lpstr>
      <vt:lpstr>Hypothesis : 진법 (x)</vt:lpstr>
      <vt:lpstr>단지.. 많이 써서?</vt:lpstr>
      <vt:lpstr>Hypothesis : 일상어</vt:lpstr>
      <vt:lpstr>Hypothesis : 일상어  화폐</vt:lpstr>
      <vt:lpstr>Hypothesis : 화폐</vt:lpstr>
      <vt:lpstr>Hypothesis : 화폐</vt:lpstr>
      <vt:lpstr>Hypothesis : 화폐</vt:lpstr>
      <vt:lpstr>Hypothesis : 화폐</vt:lpstr>
      <vt:lpstr>Hypothesis : 화폐</vt:lpstr>
      <vt:lpstr>Hypothesis : 화폐</vt:lpstr>
      <vt:lpstr>Hypothesis : 화폐</vt:lpstr>
      <vt:lpstr>더 조사해보고 싶었으나…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우리가 1을 생략하는 방식</dc:title>
  <dc:creator>권민규</dc:creator>
  <cp:lastModifiedBy>권민규</cp:lastModifiedBy>
  <cp:revision>3</cp:revision>
  <dcterms:created xsi:type="dcterms:W3CDTF">2023-05-29T04:31:09Z</dcterms:created>
  <dcterms:modified xsi:type="dcterms:W3CDTF">2023-05-29T16:52:58Z</dcterms:modified>
</cp:coreProperties>
</file>