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5"/>
  </p:sldMasterIdLst>
  <p:notesMasterIdLst>
    <p:notesMasterId r:id="rId17"/>
  </p:notesMasterIdLst>
  <p:sldIdLst>
    <p:sldId id="256" r:id="rId6"/>
    <p:sldId id="266" r:id="rId7"/>
    <p:sldId id="272" r:id="rId8"/>
    <p:sldId id="273" r:id="rId9"/>
    <p:sldId id="274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C0C0"/>
    <a:srgbClr val="FFFFCC"/>
    <a:srgbClr val="CCFF99"/>
    <a:srgbClr val="66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9FC1-7737-47F2-938D-7FE9E3DEED71}" v="1" dt="2021-03-02T23:44:3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 autoAdjust="0"/>
    <p:restoredTop sz="92196" autoAdjust="0"/>
  </p:normalViewPr>
  <p:slideViewPr>
    <p:cSldViewPr>
      <p:cViewPr varScale="1">
        <p:scale>
          <a:sx n="102" d="100"/>
          <a:sy n="102" d="100"/>
        </p:scale>
        <p:origin x="90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05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종덕" userId="399f1ef0-3fe0-4613-bbcd-ce5396cb22fc" providerId="ADAL" clId="{EFF1EE0F-2DBE-4C8D-9958-2DBDA1B617B2}"/>
    <pc:docChg chg="custSel modSld modMainMaster modNotesMaster">
      <pc:chgData name="김 종덕" userId="399f1ef0-3fe0-4613-bbcd-ce5396cb22fc" providerId="ADAL" clId="{EFF1EE0F-2DBE-4C8D-9958-2DBDA1B617B2}" dt="2021-02-27T06:27:14.232" v="169" actId="1076"/>
      <pc:docMkLst>
        <pc:docMk/>
      </pc:docMkLst>
      <pc:sldChg chg="modSp mod modNotes">
        <pc:chgData name="김 종덕" userId="399f1ef0-3fe0-4613-bbcd-ce5396cb22fc" providerId="ADAL" clId="{EFF1EE0F-2DBE-4C8D-9958-2DBDA1B617B2}" dt="2021-02-27T05:44:29.761" v="3" actId="14100"/>
        <pc:sldMkLst>
          <pc:docMk/>
          <pc:sldMk cId="0" sldId="256"/>
        </pc:sldMkLst>
        <pc:spChg chg="mod">
          <ac:chgData name="김 종덕" userId="399f1ef0-3fe0-4613-bbcd-ce5396cb22fc" providerId="ADAL" clId="{EFF1EE0F-2DBE-4C8D-9958-2DBDA1B617B2}" dt="2021-02-27T05:44:29.761" v="3" actId="14100"/>
          <ac:spMkLst>
            <pc:docMk/>
            <pc:sldMk cId="0" sldId="256"/>
            <ac:spMk id="2" creationId="{349FD4EF-1B27-412F-A566-04704EEB3484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0" sldId="256"/>
            <ac:spMk id="2051" creationId="{00000000-0000-0000-0000-000000000000}"/>
          </ac:spMkLst>
        </pc:spChg>
      </pc:sldChg>
      <pc:sldChg chg="modSp mod modNotes">
        <pc:chgData name="김 종덕" userId="399f1ef0-3fe0-4613-bbcd-ce5396cb22fc" providerId="ADAL" clId="{EFF1EE0F-2DBE-4C8D-9958-2DBDA1B617B2}" dt="2021-02-27T05:54:19.704" v="30" actId="1076"/>
        <pc:sldMkLst>
          <pc:docMk/>
          <pc:sldMk cId="0" sldId="266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0" sldId="266"/>
            <ac:spMk id="5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0" sldId="266"/>
            <ac:spMk id="43010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54:05.392" v="27" actId="20577"/>
          <ac:spMkLst>
            <pc:docMk/>
            <pc:sldMk cId="0" sldId="266"/>
            <ac:spMk id="43011" creationId="{00000000-0000-0000-0000-000000000000}"/>
          </ac:spMkLst>
        </pc:spChg>
        <pc:picChg chg="mod">
          <ac:chgData name="김 종덕" userId="399f1ef0-3fe0-4613-bbcd-ce5396cb22fc" providerId="ADAL" clId="{EFF1EE0F-2DBE-4C8D-9958-2DBDA1B617B2}" dt="2021-02-27T05:45:02.595" v="9" actId="1076"/>
          <ac:picMkLst>
            <pc:docMk/>
            <pc:sldMk cId="0" sldId="266"/>
            <ac:picMk id="2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54:19.704" v="30" actId="1076"/>
          <ac:picMkLst>
            <pc:docMk/>
            <pc:sldMk cId="0" sldId="266"/>
            <ac:picMk id="7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54:11.741" v="29" actId="1076"/>
          <ac:picMkLst>
            <pc:docMk/>
            <pc:sldMk cId="0" sldId="266"/>
            <ac:picMk id="1026" creationId="{43CF25C7-C000-4A5B-BC77-89DF901DB73F}"/>
          </ac:picMkLst>
        </pc:picChg>
      </pc:sldChg>
      <pc:sldChg chg="delSp modSp mod modNotes">
        <pc:chgData name="김 종덕" userId="399f1ef0-3fe0-4613-bbcd-ce5396cb22fc" providerId="ADAL" clId="{EFF1EE0F-2DBE-4C8D-9958-2DBDA1B617B2}" dt="2021-02-27T06:00:19.614" v="117" actId="20577"/>
        <pc:sldMkLst>
          <pc:docMk/>
          <pc:sldMk cId="2264606109" sldId="272"/>
        </pc:sldMkLst>
        <pc:spChg chg="del mod">
          <ac:chgData name="김 종덕" userId="399f1ef0-3fe0-4613-bbcd-ce5396cb22fc" providerId="ADAL" clId="{EFF1EE0F-2DBE-4C8D-9958-2DBDA1B617B2}" dt="2021-02-27T05:54:31.163" v="31" actId="478"/>
          <ac:spMkLst>
            <pc:docMk/>
            <pc:sldMk cId="2264606109" sldId="272"/>
            <ac:spMk id="2" creationId="{380A5A9F-0298-4B64-9FF1-2B5286B1D12A}"/>
          </ac:spMkLst>
        </pc:spChg>
        <pc:spChg chg="del mod">
          <ac:chgData name="김 종덕" userId="399f1ef0-3fe0-4613-bbcd-ce5396cb22fc" providerId="ADAL" clId="{EFF1EE0F-2DBE-4C8D-9958-2DBDA1B617B2}" dt="2021-02-27T05:54:31.163" v="31" actId="478"/>
          <ac:spMkLst>
            <pc:docMk/>
            <pc:sldMk cId="2264606109" sldId="272"/>
            <ac:spMk id="3" creationId="{69463A7E-A978-477A-9ADC-3D7C02A274C2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264606109" sldId="272"/>
            <ac:spMk id="6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264606109" sldId="272"/>
            <ac:spMk id="23554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264606109" sldId="272"/>
            <ac:spMk id="23555" creationId="{00000000-0000-0000-0000-000000000000}"/>
          </ac:spMkLst>
        </pc:spChg>
        <pc:graphicFrameChg chg="mod modGraphic">
          <ac:chgData name="김 종덕" userId="399f1ef0-3fe0-4613-bbcd-ce5396cb22fc" providerId="ADAL" clId="{EFF1EE0F-2DBE-4C8D-9958-2DBDA1B617B2}" dt="2021-02-27T06:00:19.614" v="117" actId="20577"/>
          <ac:graphicFrameMkLst>
            <pc:docMk/>
            <pc:sldMk cId="2264606109" sldId="272"/>
            <ac:graphicFrameMk id="58500" creationId="{00000000-0000-0000-0000-000000000000}"/>
          </ac:graphicFrameMkLst>
        </pc:graphicFrameChg>
      </pc:sldChg>
      <pc:sldChg chg="modSp mod modNotes">
        <pc:chgData name="김 종덕" userId="399f1ef0-3fe0-4613-bbcd-ce5396cb22fc" providerId="ADAL" clId="{EFF1EE0F-2DBE-4C8D-9958-2DBDA1B617B2}" dt="2021-02-27T06:24:59.356" v="155" actId="20577"/>
        <pc:sldMkLst>
          <pc:docMk/>
          <pc:sldMk cId="2593761478" sldId="273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593761478" sldId="273"/>
            <ac:spMk id="6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593761478" sldId="273"/>
            <ac:spMk id="24578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6:24:59.356" v="155" actId="20577"/>
          <ac:spMkLst>
            <pc:docMk/>
            <pc:sldMk cId="2593761478" sldId="273"/>
            <ac:spMk id="24579" creationId="{00000000-0000-0000-0000-000000000000}"/>
          </ac:spMkLst>
        </pc:spChg>
        <pc:graphicFrameChg chg="mod modGraphic">
          <ac:chgData name="김 종덕" userId="399f1ef0-3fe0-4613-bbcd-ce5396cb22fc" providerId="ADAL" clId="{EFF1EE0F-2DBE-4C8D-9958-2DBDA1B617B2}" dt="2021-02-27T06:06:16.214" v="151" actId="20577"/>
          <ac:graphicFrameMkLst>
            <pc:docMk/>
            <pc:sldMk cId="2593761478" sldId="273"/>
            <ac:graphicFrameMk id="60521" creationId="{00000000-0000-0000-0000-000000000000}"/>
          </ac:graphicFrameMkLst>
        </pc:graphicFrameChg>
      </pc:sldChg>
      <pc:sldChg chg="modSp">
        <pc:chgData name="김 종덕" userId="399f1ef0-3fe0-4613-bbcd-ce5396cb22fc" providerId="ADAL" clId="{EFF1EE0F-2DBE-4C8D-9958-2DBDA1B617B2}" dt="2021-02-27T05:44:17.513" v="1"/>
        <pc:sldMkLst>
          <pc:docMk/>
          <pc:sldMk cId="807653040" sldId="274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807653040" sldId="274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807653040" sldId="274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807653040" sldId="274"/>
            <ac:spMk id="4" creationId="{00000000-0000-0000-0000-000000000000}"/>
          </ac:spMkLst>
        </pc:spChg>
      </pc:sldChg>
      <pc:sldChg chg="modSp">
        <pc:chgData name="김 종덕" userId="399f1ef0-3fe0-4613-bbcd-ce5396cb22fc" providerId="ADAL" clId="{EFF1EE0F-2DBE-4C8D-9958-2DBDA1B617B2}" dt="2021-02-27T05:44:17.513" v="1"/>
        <pc:sldMkLst>
          <pc:docMk/>
          <pc:sldMk cId="676869196" sldId="279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676869196" sldId="279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676869196" sldId="279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676869196" sldId="279"/>
            <ac:spMk id="4" creationId="{00000000-0000-0000-0000-000000000000}"/>
          </ac:spMkLst>
        </pc:spChg>
      </pc:sldChg>
      <pc:sldChg chg="modSp mod">
        <pc:chgData name="김 종덕" userId="399f1ef0-3fe0-4613-bbcd-ce5396cb22fc" providerId="ADAL" clId="{EFF1EE0F-2DBE-4C8D-9958-2DBDA1B617B2}" dt="2021-02-27T06:26:16.717" v="164" actId="1076"/>
        <pc:sldMkLst>
          <pc:docMk/>
          <pc:sldMk cId="4079606319" sldId="280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4079606319" sldId="280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4079606319" sldId="280"/>
            <ac:spMk id="4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6:26:08.494" v="163" actId="14"/>
          <ac:spMkLst>
            <pc:docMk/>
            <pc:sldMk cId="4079606319" sldId="280"/>
            <ac:spMk id="6" creationId="{00000000-0000-0000-0000-000000000000}"/>
          </ac:spMkLst>
        </pc:spChg>
        <pc:graphicFrameChg chg="mod">
          <ac:chgData name="김 종덕" userId="399f1ef0-3fe0-4613-bbcd-ce5396cb22fc" providerId="ADAL" clId="{EFF1EE0F-2DBE-4C8D-9958-2DBDA1B617B2}" dt="2021-02-27T05:44:03.144" v="0"/>
          <ac:graphicFrameMkLst>
            <pc:docMk/>
            <pc:sldMk cId="4079606319" sldId="280"/>
            <ac:graphicFrameMk id="7" creationId="{00000000-0000-0000-0000-000000000000}"/>
          </ac:graphicFrameMkLst>
        </pc:graphicFrameChg>
        <pc:graphicFrameChg chg="mod">
          <ac:chgData name="김 종덕" userId="399f1ef0-3fe0-4613-bbcd-ce5396cb22fc" providerId="ADAL" clId="{EFF1EE0F-2DBE-4C8D-9958-2DBDA1B617B2}" dt="2021-02-27T06:26:16.717" v="164" actId="1076"/>
          <ac:graphicFrameMkLst>
            <pc:docMk/>
            <pc:sldMk cId="4079606319" sldId="280"/>
            <ac:graphicFrameMk id="14" creationId="{00000000-0000-0000-0000-000000000000}"/>
          </ac:graphicFrameMkLst>
        </pc:graphicFrame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079606319" sldId="280"/>
            <ac:picMk id="1026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079606319" sldId="280"/>
            <ac:picMk id="1027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079606319" sldId="280"/>
            <ac:picMk id="102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079606319" sldId="280"/>
            <ac:picMk id="1029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079606319" sldId="280"/>
            <ac:picMk id="1030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16.717" v="164" actId="1076"/>
          <ac:picMkLst>
            <pc:docMk/>
            <pc:sldMk cId="4079606319" sldId="280"/>
            <ac:picMk id="1032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16.717" v="164" actId="1076"/>
          <ac:picMkLst>
            <pc:docMk/>
            <pc:sldMk cId="4079606319" sldId="280"/>
            <ac:picMk id="1034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16.717" v="164" actId="1076"/>
          <ac:picMkLst>
            <pc:docMk/>
            <pc:sldMk cId="4079606319" sldId="280"/>
            <ac:picMk id="1036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16.717" v="164" actId="1076"/>
          <ac:picMkLst>
            <pc:docMk/>
            <pc:sldMk cId="4079606319" sldId="280"/>
            <ac:picMk id="103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16.717" v="164" actId="1076"/>
          <ac:picMkLst>
            <pc:docMk/>
            <pc:sldMk cId="4079606319" sldId="280"/>
            <ac:picMk id="1040" creationId="{00000000-0000-0000-0000-000000000000}"/>
          </ac:picMkLst>
        </pc:picChg>
      </pc:sldChg>
      <pc:sldChg chg="modSp mod">
        <pc:chgData name="김 종덕" userId="399f1ef0-3fe0-4613-bbcd-ce5396cb22fc" providerId="ADAL" clId="{EFF1EE0F-2DBE-4C8D-9958-2DBDA1B617B2}" dt="2021-02-27T06:26:33.126" v="167" actId="1076"/>
        <pc:sldMkLst>
          <pc:docMk/>
          <pc:sldMk cId="951855533" sldId="281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951855533" sldId="281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6:26:26.389" v="166" actId="6549"/>
          <ac:spMkLst>
            <pc:docMk/>
            <pc:sldMk cId="951855533" sldId="281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951855533" sldId="281"/>
            <ac:spMk id="4" creationId="{00000000-0000-0000-0000-000000000000}"/>
          </ac:spMkLst>
        </pc:spChg>
        <pc:graphicFrameChg chg="mod">
          <ac:chgData name="김 종덕" userId="399f1ef0-3fe0-4613-bbcd-ce5396cb22fc" providerId="ADAL" clId="{EFF1EE0F-2DBE-4C8D-9958-2DBDA1B617B2}" dt="2021-02-27T05:44:03.144" v="0"/>
          <ac:graphicFrameMkLst>
            <pc:docMk/>
            <pc:sldMk cId="951855533" sldId="281"/>
            <ac:graphicFrameMk id="5" creationId="{00000000-0000-0000-0000-000000000000}"/>
          </ac:graphicFrameMkLst>
        </pc:graphicFrameChg>
        <pc:graphicFrameChg chg="mod">
          <ac:chgData name="김 종덕" userId="399f1ef0-3fe0-4613-bbcd-ce5396cb22fc" providerId="ADAL" clId="{EFF1EE0F-2DBE-4C8D-9958-2DBDA1B617B2}" dt="2021-02-27T06:26:33.126" v="167" actId="1076"/>
          <ac:graphicFrameMkLst>
            <pc:docMk/>
            <pc:sldMk cId="951855533" sldId="281"/>
            <ac:graphicFrameMk id="10" creationId="{00000000-0000-0000-0000-000000000000}"/>
          </ac:graphicFrameMkLst>
        </pc:graphicFrame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951855533" sldId="281"/>
            <ac:picMk id="2050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951855533" sldId="281"/>
            <ac:picMk id="2052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951855533" sldId="281"/>
            <ac:picMk id="2054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951855533" sldId="281"/>
            <ac:picMk id="2056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33.126" v="167" actId="1076"/>
          <ac:picMkLst>
            <pc:docMk/>
            <pc:sldMk cId="951855533" sldId="281"/>
            <ac:picMk id="205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33.126" v="167" actId="1076"/>
          <ac:picMkLst>
            <pc:docMk/>
            <pc:sldMk cId="951855533" sldId="281"/>
            <ac:picMk id="2060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33.126" v="167" actId="1076"/>
          <ac:picMkLst>
            <pc:docMk/>
            <pc:sldMk cId="951855533" sldId="281"/>
            <ac:picMk id="2062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33.126" v="167" actId="1076"/>
          <ac:picMkLst>
            <pc:docMk/>
            <pc:sldMk cId="951855533" sldId="281"/>
            <ac:picMk id="2064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6:26:33.126" v="167" actId="1076"/>
          <ac:picMkLst>
            <pc:docMk/>
            <pc:sldMk cId="951855533" sldId="281"/>
            <ac:picMk id="2066" creationId="{00000000-0000-0000-0000-000000000000}"/>
          </ac:picMkLst>
        </pc:picChg>
      </pc:sldChg>
      <pc:sldChg chg="modSp">
        <pc:chgData name="김 종덕" userId="399f1ef0-3fe0-4613-bbcd-ce5396cb22fc" providerId="ADAL" clId="{EFF1EE0F-2DBE-4C8D-9958-2DBDA1B617B2}" dt="2021-02-27T05:44:17.513" v="1"/>
        <pc:sldMkLst>
          <pc:docMk/>
          <pc:sldMk cId="2621575232" sldId="282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621575232" sldId="282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621575232" sldId="282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621575232" sldId="282"/>
            <ac:spMk id="4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621575232" sldId="282"/>
            <ac:spMk id="10" creationId="{7E761416-A567-4CBD-B6EA-529C1A235584}"/>
          </ac:spMkLst>
        </pc:spChg>
        <pc:graphicFrameChg chg="mod">
          <ac:chgData name="김 종덕" userId="399f1ef0-3fe0-4613-bbcd-ce5396cb22fc" providerId="ADAL" clId="{EFF1EE0F-2DBE-4C8D-9958-2DBDA1B617B2}" dt="2021-02-27T05:44:03.144" v="0"/>
          <ac:graphicFrameMkLst>
            <pc:docMk/>
            <pc:sldMk cId="2621575232" sldId="282"/>
            <ac:graphicFrameMk id="5" creationId="{00000000-0000-0000-0000-000000000000}"/>
          </ac:graphicFrameMkLst>
        </pc:graphicFrame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2621575232" sldId="282"/>
            <ac:picMk id="7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2621575232" sldId="282"/>
            <ac:picMk id="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2621575232" sldId="282"/>
            <ac:picMk id="9" creationId="{00000000-0000-0000-0000-000000000000}"/>
          </ac:picMkLst>
        </pc:picChg>
      </pc:sldChg>
      <pc:sldChg chg="modSp">
        <pc:chgData name="김 종덕" userId="399f1ef0-3fe0-4613-bbcd-ce5396cb22fc" providerId="ADAL" clId="{EFF1EE0F-2DBE-4C8D-9958-2DBDA1B617B2}" dt="2021-02-27T05:44:17.513" v="1"/>
        <pc:sldMkLst>
          <pc:docMk/>
          <pc:sldMk cId="49547647" sldId="283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49547647" sldId="283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49547647" sldId="283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49547647" sldId="283"/>
            <ac:spMk id="4" creationId="{00000000-0000-0000-0000-000000000000}"/>
          </ac:spMkLst>
        </pc:spChg>
        <pc:graphicFrameChg chg="mod">
          <ac:chgData name="김 종덕" userId="399f1ef0-3fe0-4613-bbcd-ce5396cb22fc" providerId="ADAL" clId="{EFF1EE0F-2DBE-4C8D-9958-2DBDA1B617B2}" dt="2021-02-27T05:44:03.144" v="0"/>
          <ac:graphicFrameMkLst>
            <pc:docMk/>
            <pc:sldMk cId="49547647" sldId="283"/>
            <ac:graphicFrameMk id="7" creationId="{00000000-0000-0000-0000-000000000000}"/>
          </ac:graphicFrameMkLst>
        </pc:graphicFrameChg>
        <pc:graphicFrameChg chg="mod">
          <ac:chgData name="김 종덕" userId="399f1ef0-3fe0-4613-bbcd-ce5396cb22fc" providerId="ADAL" clId="{EFF1EE0F-2DBE-4C8D-9958-2DBDA1B617B2}" dt="2021-02-27T05:44:03.144" v="0"/>
          <ac:graphicFrameMkLst>
            <pc:docMk/>
            <pc:sldMk cId="49547647" sldId="283"/>
            <ac:graphicFrameMk id="8" creationId="{00000000-0000-0000-0000-000000000000}"/>
          </ac:graphicFrameMkLst>
        </pc:graphicFrame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74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76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7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80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84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86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88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90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92" creationId="{00000000-0000-0000-0000-000000000000}"/>
          </ac:picMkLst>
        </pc:pic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k cId="49547647" sldId="283"/>
            <ac:picMk id="3094" creationId="{00000000-0000-0000-0000-000000000000}"/>
          </ac:picMkLst>
        </pc:picChg>
      </pc:sldChg>
      <pc:sldChg chg="modSp modNotes">
        <pc:chgData name="김 종덕" userId="399f1ef0-3fe0-4613-bbcd-ce5396cb22fc" providerId="ADAL" clId="{EFF1EE0F-2DBE-4C8D-9958-2DBDA1B617B2}" dt="2021-02-27T05:44:17.513" v="1"/>
        <pc:sldMkLst>
          <pc:docMk/>
          <pc:sldMk cId="2339392154" sldId="284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339392154" sldId="284"/>
            <ac:spMk id="2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339392154" sldId="284"/>
            <ac:spMk id="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339392154" sldId="284"/>
            <ac:spMk id="4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6" creationId="{3619982A-70CD-4CCC-BEBF-5C5432064E39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7" creationId="{6124F57B-6FDA-408A-A6D0-FFBC0E7A27DD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8" creationId="{BFF77B6A-B265-4066-9CDE-D878CA63BE77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9" creationId="{D255DD70-A353-443A-8353-32061204A02C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0" creationId="{09059519-1882-4585-8335-E7FBCB088119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1" creationId="{244503DC-A3B1-4006-B076-99E3FA63E4F1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2" creationId="{FD799B82-B51E-4F09-B119-9D6E2B9D2D7D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4" creationId="{D81D96AD-D52E-405E-97A9-923DF33360CB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6" creationId="{0FD03F6C-23FC-46B1-94B1-FFBB48BC7283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339392154" sldId="284"/>
            <ac:spMk id="17" creationId="{A074566E-AB2D-41DE-B441-3CD101FDB853}"/>
          </ac:spMkLst>
        </pc:spChg>
      </pc:sldChg>
      <pc:sldChg chg="modSp mod">
        <pc:chgData name="김 종덕" userId="399f1ef0-3fe0-4613-bbcd-ce5396cb22fc" providerId="ADAL" clId="{EFF1EE0F-2DBE-4C8D-9958-2DBDA1B617B2}" dt="2021-02-27T06:27:14.232" v="169" actId="1076"/>
        <pc:sldMkLst>
          <pc:docMk/>
          <pc:sldMk cId="2756216099" sldId="285"/>
        </pc:sldMkLst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756216099" sldId="285"/>
            <ac:spMk id="2" creationId="{B23B1F7F-1D51-47A2-B639-C4221BD9F1F1}"/>
          </ac:spMkLst>
        </pc:spChg>
        <pc:spChg chg="mod">
          <ac:chgData name="김 종덕" userId="399f1ef0-3fe0-4613-bbcd-ce5396cb22fc" providerId="ADAL" clId="{EFF1EE0F-2DBE-4C8D-9958-2DBDA1B617B2}" dt="2021-02-27T05:44:17.513" v="1"/>
          <ac:spMkLst>
            <pc:docMk/>
            <pc:sldMk cId="2756216099" sldId="285"/>
            <ac:spMk id="3" creationId="{0E3E7FE1-C510-4C63-A2BB-7F7BE792EB45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6" creationId="{7C89438D-A581-4C28-A80C-1F06596B6F98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7" creationId="{F12B512C-0254-484D-87D6-6C0090037872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9" creationId="{67429C32-7D32-478F-8FC9-8EA2E79B7ED4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0" creationId="{680B4D4A-292E-4D30-934E-41B1DE3C3312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2" creationId="{FAE6AF0F-FB7E-46C6-AAD3-3DADD73636E6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3" creationId="{8D4B3380-D3BE-442E-AF31-DCFE640A5F22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5" creationId="{7E10B0DA-578A-4E2F-AE30-5D071A4AB07F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6" creationId="{246E892D-4E48-4868-99FB-9FF035EE92B4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8" creationId="{9599B7BC-2162-44E2-921C-FC2D2FAB6093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19" creationId="{E9785B1D-CACE-431E-88C5-67D2954A3BBA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25" creationId="{37CA4311-018B-4B97-860A-2455F97F81D8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26" creationId="{1D0B83FE-DFC0-41D1-AABE-7AA1C50D815F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27" creationId="{7CE69B4B-DC17-41F7-B469-EAE2B5E350A6}"/>
          </ac:spMkLst>
        </pc:spChg>
        <pc:spChg chg="mod">
          <ac:chgData name="김 종덕" userId="399f1ef0-3fe0-4613-bbcd-ce5396cb22fc" providerId="ADAL" clId="{EFF1EE0F-2DBE-4C8D-9958-2DBDA1B617B2}" dt="2021-02-27T06:26:59.272" v="168" actId="122"/>
          <ac:spMkLst>
            <pc:docMk/>
            <pc:sldMk cId="2756216099" sldId="285"/>
            <ac:spMk id="29" creationId="{3BC6B34D-8171-4F6C-B6D2-79A4905B712B}"/>
          </ac:spMkLst>
        </pc:spChg>
        <pc:spChg chg="mod">
          <ac:chgData name="김 종덕" userId="399f1ef0-3fe0-4613-bbcd-ce5396cb22fc" providerId="ADAL" clId="{EFF1EE0F-2DBE-4C8D-9958-2DBDA1B617B2}" dt="2021-02-27T06:26:59.272" v="168" actId="122"/>
          <ac:spMkLst>
            <pc:docMk/>
            <pc:sldMk cId="2756216099" sldId="285"/>
            <ac:spMk id="30" creationId="{41B0357B-1090-434D-B3AD-1BC95E659D4C}"/>
          </ac:spMkLst>
        </pc:spChg>
        <pc:spChg chg="mod">
          <ac:chgData name="김 종덕" userId="399f1ef0-3fe0-4613-bbcd-ce5396cb22fc" providerId="ADAL" clId="{EFF1EE0F-2DBE-4C8D-9958-2DBDA1B617B2}" dt="2021-02-27T06:26:59.272" v="168" actId="122"/>
          <ac:spMkLst>
            <pc:docMk/>
            <pc:sldMk cId="2756216099" sldId="285"/>
            <ac:spMk id="32" creationId="{01F1F92E-1B8D-490B-A7EB-71DDE99F4D7B}"/>
          </ac:spMkLst>
        </pc:spChg>
        <pc:spChg chg="mod">
          <ac:chgData name="김 종덕" userId="399f1ef0-3fe0-4613-bbcd-ce5396cb22fc" providerId="ADAL" clId="{EFF1EE0F-2DBE-4C8D-9958-2DBDA1B617B2}" dt="2021-02-27T06:26:59.272" v="168" actId="122"/>
          <ac:spMkLst>
            <pc:docMk/>
            <pc:sldMk cId="2756216099" sldId="285"/>
            <ac:spMk id="33" creationId="{8380AE58-A79A-477A-BD4F-F57A5F1204DC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35" creationId="{C162265D-8AE4-4CB0-9F63-88902B345492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36" creationId="{D849633E-96DF-4C3F-AE69-D42FD9D92ADD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38" creationId="{B7ACFE8A-FB32-4843-B62A-DAF29F6689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39" creationId="{A5D615D7-DE54-4D3E-9E00-69FAB07B8568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41" creationId="{71794F62-B19A-4BC3-85CF-52E8CEAD7972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k cId="2756216099" sldId="285"/>
            <ac:spMk id="42" creationId="{A2BBE7D2-8A7C-4BA7-B249-EB840E8C8D0F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1" creationId="{2A2AA489-353B-486A-BF10-5C50B8AE379A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2" creationId="{CA9C2C47-A250-4F6F-B1DD-716F000CEB97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3" creationId="{15939A35-0B98-4A47-881E-CB006E502EF5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6" creationId="{48A4EA47-7551-4F91-A3BA-8A240E81D673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8" creationId="{81F9B65F-9E05-4BA2-96E0-9E18B74B6074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59" creationId="{8089C0A3-1063-4900-97A1-51A03931CB0D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60" creationId="{CEE7CBBF-DA18-4CDC-A6BE-D4CA89BCD95C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61" creationId="{30AEBC6C-784B-44D4-AE67-E5BDA00233F8}"/>
          </ac:spMkLst>
        </pc:spChg>
        <pc:spChg chg="mod">
          <ac:chgData name="김 종덕" userId="399f1ef0-3fe0-4613-bbcd-ce5396cb22fc" providerId="ADAL" clId="{EFF1EE0F-2DBE-4C8D-9958-2DBDA1B617B2}" dt="2021-02-27T06:27:14.232" v="169" actId="1076"/>
          <ac:spMkLst>
            <pc:docMk/>
            <pc:sldMk cId="2756216099" sldId="285"/>
            <ac:spMk id="62" creationId="{EFBD9F0A-40DF-4D07-B93F-F36331123487}"/>
          </ac:spMkLst>
        </pc:s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5" creationId="{05F1387D-4CFE-416E-99EF-434BD02238B7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8" creationId="{BA4BE49E-46F0-4EE7-BA28-9AAFBF3F6BA2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11" creationId="{E3E83418-63B2-4B98-B468-48EA8D9810EC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14" creationId="{4830BFFC-C0A4-4580-B9B4-F26456C1589A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17" creationId="{9A54452A-A4A9-42F4-9C0E-8B3CF3228910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24" creationId="{0C035A98-08BD-4301-97F2-CF9F2F407576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28" creationId="{12B51D4A-46A8-43B2-8B55-25772AE19FA9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31" creationId="{664F1A16-8A0B-41F2-B849-335B608FE696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34" creationId="{9B652D00-F450-4640-A4F7-5D83E0D592F0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37" creationId="{41D07249-C3C9-4191-82C2-CE6CC5DFFDE9}"/>
          </ac:grpSpMkLst>
        </pc:grpChg>
        <pc:grpChg chg="mod">
          <ac:chgData name="김 종덕" userId="399f1ef0-3fe0-4613-bbcd-ce5396cb22fc" providerId="ADAL" clId="{EFF1EE0F-2DBE-4C8D-9958-2DBDA1B617B2}" dt="2021-02-27T06:27:14.232" v="169" actId="1076"/>
          <ac:grpSpMkLst>
            <pc:docMk/>
            <pc:sldMk cId="2756216099" sldId="285"/>
            <ac:grpSpMk id="40" creationId="{DA6634BD-CFC0-4C20-B1D0-CFBEB17C87A5}"/>
          </ac:grpSpMkLst>
        </pc:grpChg>
        <pc:cxnChg chg="mod">
          <ac:chgData name="김 종덕" userId="399f1ef0-3fe0-4613-bbcd-ce5396cb22fc" providerId="ADAL" clId="{EFF1EE0F-2DBE-4C8D-9958-2DBDA1B617B2}" dt="2021-02-27T06:27:14.232" v="169" actId="1076"/>
          <ac:cxnSpMkLst>
            <pc:docMk/>
            <pc:sldMk cId="2756216099" sldId="285"/>
            <ac:cxnSpMk id="44" creationId="{09891254-4444-4E8B-ACA4-A4DFD7E0B0B3}"/>
          </ac:cxnSpMkLst>
        </pc:cxnChg>
        <pc:cxnChg chg="mod">
          <ac:chgData name="김 종덕" userId="399f1ef0-3fe0-4613-bbcd-ce5396cb22fc" providerId="ADAL" clId="{EFF1EE0F-2DBE-4C8D-9958-2DBDA1B617B2}" dt="2021-02-27T06:27:14.232" v="169" actId="1076"/>
          <ac:cxnSpMkLst>
            <pc:docMk/>
            <pc:sldMk cId="2756216099" sldId="285"/>
            <ac:cxnSpMk id="46" creationId="{3C8173EF-8998-40C4-9F75-7E215AADF1F9}"/>
          </ac:cxnSpMkLst>
        </pc:cxnChg>
        <pc:cxnChg chg="mod">
          <ac:chgData name="김 종덕" userId="399f1ef0-3fe0-4613-bbcd-ce5396cb22fc" providerId="ADAL" clId="{EFF1EE0F-2DBE-4C8D-9958-2DBDA1B617B2}" dt="2021-02-27T06:27:14.232" v="169" actId="1076"/>
          <ac:cxnSpMkLst>
            <pc:docMk/>
            <pc:sldMk cId="2756216099" sldId="285"/>
            <ac:cxnSpMk id="48" creationId="{18F2CFB7-9780-4533-B3F0-E6A41B6F2300}"/>
          </ac:cxnSpMkLst>
        </pc:cxnChg>
      </pc:sldChg>
      <pc:sldMasterChg chg="modSp modSldLayout">
        <pc:chgData name="김 종덕" userId="399f1ef0-3fe0-4613-bbcd-ce5396cb22fc" providerId="ADAL" clId="{EFF1EE0F-2DBE-4C8D-9958-2DBDA1B617B2}" dt="2021-02-27T05:44:03.144" v="0"/>
        <pc:sldMasterMkLst>
          <pc:docMk/>
          <pc:sldMasterMk cId="342745296" sldId="2147483706"/>
        </pc:sldMasterMkLst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asterMk cId="342745296" sldId="2147483706"/>
            <ac:spMk id="8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asterMk cId="342745296" sldId="2147483706"/>
            <ac:spMk id="10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asterMk cId="342745296" sldId="2147483706"/>
            <ac:spMk id="13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asterMk cId="342745296" sldId="2147483706"/>
            <ac:spMk id="1026" creationId="{00000000-0000-0000-0000-000000000000}"/>
          </ac:spMkLst>
        </pc:spChg>
        <pc:spChg chg="mod">
          <ac:chgData name="김 종덕" userId="399f1ef0-3fe0-4613-bbcd-ce5396cb22fc" providerId="ADAL" clId="{EFF1EE0F-2DBE-4C8D-9958-2DBDA1B617B2}" dt="2021-02-27T05:44:03.144" v="0"/>
          <ac:spMkLst>
            <pc:docMk/>
            <pc:sldMasterMk cId="342745296" sldId="2147483706"/>
            <ac:spMk id="1027" creationId="{00000000-0000-0000-0000-000000000000}"/>
          </ac:spMkLst>
        </pc:spChg>
        <pc:picChg chg="mod">
          <ac:chgData name="김 종덕" userId="399f1ef0-3fe0-4613-bbcd-ce5396cb22fc" providerId="ADAL" clId="{EFF1EE0F-2DBE-4C8D-9958-2DBDA1B617B2}" dt="2021-02-27T05:44:03.144" v="0"/>
          <ac:picMkLst>
            <pc:docMk/>
            <pc:sldMasterMk cId="342745296" sldId="2147483706"/>
            <ac:picMk id="9" creationId="{00000000-0000-0000-0000-000000000000}"/>
          </ac:picMkLst>
        </pc:pic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1001329346" sldId="2147483707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3" creationId="{5FA9853B-F490-4B3B-9B23-5B632CC61D03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9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10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12" creationId="{5610D680-078B-4021-91D2-BFE36AAF6766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15" creationId="{CA3CDD27-CD1C-4CA0-A452-7B574BE3AB5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22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01329346" sldId="2147483707"/>
              <ac:spMk id="23" creationId="{00000000-0000-0000-0000-000000000000}"/>
            </ac:spMkLst>
          </pc:spChg>
          <pc:picChg chg="mod">
            <ac:chgData name="김 종덕" userId="399f1ef0-3fe0-4613-bbcd-ce5396cb22fc" providerId="ADAL" clId="{EFF1EE0F-2DBE-4C8D-9958-2DBDA1B617B2}" dt="2021-02-27T05:44:03.144" v="0"/>
            <ac:picMkLst>
              <pc:docMk/>
              <pc:sldMasterMk cId="342745296" sldId="2147483706"/>
              <pc:sldLayoutMk cId="1001329346" sldId="2147483707"/>
              <ac:picMk id="11" creationId="{00000000-0000-0000-0000-000000000000}"/>
            </ac:picMkLst>
          </pc:picChg>
          <pc:picChg chg="mod">
            <ac:chgData name="김 종덕" userId="399f1ef0-3fe0-4613-bbcd-ce5396cb22fc" providerId="ADAL" clId="{EFF1EE0F-2DBE-4C8D-9958-2DBDA1B617B2}" dt="2021-02-27T05:44:03.144" v="0"/>
            <ac:picMkLst>
              <pc:docMk/>
              <pc:sldMasterMk cId="342745296" sldId="2147483706"/>
              <pc:sldLayoutMk cId="1001329346" sldId="2147483707"/>
              <ac:picMk id="13" creationId="{00000000-0000-0000-0000-000000000000}"/>
            </ac:picMkLst>
          </pc:picChg>
          <pc:picChg chg="mod">
            <ac:chgData name="김 종덕" userId="399f1ef0-3fe0-4613-bbcd-ce5396cb22fc" providerId="ADAL" clId="{EFF1EE0F-2DBE-4C8D-9958-2DBDA1B617B2}" dt="2021-02-27T05:44:03.144" v="0"/>
            <ac:picMkLst>
              <pc:docMk/>
              <pc:sldMasterMk cId="342745296" sldId="2147483706"/>
              <pc:sldLayoutMk cId="1001329346" sldId="2147483707"/>
              <ac:picMk id="16" creationId="{D26D7978-E8B6-4D84-BAC1-928F19A6FE6E}"/>
            </ac:picMkLst>
          </pc:picChg>
          <pc:picChg chg="mod">
            <ac:chgData name="김 종덕" userId="399f1ef0-3fe0-4613-bbcd-ce5396cb22fc" providerId="ADAL" clId="{EFF1EE0F-2DBE-4C8D-9958-2DBDA1B617B2}" dt="2021-02-27T05:44:03.144" v="0"/>
            <ac:picMkLst>
              <pc:docMk/>
              <pc:sldMasterMk cId="342745296" sldId="2147483706"/>
              <pc:sldLayoutMk cId="1001329346" sldId="2147483707"/>
              <ac:picMk id="17" creationId="{690CD754-3353-485D-95B4-94148F98E600}"/>
            </ac:picMkLst>
          </pc:pic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2314636136" sldId="2147483708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314636136" sldId="2147483708"/>
              <ac:spMk id="3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314636136" sldId="2147483708"/>
              <ac:spMk id="6" creationId="{EB05DB11-9E8D-4861-8DF2-ADEACCA464FF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314636136" sldId="2147483708"/>
              <ac:spMk id="11" creationId="{00000000-0000-0000-0000-000000000000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492449868" sldId="2147483709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492449868" sldId="2147483709"/>
              <ac:spMk id="2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492449868" sldId="2147483709"/>
              <ac:spMk id="3" creationId="{00000000-0000-0000-0000-000000000000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2920926282" sldId="2147483710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920926282" sldId="2147483710"/>
              <ac:spMk id="3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920926282" sldId="2147483710"/>
              <ac:spMk id="7" creationId="{5565FF20-9F99-4F3D-8508-0C7C5A8F1E8C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920926282" sldId="2147483710"/>
              <ac:spMk id="8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920926282" sldId="2147483710"/>
              <ac:spMk id="9" creationId="{256323F4-0B9B-4F2F-9D74-97D8AAC62AB9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2803104077" sldId="2147483711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803104077" sldId="2147483711"/>
              <ac:spMk id="3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2803104077" sldId="2147483711"/>
              <ac:spMk id="11" creationId="{00000000-0000-0000-0000-000000000000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441584356" sldId="2147483712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441584356" sldId="2147483712"/>
              <ac:spMk id="5" creationId="{00000000-0000-0000-0000-000000000000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1081211502" sldId="2147483714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81211502" sldId="2147483714"/>
              <ac:spMk id="4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81211502" sldId="2147483714"/>
              <ac:spMk id="5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81211502" sldId="2147483714"/>
              <ac:spMk id="6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081211502" sldId="2147483714"/>
              <ac:spMk id="17" creationId="{00000000-0000-0000-0000-000000000000}"/>
            </ac:spMkLst>
          </pc:spChg>
        </pc:sldLayoutChg>
        <pc:sldLayoutChg chg="modSp">
          <pc:chgData name="김 종덕" userId="399f1ef0-3fe0-4613-bbcd-ce5396cb22fc" providerId="ADAL" clId="{EFF1EE0F-2DBE-4C8D-9958-2DBDA1B617B2}" dt="2021-02-27T05:44:03.144" v="0"/>
          <pc:sldLayoutMkLst>
            <pc:docMk/>
            <pc:sldMasterMk cId="342745296" sldId="2147483706"/>
            <pc:sldLayoutMk cId="1371117621" sldId="2147483715"/>
          </pc:sldLayoutMkLst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371117621" sldId="2147483715"/>
              <ac:spMk id="3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371117621" sldId="2147483715"/>
              <ac:spMk id="4" creationId="{00000000-0000-0000-0000-000000000000}"/>
            </ac:spMkLst>
          </pc:spChg>
          <pc:spChg chg="mod">
            <ac:chgData name="김 종덕" userId="399f1ef0-3fe0-4613-bbcd-ce5396cb22fc" providerId="ADAL" clId="{EFF1EE0F-2DBE-4C8D-9958-2DBDA1B617B2}" dt="2021-02-27T05:44:03.144" v="0"/>
            <ac:spMkLst>
              <pc:docMk/>
              <pc:sldMasterMk cId="342745296" sldId="2147483706"/>
              <pc:sldLayoutMk cId="1371117621" sldId="2147483715"/>
              <ac:spMk id="17" creationId="{00000000-0000-0000-0000-000000000000}"/>
            </ac:spMkLst>
          </pc:spChg>
        </pc:sldLayoutChg>
      </pc:sldMasterChg>
      <pc:sldMasterChg chg="modSldLayout">
        <pc:chgData name="김 종덕" userId="399f1ef0-3fe0-4613-bbcd-ce5396cb22fc" providerId="ADAL" clId="{EFF1EE0F-2DBE-4C8D-9958-2DBDA1B617B2}" dt="2021-02-27T05:44:40.538" v="4" actId="1076"/>
        <pc:sldMasterMkLst>
          <pc:docMk/>
          <pc:sldMasterMk cId="396338829" sldId="2147483716"/>
        </pc:sldMasterMkLst>
        <pc:sldLayoutChg chg="modSp mod">
          <pc:chgData name="김 종덕" userId="399f1ef0-3fe0-4613-bbcd-ce5396cb22fc" providerId="ADAL" clId="{EFF1EE0F-2DBE-4C8D-9958-2DBDA1B617B2}" dt="2021-02-27T05:44:40.538" v="4" actId="1076"/>
          <pc:sldLayoutMkLst>
            <pc:docMk/>
            <pc:sldMasterMk cId="396338829" sldId="2147483716"/>
            <pc:sldLayoutMk cId="1629244294" sldId="2147483717"/>
          </pc:sldLayoutMkLst>
          <pc:spChg chg="mod">
            <ac:chgData name="김 종덕" userId="399f1ef0-3fe0-4613-bbcd-ce5396cb22fc" providerId="ADAL" clId="{EFF1EE0F-2DBE-4C8D-9958-2DBDA1B617B2}" dt="2021-02-27T05:44:40.538" v="4" actId="1076"/>
            <ac:spMkLst>
              <pc:docMk/>
              <pc:sldMasterMk cId="396338829" sldId="2147483716"/>
              <pc:sldLayoutMk cId="1629244294" sldId="2147483717"/>
              <ac:spMk id="12" creationId="{5610D680-078B-4021-91D2-BFE36AAF6766}"/>
            </ac:spMkLst>
          </pc:spChg>
        </pc:sldLayoutChg>
      </pc:sldMasterChg>
    </pc:docChg>
  </pc:docChgLst>
  <pc:docChgLst>
    <pc:chgData name="김 종덕" userId="399f1ef0-3fe0-4613-bbcd-ce5396cb22fc" providerId="ADAL" clId="{1F089FC1-7737-47F2-938D-7FE9E3DEED71}"/>
    <pc:docChg chg="addSld delSld modSld">
      <pc:chgData name="김 종덕" userId="399f1ef0-3fe0-4613-bbcd-ce5396cb22fc" providerId="ADAL" clId="{1F089FC1-7737-47F2-938D-7FE9E3DEED71}" dt="2021-03-02T23:44:31.413" v="1"/>
      <pc:docMkLst>
        <pc:docMk/>
      </pc:docMkLst>
      <pc:sldChg chg="add">
        <pc:chgData name="김 종덕" userId="399f1ef0-3fe0-4613-bbcd-ce5396cb22fc" providerId="ADAL" clId="{1F089FC1-7737-47F2-938D-7FE9E3DEED71}" dt="2021-03-02T23:44:31.413" v="1"/>
        <pc:sldMkLst>
          <pc:docMk/>
          <pc:sldMk cId="998970671" sldId="285"/>
        </pc:sldMkLst>
      </pc:sldChg>
      <pc:sldChg chg="del">
        <pc:chgData name="김 종덕" userId="399f1ef0-3fe0-4613-bbcd-ce5396cb22fc" providerId="ADAL" clId="{1F089FC1-7737-47F2-938D-7FE9E3DEED71}" dt="2021-03-02T23:44:24.905" v="0" actId="2696"/>
        <pc:sldMkLst>
          <pc:docMk/>
          <pc:sldMk cId="2756216099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6" rIns="94851" bIns="47426" numCol="1" anchor="t" anchorCtr="0" compatLnSpc="1">
            <a:prstTxWarp prst="textNoShape">
              <a:avLst/>
            </a:prstTxWarp>
          </a:bodyPr>
          <a:lstStyle>
            <a:lvl1pPr algn="l" defTabSz="948693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844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6" rIns="94851" bIns="47426" numCol="1" anchor="t" anchorCtr="0" compatLnSpc="1">
            <a:prstTxWarp prst="textNoShape">
              <a:avLst/>
            </a:prstTxWarp>
          </a:bodyPr>
          <a:lstStyle>
            <a:lvl1pPr algn="r" defTabSz="948693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9938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0" y="4863017"/>
            <a:ext cx="5676161" cy="460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6" rIns="94851" bIns="47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88"/>
            <a:ext cx="3075817" cy="51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6" rIns="94851" bIns="47426" numCol="1" anchor="b" anchorCtr="0" compatLnSpc="1">
            <a:prstTxWarp prst="textNoShape">
              <a:avLst/>
            </a:prstTxWarp>
          </a:bodyPr>
          <a:lstStyle>
            <a:lvl1pPr algn="l" defTabSz="948693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844" y="9721188"/>
            <a:ext cx="3075817" cy="51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6" rIns="94851" bIns="47426" numCol="1" anchor="b" anchorCtr="0" compatLnSpc="1">
            <a:prstTxWarp prst="textNoShape">
              <a:avLst/>
            </a:prstTxWarp>
          </a:bodyPr>
          <a:lstStyle>
            <a:lvl1pPr algn="r" defTabSz="948693">
              <a:defRPr sz="1200" b="0">
                <a:latin typeface="굴림" pitchFamily="50" charset="-127"/>
              </a:defRPr>
            </a:lvl1pPr>
          </a:lstStyle>
          <a:p>
            <a:fld id="{39658F19-DFDA-4B13-8E0A-079D3ADEA2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498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44BB4-9DB5-4FCE-8976-EE4528C337B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9938"/>
            <a:ext cx="6819900" cy="38369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764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2EC8-9761-454A-BBE7-6001A043A0D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6"/>
            <a:ext cx="5680076" cy="4605337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6629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9938"/>
            <a:ext cx="6819900" cy="3836987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03AC158-34F2-44E1-9F3C-9B0E85BF0B1E}" type="datetime1">
              <a:rPr lang="en-US" altLang="ko-KR" smtClean="0"/>
              <a:pPr eaLnBrk="1" hangingPunct="1"/>
              <a:t>2/27/2023</a:t>
            </a:fld>
            <a:endParaRPr lang="en-US" altLang="ko-KR"/>
          </a:p>
        </p:txBody>
      </p:sp>
      <p:sp>
        <p:nvSpPr>
          <p:cNvPr id="4506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7A88D71-CE96-4B30-8E0F-D73F8E9E5460}" type="slidenum">
              <a:rPr lang="en-US" altLang="ko-KR" smtClean="0"/>
              <a:pPr eaLnBrk="1" hangingPunct="1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73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9938"/>
            <a:ext cx="6819900" cy="3836987"/>
          </a:xfrm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4" name="날짜 개체 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39BA3E7-E839-4975-99A2-4569DA6CC13A}" type="datetime1">
              <a:rPr lang="en-US" altLang="ko-KR" smtClean="0"/>
              <a:pPr eaLnBrk="1" hangingPunct="1"/>
              <a:t>2/27/2023</a:t>
            </a:fld>
            <a:endParaRPr lang="en-US" altLang="ko-KR"/>
          </a:p>
        </p:txBody>
      </p:sp>
      <p:sp>
        <p:nvSpPr>
          <p:cNvPr id="4608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AD82134-3925-425D-B4CF-7DCD75C8C21C}" type="slidenum">
              <a:rPr lang="en-US" altLang="ko-KR" smtClean="0"/>
              <a:pPr eaLnBrk="1" hangingPunct="1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49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9938"/>
            <a:ext cx="6819900" cy="383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http://www.veritas-a.com/news/articleView.html?idxno=143114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http://m.edu.donga.com/news/view.php?at_no=20190215144546765967</a:t>
            </a:r>
          </a:p>
          <a:p>
            <a:r>
              <a:rPr lang="en-US" altLang="ko-KR" dirty="0"/>
              <a:t>http://news.mit.edu/2018/mit-reshapes-itself-stephen-schwarzman-college-of-computing-1015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구분	</a:t>
            </a:r>
            <a:r>
              <a:rPr lang="en-US" altLang="ko-KR" dirty="0"/>
              <a:t>2015</a:t>
            </a:r>
            <a:r>
              <a:rPr lang="ko-KR" altLang="en-US" dirty="0"/>
              <a:t>년	</a:t>
            </a:r>
            <a:r>
              <a:rPr lang="en-US" altLang="ko-KR" dirty="0"/>
              <a:t>2016</a:t>
            </a:r>
            <a:r>
              <a:rPr lang="ko-KR" altLang="en-US" dirty="0"/>
              <a:t>년	</a:t>
            </a:r>
            <a:r>
              <a:rPr lang="en-US" altLang="ko-KR" dirty="0"/>
              <a:t>2017</a:t>
            </a:r>
            <a:r>
              <a:rPr lang="ko-KR" altLang="en-US" dirty="0"/>
              <a:t>년	</a:t>
            </a:r>
            <a:r>
              <a:rPr lang="en-US" altLang="ko-KR" dirty="0"/>
              <a:t>2018</a:t>
            </a:r>
            <a:r>
              <a:rPr lang="ko-KR" altLang="en-US" dirty="0"/>
              <a:t>년</a:t>
            </a:r>
          </a:p>
          <a:p>
            <a:r>
              <a:rPr lang="ko-KR" altLang="en-US" dirty="0"/>
              <a:t>부전공	</a:t>
            </a:r>
            <a:r>
              <a:rPr lang="en-US" altLang="ko-KR" dirty="0"/>
              <a:t>1	9	18	35</a:t>
            </a:r>
          </a:p>
          <a:p>
            <a:r>
              <a:rPr lang="ko-KR" altLang="en-US" dirty="0"/>
              <a:t>복수전공	</a:t>
            </a:r>
            <a:r>
              <a:rPr lang="en-US" altLang="ko-KR" dirty="0"/>
              <a:t>1	11	13	24</a:t>
            </a:r>
          </a:p>
          <a:p>
            <a:r>
              <a:rPr lang="ko-KR" altLang="en-US" dirty="0"/>
              <a:t>연계전공			</a:t>
            </a:r>
            <a:r>
              <a:rPr lang="en-US" altLang="ko-KR" dirty="0"/>
              <a:t>43	46</a:t>
            </a:r>
          </a:p>
          <a:p>
            <a:r>
              <a:rPr lang="ko-KR" altLang="en-US" dirty="0"/>
              <a:t>계	</a:t>
            </a:r>
            <a:r>
              <a:rPr lang="en-US" altLang="ko-KR" dirty="0"/>
              <a:t>2	20	74	105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58F19-DFDA-4B13-8E0A-079D3ADEA2C2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18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 도형 5"/>
          <p:cNvSpPr/>
          <p:nvPr/>
        </p:nvSpPr>
        <p:spPr bwMode="auto">
          <a:xfrm flipH="1">
            <a:off x="1090" y="5976590"/>
            <a:ext cx="12195517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1091" y="6029548"/>
            <a:ext cx="12190909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4400" y="1277281"/>
            <a:ext cx="103632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200032" y="3023002"/>
            <a:ext cx="7791936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1089" y="0"/>
            <a:ext cx="12192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12192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4" name="Picture 2" descr="기본형">
            <a:extLst>
              <a:ext uri="{FF2B5EF4-FFF2-40B4-BE49-F238E27FC236}">
                <a16:creationId xmlns:a16="http://schemas.microsoft.com/office/drawing/2014/main" id="{C15B169D-BC36-48A4-BC08-59D837751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419EA2-9D9A-4A66-A8E6-5B510F0B200A}"/>
              </a:ext>
            </a:extLst>
          </p:cNvPr>
          <p:cNvGrpSpPr/>
          <p:nvPr/>
        </p:nvGrpSpPr>
        <p:grpSpPr>
          <a:xfrm>
            <a:off x="4618634" y="4949121"/>
            <a:ext cx="2901884" cy="661720"/>
            <a:chOff x="4500986" y="4991120"/>
            <a:chExt cx="2901884" cy="661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0D680-078B-4021-91D2-BFE36AAF6766}"/>
                </a:ext>
              </a:extLst>
            </p:cNvPr>
            <p:cNvSpPr txBox="1"/>
            <p:nvPr/>
          </p:nvSpPr>
          <p:spPr>
            <a:xfrm>
              <a:off x="5095828" y="4991120"/>
              <a:ext cx="2307042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200" b="0" dirty="0">
                  <a:effectLst>
                    <a:glow rad="127000">
                      <a:schemeClr val="bg1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나눔고딕 ExtraBold" panose="020D0904000000000000" pitchFamily="50" charset="-127"/>
                </a:rPr>
                <a:t>부산대학교 </a:t>
              </a:r>
              <a:r>
                <a:rPr lang="ko-KR" altLang="en-US" sz="1200" b="0" dirty="0" err="1">
                  <a:effectLst>
                    <a:glow rad="127000">
                      <a:schemeClr val="bg1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나눔고딕 ExtraBold" panose="020D0904000000000000" pitchFamily="50" charset="-127"/>
                </a:rPr>
                <a:t>정보</a:t>
              </a:r>
              <a:r>
                <a:rPr lang="ko-KR" altLang="en-US" sz="1200" b="0" dirty="0" err="1">
                  <a:effectLst>
                    <a:glow rad="127000">
                      <a:schemeClr val="bg1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n-ea"/>
                </a:rPr>
                <a:t>∙</a:t>
              </a:r>
              <a:r>
                <a:rPr lang="ko-KR" altLang="en-US" sz="1200" b="0" dirty="0" err="1">
                  <a:effectLst>
                    <a:glow rad="127000">
                      <a:schemeClr val="bg1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나눔고딕 ExtraBold" panose="020D0904000000000000" pitchFamily="50" charset="-127"/>
                </a:rPr>
                <a:t>의생명공학대학</a:t>
              </a:r>
              <a:endParaRPr lang="en-US" altLang="ko-KR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b="1" baseline="0" dirty="0">
                  <a:solidFill>
                    <a:schemeClr val="tx2"/>
                  </a:solidFill>
                  <a:effectLst>
                    <a:glow rad="127000">
                      <a:schemeClr val="bg1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정보컴퓨터공학부</a:t>
              </a:r>
            </a:p>
          </p:txBody>
        </p:sp>
        <p:pic>
          <p:nvPicPr>
            <p:cNvPr id="18" name="Picture 4" descr="정장형 심볼01">
              <a:extLst>
                <a:ext uri="{FF2B5EF4-FFF2-40B4-BE49-F238E27FC236}">
                  <a16:creationId xmlns:a16="http://schemas.microsoft.com/office/drawing/2014/main" id="{0C114522-CCBA-469B-9213-8C7B06103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986" y="5008857"/>
              <a:ext cx="613861" cy="613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8" descr="C:\Users\Donggeon Lee\Desktop\IoT\pnu.png">
            <a:extLst>
              <a:ext uri="{FF2B5EF4-FFF2-40B4-BE49-F238E27FC236}">
                <a16:creationId xmlns:a16="http://schemas.microsoft.com/office/drawing/2014/main" id="{9056A20B-609E-422A-853D-048C9A8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759" y="6205538"/>
            <a:ext cx="1837624" cy="4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E7A719D-0751-45FB-BAC0-31F9E1BD3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392" y="2736479"/>
            <a:ext cx="2088296" cy="28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4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00108"/>
            <a:ext cx="10972800" cy="5165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F5EBC4-56D4-45C3-BDBC-B20AC7EE77D9}" type="datetimeFigureOut">
              <a:rPr lang="ko-KR" altLang="en-US" smtClean="0"/>
              <a:t>2023-02-27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03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00108"/>
            <a:ext cx="10972800" cy="5165742"/>
          </a:xfrm>
        </p:spPr>
        <p:txBody>
          <a:bodyPr/>
          <a:lstStyle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F5EBC4-56D4-45C3-BDBC-B20AC7EE77D9}" type="datetimeFigureOut">
              <a:rPr lang="ko-KR" altLang="en-US" smtClean="0"/>
              <a:t>2023-02-27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00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614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4173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8543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23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600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용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91467" y="601132"/>
            <a:ext cx="7890933" cy="5996519"/>
          </a:xfrm>
        </p:spPr>
        <p:txBody>
          <a:bodyPr/>
          <a:lstStyle>
            <a:lvl1pPr marL="0" indent="0">
              <a:buFontTx/>
              <a:buNone/>
              <a:defRPr sz="1200" b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2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609601" y="601133"/>
            <a:ext cx="2969684" cy="5996517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400" b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sz="12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EB2BE-6095-4ACC-8B4C-CCF4D1EEA407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75385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09601" y="692150"/>
            <a:ext cx="54863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6096000" y="692150"/>
            <a:ext cx="54864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6968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39349" y="72039"/>
            <a:ext cx="11715584" cy="614218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B79C11A-87AF-4460-B73B-0DC86ACAE0D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921" y="756458"/>
            <a:ext cx="11450012" cy="5690380"/>
          </a:xfrm>
        </p:spPr>
        <p:txBody>
          <a:bodyPr/>
          <a:lstStyle>
            <a:lvl1pPr>
              <a:defRPr b="0" baseline="0">
                <a:ln w="9525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</a:defRPr>
            </a:lvl3pPr>
            <a:lvl4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</a:defRPr>
            </a:lvl4pPr>
            <a:lvl5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5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3084" y="3929066"/>
            <a:ext cx="103632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63084" y="4643446"/>
            <a:ext cx="103632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14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9600" y="908720"/>
            <a:ext cx="53848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D4FDEBF-D73E-4A90-B472-4B22AB7CD01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180108"/>
            <a:ext cx="11715584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6570133" y="908720"/>
            <a:ext cx="53848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46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39349" y="180108"/>
            <a:ext cx="11715584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5BAFA7E-D2C6-4F52-BA9D-60C5091BD0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8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8974AA8-7F3F-4CCF-99C7-67323B26B5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45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06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68051" y="6525344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30200" y="35744"/>
            <a:ext cx="101346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2613" y="836712"/>
            <a:ext cx="11265995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6767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623392" y="115888"/>
            <a:ext cx="10959008" cy="64817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230049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1760629" y="6597352"/>
            <a:ext cx="431371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2C62F1C-6277-45E4-A83F-94076E01242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 bwMode="auto">
          <a:xfrm>
            <a:off x="242392" y="129649"/>
            <a:ext cx="11713301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239350" y="796190"/>
            <a:ext cx="11713301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12192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8" descr="C:\Users\Donggeon Lee\Desktop\IoT\pnu.png">
            <a:extLst>
              <a:ext uri="{FF2B5EF4-FFF2-40B4-BE49-F238E27FC236}">
                <a16:creationId xmlns:a16="http://schemas.microsoft.com/office/drawing/2014/main" id="{446F8758-9D56-42FD-864C-C430A8AD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" y="6514203"/>
            <a:ext cx="957047" cy="2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chemeClr val="tx1">
              <a:lumMod val="75000"/>
              <a:lumOff val="25000"/>
            </a:schemeClr>
          </a:solidFill>
          <a:effectLst>
            <a:glow rad="127000">
              <a:schemeClr val="bg1"/>
            </a:glow>
            <a:outerShdw blurRad="38100" dist="38100" dir="2700000" algn="tl" rotWithShape="0">
              <a:prstClr val="black">
                <a:alpha val="40000"/>
              </a:prstClr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50000"/>
        </a:lnSpc>
        <a:spcBef>
          <a:spcPts val="1200"/>
        </a:spcBef>
        <a:spcAft>
          <a:spcPts val="600"/>
        </a:spcAft>
        <a:buFont typeface="Wingdings" pitchFamily="2" charset="2"/>
        <a:buChar char="v"/>
        <a:defRPr sz="2000" b="0" kern="1200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2017/nanu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nts.google.com/specimen/Ralewa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ko.wikipedia.org/wiki/%ED%98%95%EC%8B%9D_%EC%96%B8%EC%96%B4" TargetMode="External"/><Relationship Id="rId3" Type="http://schemas.openxmlformats.org/officeDocument/2006/relationships/hyperlink" Target="http://ko.wikipedia.org/w/index.php?title=%EC%9D%B4%EC%82%B0%EA%B3%B5%EA%B0%84&amp;action=edit&amp;redlink=1" TargetMode="External"/><Relationship Id="rId7" Type="http://schemas.openxmlformats.org/officeDocument/2006/relationships/hyperlink" Target="http://ko.wikipedia.org/wiki/%EA%B7%B8%EB%9E%98%ED%94%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C%A0%95%EC%88%98" TargetMode="External"/><Relationship Id="rId11" Type="http://schemas.openxmlformats.org/officeDocument/2006/relationships/hyperlink" Target="http://ko.wikipedia.org/wiki/%ED%94%84%EB%A1%9C%EA%B7%B8%EB%9E%98%EB%B0%8D_%EC%96%B8%EC%96%B4" TargetMode="External"/><Relationship Id="rId5" Type="http://schemas.openxmlformats.org/officeDocument/2006/relationships/hyperlink" Target="http://ko.wikipedia.org/wiki/%EC%A0%84%EC%82%B0%ED%95%99" TargetMode="External"/><Relationship Id="rId10" Type="http://schemas.openxmlformats.org/officeDocument/2006/relationships/hyperlink" Target="http://ko.wikipedia.org/wiki/%EC%95%8C%EA%B3%A0%EB%A6%AC%EC%A6%98" TargetMode="External"/><Relationship Id="rId4" Type="http://schemas.openxmlformats.org/officeDocument/2006/relationships/hyperlink" Target="http://ko.wikipedia.org/wiki/%EC%97%B0%EC%86%8D" TargetMode="External"/><Relationship Id="rId9" Type="http://schemas.openxmlformats.org/officeDocument/2006/relationships/hyperlink" Target="http://ko.wikipedia.org/wiki/%EA%B0%80%EC%82%B0%EC%A7%91%ED%95%A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mjg@pusan.ac.kr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hyperlink" Target="https://plato.pusan.ac.kr/course/view.php?id=14054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ductive_reasoning" TargetMode="External"/><Relationship Id="rId3" Type="http://schemas.openxmlformats.org/officeDocument/2006/relationships/hyperlink" Target="http://en.wikipedia.org/wiki/Patterns" TargetMode="External"/><Relationship Id="rId7" Type="http://schemas.openxmlformats.org/officeDocument/2006/relationships/hyperlink" Target="http://en.wikipedia.org/wiki/Mathematical_rigour" TargetMode="External"/><Relationship Id="rId2" Type="http://schemas.openxmlformats.org/officeDocument/2006/relationships/hyperlink" Target="http://en.wikipedia.org/wiki/Mathematici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ruth" TargetMode="External"/><Relationship Id="rId5" Type="http://schemas.openxmlformats.org/officeDocument/2006/relationships/hyperlink" Target="http://en.wikipedia.org/wiki/Mathematical_proof" TargetMode="External"/><Relationship Id="rId10" Type="http://schemas.openxmlformats.org/officeDocument/2006/relationships/hyperlink" Target="http://en.wikipedia.org/wiki/Definition" TargetMode="External"/><Relationship Id="rId4" Type="http://schemas.openxmlformats.org/officeDocument/2006/relationships/hyperlink" Target="http://en.wikipedia.org/wiki/Conjecture" TargetMode="External"/><Relationship Id="rId9" Type="http://schemas.openxmlformats.org/officeDocument/2006/relationships/hyperlink" Target="http://en.wikipedia.org/wiki/Axi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oundations_of_mathematics" TargetMode="External"/><Relationship Id="rId3" Type="http://schemas.openxmlformats.org/officeDocument/2006/relationships/hyperlink" Target="http://en.wikipedia.org/wiki/Algebra" TargetMode="External"/><Relationship Id="rId7" Type="http://schemas.openxmlformats.org/officeDocument/2006/relationships/hyperlink" Target="http://en.wikipedia.org/wiki/Set_theory" TargetMode="External"/><Relationship Id="rId2" Type="http://schemas.openxmlformats.org/officeDocument/2006/relationships/hyperlink" Target="http://en.wikipedia.org/wiki/Arithme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thematical_logic" TargetMode="External"/><Relationship Id="rId5" Type="http://schemas.openxmlformats.org/officeDocument/2006/relationships/hyperlink" Target="http://en.wikipedia.org/wiki/Mathematical_analysis" TargetMode="External"/><Relationship Id="rId4" Type="http://schemas.openxmlformats.org/officeDocument/2006/relationships/hyperlink" Target="http://en.wikipedia.org/wiki/Geometry" TargetMode="External"/><Relationship Id="rId9" Type="http://schemas.openxmlformats.org/officeDocument/2006/relationships/hyperlink" Target="http://en.wikipedia.org/wiki/Applied_mathematic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Discrete Mathematics (I)</a:t>
            </a:r>
            <a:br>
              <a:rPr lang="en-US" altLang="ko-KR" dirty="0"/>
            </a:br>
            <a:r>
              <a:rPr lang="en-US" altLang="ko-KR" dirty="0"/>
              <a:t>Course Introduction</a:t>
            </a:r>
            <a:endParaRPr lang="ko-KR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Instructor :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 Goo Kim</a:t>
            </a:r>
            <a:endParaRPr lang="en-US" altLang="ko-KR" dirty="0"/>
          </a:p>
          <a:p>
            <a:r>
              <a:rPr lang="en-US" altLang="ko-KR" dirty="0" err="1" smtClean="0"/>
              <a:t>kimjg</a:t>
            </a:r>
            <a:r>
              <a:rPr lang="ko-KR" altLang="en-US" dirty="0" smtClean="0"/>
              <a:t> </a:t>
            </a:r>
            <a:r>
              <a:rPr lang="en-US" altLang="ko-KR" dirty="0"/>
              <a:t>@ pusan.ac.kr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FD4EF-1B27-412F-A566-04704EEB3484}"/>
              </a:ext>
            </a:extLst>
          </p:cNvPr>
          <p:cNvSpPr txBox="1"/>
          <p:nvPr/>
        </p:nvSpPr>
        <p:spPr>
          <a:xfrm>
            <a:off x="1055440" y="5805264"/>
            <a:ext cx="6624736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latin typeface="Raleway" panose="020B0503030101060003" pitchFamily="34" charset="0"/>
              </a:rPr>
              <a:t>Note) Some open-source fonts, such as </a:t>
            </a:r>
            <a:r>
              <a:rPr lang="en-US" altLang="ko-KR" sz="1100" b="0" dirty="0" err="1">
                <a:latin typeface="Raleway" panose="020B0503030101060003" pitchFamily="34" charset="0"/>
                <a:hlinkClick r:id="rId3"/>
              </a:rPr>
              <a:t>Naver</a:t>
            </a:r>
            <a:r>
              <a:rPr lang="en-US" altLang="ko-KR" sz="1100" b="0" dirty="0">
                <a:latin typeface="Raleway" panose="020B0503030101060003" pitchFamily="34" charset="0"/>
                <a:hlinkClick r:id="rId3"/>
              </a:rPr>
              <a:t> </a:t>
            </a:r>
            <a:r>
              <a:rPr lang="en-US" altLang="ko-KR" sz="1100" b="0" dirty="0" err="1">
                <a:latin typeface="Raleway" panose="020B0503030101060003" pitchFamily="34" charset="0"/>
                <a:hlinkClick r:id="rId3"/>
              </a:rPr>
              <a:t>Nanum</a:t>
            </a:r>
            <a:r>
              <a:rPr lang="en-US" altLang="ko-KR" sz="1100" b="0" dirty="0">
                <a:latin typeface="Raleway" panose="020B0503030101060003" pitchFamily="34" charset="0"/>
                <a:hlinkClick r:id="rId3"/>
              </a:rPr>
              <a:t> fonts </a:t>
            </a:r>
            <a:r>
              <a:rPr lang="en-US" altLang="ko-KR" sz="1100" b="0" dirty="0">
                <a:latin typeface="Raleway" panose="020B0503030101060003" pitchFamily="34" charset="0"/>
              </a:rPr>
              <a:t>and </a:t>
            </a:r>
            <a:r>
              <a:rPr lang="en-US" altLang="ko-KR" sz="1100" b="0" dirty="0">
                <a:latin typeface="Raleway" panose="020B0503030101060003" pitchFamily="34" charset="0"/>
                <a:hlinkClick r:id="rId4"/>
              </a:rPr>
              <a:t>Google </a:t>
            </a:r>
            <a:r>
              <a:rPr lang="en-US" altLang="ko-KR" sz="1100" b="0" dirty="0" err="1">
                <a:latin typeface="Raleway" panose="020B0503030101060003" pitchFamily="34" charset="0"/>
                <a:hlinkClick r:id="rId4"/>
              </a:rPr>
              <a:t>Raleway</a:t>
            </a:r>
            <a:r>
              <a:rPr lang="en-US" altLang="ko-KR" sz="1100" b="0" dirty="0">
                <a:latin typeface="Raleway" panose="020B0503030101060003" pitchFamily="34" charset="0"/>
                <a:hlinkClick r:id="rId4"/>
              </a:rPr>
              <a:t> fonts</a:t>
            </a:r>
            <a:r>
              <a:rPr lang="en-US" altLang="ko-KR" sz="1100" b="0" dirty="0">
                <a:latin typeface="Raleway" panose="020B0503030101060003" pitchFamily="34" charset="0"/>
              </a:rPr>
              <a:t>,  are used in this slide. Download and Install them, if you see broken characters </a:t>
            </a:r>
            <a:endParaRPr lang="ko-KR" altLang="en-US" sz="1100" b="0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Applied Mathematics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Statistics and Decision Sciences, Computational Mathematics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26589"/>
              </p:ext>
            </p:extLst>
          </p:nvPr>
        </p:nvGraphicFramePr>
        <p:xfrm>
          <a:off x="1775520" y="1412776"/>
          <a:ext cx="8640960" cy="217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Probability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Statistics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Numerical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Analysis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Optimization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Mathematical Finance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확률론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통계학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수치해석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최적화 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금융수학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56987"/>
              </p:ext>
            </p:extLst>
          </p:nvPr>
        </p:nvGraphicFramePr>
        <p:xfrm>
          <a:off x="1775520" y="4005064"/>
          <a:ext cx="8640960" cy="210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Game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Control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Cryptography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Mathematical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Physics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Fluid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Dynamics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게임 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제어 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암호학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수리물리학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유체역학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Two red dice 0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700809"/>
            <a:ext cx="9144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ldfaithfu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53888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osite trapezoidal rule illustration small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03" y="1700808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ximum box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538882"/>
            <a:ext cx="9144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rbitrary-gametree-solved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4293096"/>
            <a:ext cx="9144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imple feedback control loop2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4427668"/>
            <a:ext cx="1368153" cy="48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aesar3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68" y="4352627"/>
            <a:ext cx="1200150" cy="5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Gravitation space sour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293096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upload.wikimedia.org/wikipedia/commons/thumb/4/46/Market_Data_Index_NYA_on_20050726_202628_UTC.png/120px-Market_Data_Index_NYA_on_20050726_202628_UT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645011"/>
            <a:ext cx="114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upload.wikimedia.org/wikipedia/commons/thumb/a/a8/BernoullisLawDerivationDiagram.png/120px-BernoullisLawDerivationDiagram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352627"/>
            <a:ext cx="1143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이산수학</a:t>
            </a:r>
            <a:r>
              <a:rPr lang="en-US" altLang="ko-KR" dirty="0"/>
              <a:t>(</a:t>
            </a:r>
            <a:r>
              <a:rPr lang="ko-KR" altLang="en-US" dirty="0" err="1"/>
              <a:t>離散數學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Discrete Mathematics)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dirty="0"/>
              <a:t>이산수학은 </a:t>
            </a:r>
            <a:r>
              <a:rPr lang="ko-KR" altLang="en-US" sz="1600" dirty="0">
                <a:hlinkClick r:id="rId3" tooltip="이산공간 (없는 문서)"/>
              </a:rPr>
              <a:t>이산</a:t>
            </a:r>
            <a:r>
              <a:rPr lang="ko-KR" altLang="en-US" sz="1600" dirty="0"/>
              <a:t>적인 수학 구조에 대해 연구하는 학문으로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4" tooltip="연속"/>
              </a:rPr>
              <a:t>연속</a:t>
            </a:r>
            <a:r>
              <a:rPr lang="ko-KR" altLang="en-US" sz="1600" dirty="0"/>
              <a:t>되지 않는 공간을 다룬다</a:t>
            </a:r>
            <a:r>
              <a:rPr lang="en-US" altLang="ko-KR" sz="1600" dirty="0"/>
              <a:t>. </a:t>
            </a:r>
            <a:r>
              <a:rPr lang="ko-KR" altLang="en-US" sz="1600" dirty="0"/>
              <a:t>유한수학이라고도 하며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5" tooltip="전산학"/>
              </a:rPr>
              <a:t>전산학</a:t>
            </a:r>
            <a:r>
              <a:rPr lang="ko-KR" altLang="en-US" sz="1600" dirty="0"/>
              <a:t>적인 측면을 강조할 때는 전산수학이라고도 한다</a:t>
            </a:r>
            <a:r>
              <a:rPr lang="en-US" altLang="ko-KR" sz="1600" dirty="0"/>
              <a:t>.</a:t>
            </a:r>
            <a:r>
              <a:rPr lang="ko-KR" altLang="en-US" sz="1600" dirty="0"/>
              <a:t> 주로 </a:t>
            </a:r>
            <a:r>
              <a:rPr lang="ko-KR" altLang="en-US" sz="1600" dirty="0">
                <a:hlinkClick r:id="rId6" tooltip="정수"/>
              </a:rPr>
              <a:t>정수</a:t>
            </a:r>
            <a:r>
              <a:rPr lang="en-US" altLang="ko-KR" sz="1600" dirty="0"/>
              <a:t>, </a:t>
            </a:r>
            <a:r>
              <a:rPr lang="ko-KR" altLang="en-US" sz="1600" dirty="0"/>
              <a:t>유한 </a:t>
            </a:r>
            <a:r>
              <a:rPr lang="ko-KR" altLang="en-US" sz="1600" dirty="0">
                <a:hlinkClick r:id="rId7" tooltip="그래프"/>
              </a:rPr>
              <a:t>그래프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8" tooltip="형식 언어"/>
              </a:rPr>
              <a:t>형식 언어</a:t>
            </a:r>
            <a:r>
              <a:rPr lang="ko-KR" altLang="en-US" sz="1600" dirty="0"/>
              <a:t> 같이 </a:t>
            </a:r>
            <a:r>
              <a:rPr lang="ko-KR" altLang="en-US" sz="1600" dirty="0">
                <a:hlinkClick r:id="rId9" tooltip="가산집합"/>
              </a:rPr>
              <a:t>가산 집합</a:t>
            </a:r>
            <a:r>
              <a:rPr lang="ko-KR" altLang="en-US" sz="1600" dirty="0"/>
              <a:t>에 속하는 개념을 다룬다</a:t>
            </a:r>
            <a:r>
              <a:rPr lang="en-US" altLang="ko-KR" sz="1600" dirty="0"/>
              <a:t>.</a:t>
            </a:r>
            <a:r>
              <a:rPr lang="ko-KR" altLang="en-US" sz="1600" dirty="0"/>
              <a:t> 이산수학은 전산학의 기초가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컴퓨터에서 다루는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이산적이라는 것에서 기인한다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이산수학에서 나온 개념과 기호는 컴퓨터 </a:t>
            </a:r>
            <a:r>
              <a:rPr lang="ko-KR" altLang="en-US" sz="1600" dirty="0">
                <a:hlinkClick r:id="rId10" tooltip="알고리즘"/>
              </a:rPr>
              <a:t>알고리즘</a:t>
            </a:r>
            <a:r>
              <a:rPr lang="ko-KR" altLang="en-US" sz="1600" dirty="0"/>
              <a:t>과 </a:t>
            </a:r>
            <a:r>
              <a:rPr lang="ko-KR" altLang="en-US" sz="1600" dirty="0">
                <a:hlinkClick r:id="rId11" tooltip="프로그래밍 언어"/>
              </a:rPr>
              <a:t>프로그래밍 언어</a:t>
            </a:r>
            <a:r>
              <a:rPr lang="ko-KR" altLang="en-US" sz="1600" dirty="0"/>
              <a:t>의 문제나 대상들을 연구하는 데 유용하다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이산수학의 주제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400" b="1" dirty="0" err="1">
                <a:solidFill>
                  <a:srgbClr val="0000FF"/>
                </a:solidFill>
              </a:rPr>
              <a:t>조합론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: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Combinatorics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pPr lvl="1"/>
            <a:r>
              <a:rPr lang="ko-KR" altLang="en-US" sz="1400" b="1" dirty="0">
                <a:solidFill>
                  <a:srgbClr val="0000FF"/>
                </a:solidFill>
              </a:rPr>
              <a:t>논리학 </a:t>
            </a:r>
            <a:r>
              <a:rPr lang="en-US" altLang="ko-KR" sz="1400" b="1" dirty="0">
                <a:solidFill>
                  <a:srgbClr val="0000FF"/>
                </a:solidFill>
              </a:rPr>
              <a:t>: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Logic</a:t>
            </a:r>
          </a:p>
          <a:p>
            <a:pPr lvl="1"/>
            <a:r>
              <a:rPr lang="ko-KR" altLang="en-US" sz="1400" b="1" dirty="0">
                <a:solidFill>
                  <a:srgbClr val="0000FF"/>
                </a:solidFill>
              </a:rPr>
              <a:t>집합론 </a:t>
            </a:r>
            <a:r>
              <a:rPr lang="en-US" altLang="ko-KR" sz="1400" b="1" dirty="0">
                <a:solidFill>
                  <a:srgbClr val="0000FF"/>
                </a:solidFill>
              </a:rPr>
              <a:t>: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Set Theory</a:t>
            </a:r>
          </a:p>
          <a:p>
            <a:pPr lvl="1"/>
            <a:r>
              <a:rPr lang="ko-KR" altLang="en-US" sz="1400" b="1" dirty="0">
                <a:solidFill>
                  <a:srgbClr val="0000FF"/>
                </a:solidFill>
              </a:rPr>
              <a:t>관계론 </a:t>
            </a:r>
            <a:r>
              <a:rPr lang="en-US" altLang="ko-KR" sz="1400" b="1" dirty="0">
                <a:solidFill>
                  <a:srgbClr val="0000FF"/>
                </a:solidFill>
              </a:rPr>
              <a:t>: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Relation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Algebra</a:t>
            </a:r>
          </a:p>
          <a:p>
            <a:pPr lvl="1"/>
            <a:r>
              <a:rPr lang="ko-KR" altLang="en-US" sz="1400" dirty="0"/>
              <a:t>그래프 이론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Graph Theory</a:t>
            </a:r>
          </a:p>
          <a:p>
            <a:pPr lvl="1"/>
            <a:r>
              <a:rPr lang="ko-KR" altLang="en-US" sz="1400" dirty="0"/>
              <a:t>수론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Number Theory</a:t>
            </a:r>
          </a:p>
          <a:p>
            <a:pPr lvl="2"/>
            <a:r>
              <a:rPr lang="ko-KR" altLang="en-US" sz="1200" dirty="0" err="1"/>
              <a:t>암호학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Cryptography</a:t>
            </a:r>
          </a:p>
          <a:p>
            <a:pPr lvl="1"/>
            <a:r>
              <a:rPr lang="ko-KR" altLang="en-US" sz="1400" dirty="0"/>
              <a:t>오토마타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Automata Theory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양쪽 모서리가 둥근 사각형 129">
            <a:extLst>
              <a:ext uri="{FF2B5EF4-FFF2-40B4-BE49-F238E27FC236}">
                <a16:creationId xmlns:a16="http://schemas.microsoft.com/office/drawing/2014/main" id="{3619982A-70CD-4CCC-BEBF-5C5432064E39}"/>
              </a:ext>
            </a:extLst>
          </p:cNvPr>
          <p:cNvSpPr/>
          <p:nvPr/>
        </p:nvSpPr>
        <p:spPr>
          <a:xfrm>
            <a:off x="5951984" y="3680619"/>
            <a:ext cx="1440160" cy="432048"/>
          </a:xfrm>
          <a:prstGeom prst="round2SameRect">
            <a:avLst>
              <a:gd name="adj1" fmla="val 10587"/>
              <a:gd name="adj2" fmla="val 1466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22225">
            <a:solidFill>
              <a:schemeClr val="bg1">
                <a:lumMod val="6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sz="2400" spc="-113" dirty="0">
                <a:ln w="635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나눔고딕 ExtraBold" panose="020D0904000000000000" pitchFamily="50" charset="-127"/>
                <a:cs typeface="Calibri" panose="020F0502020204030204" pitchFamily="34" charset="0"/>
              </a:rPr>
              <a:t>Discrete</a:t>
            </a:r>
            <a:endParaRPr lang="ko-KR" altLang="en-US" sz="24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양쪽 모서리가 둥근 사각형 129">
            <a:extLst>
              <a:ext uri="{FF2B5EF4-FFF2-40B4-BE49-F238E27FC236}">
                <a16:creationId xmlns:a16="http://schemas.microsoft.com/office/drawing/2014/main" id="{6124F57B-6FDA-408A-A6D0-FFBC0E7A27DD}"/>
              </a:ext>
            </a:extLst>
          </p:cNvPr>
          <p:cNvSpPr/>
          <p:nvPr/>
        </p:nvSpPr>
        <p:spPr>
          <a:xfrm>
            <a:off x="5951984" y="4689462"/>
            <a:ext cx="1440160" cy="432048"/>
          </a:xfrm>
          <a:prstGeom prst="round2SameRect">
            <a:avLst>
              <a:gd name="adj1" fmla="val 10587"/>
              <a:gd name="adj2" fmla="val 1466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22225">
            <a:solidFill>
              <a:schemeClr val="bg1">
                <a:lumMod val="6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sz="2400" spc="-113" dirty="0">
                <a:ln w="635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나눔고딕 ExtraBold" panose="020D0904000000000000" pitchFamily="50" charset="-127"/>
                <a:cs typeface="Calibri" panose="020F0502020204030204" pitchFamily="34" charset="0"/>
              </a:rPr>
              <a:t>Digital</a:t>
            </a:r>
            <a:endParaRPr lang="ko-KR" altLang="en-US" sz="24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양쪽 모서리가 둥근 사각형 129">
            <a:extLst>
              <a:ext uri="{FF2B5EF4-FFF2-40B4-BE49-F238E27FC236}">
                <a16:creationId xmlns:a16="http://schemas.microsoft.com/office/drawing/2014/main" id="{BFF77B6A-B265-4066-9CDE-D878CA63BE77}"/>
              </a:ext>
            </a:extLst>
          </p:cNvPr>
          <p:cNvSpPr/>
          <p:nvPr/>
        </p:nvSpPr>
        <p:spPr>
          <a:xfrm>
            <a:off x="8239363" y="3680619"/>
            <a:ext cx="1440160" cy="432048"/>
          </a:xfrm>
          <a:prstGeom prst="round2SameRect">
            <a:avLst>
              <a:gd name="adj1" fmla="val 10587"/>
              <a:gd name="adj2" fmla="val 1466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22225">
            <a:solidFill>
              <a:schemeClr val="bg1">
                <a:lumMod val="6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sz="2400" spc="-113" dirty="0">
                <a:ln w="635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나눔고딕 ExtraBold" panose="020D0904000000000000" pitchFamily="50" charset="-127"/>
                <a:cs typeface="Calibri" panose="020F0502020204030204" pitchFamily="34" charset="0"/>
              </a:rPr>
              <a:t>Continuous</a:t>
            </a:r>
            <a:endParaRPr lang="ko-KR" altLang="en-US" sz="24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양쪽 모서리가 둥근 사각형 129">
            <a:extLst>
              <a:ext uri="{FF2B5EF4-FFF2-40B4-BE49-F238E27FC236}">
                <a16:creationId xmlns:a16="http://schemas.microsoft.com/office/drawing/2014/main" id="{D255DD70-A353-443A-8353-32061204A02C}"/>
              </a:ext>
            </a:extLst>
          </p:cNvPr>
          <p:cNvSpPr/>
          <p:nvPr/>
        </p:nvSpPr>
        <p:spPr>
          <a:xfrm>
            <a:off x="8253020" y="4689462"/>
            <a:ext cx="1440160" cy="432048"/>
          </a:xfrm>
          <a:prstGeom prst="round2SameRect">
            <a:avLst>
              <a:gd name="adj1" fmla="val 10587"/>
              <a:gd name="adj2" fmla="val 1466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22225">
            <a:solidFill>
              <a:schemeClr val="bg1">
                <a:lumMod val="6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sz="2400" spc="-113" dirty="0">
                <a:ln w="635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나눔고딕 ExtraBold" panose="020D0904000000000000" pitchFamily="50" charset="-127"/>
                <a:cs typeface="Calibri" panose="020F0502020204030204" pitchFamily="34" charset="0"/>
              </a:rPr>
              <a:t>Analog</a:t>
            </a:r>
            <a:endParaRPr lang="ko-KR" altLang="en-US" sz="24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059519-1882-4585-8335-E7FBCB088119}"/>
              </a:ext>
            </a:extLst>
          </p:cNvPr>
          <p:cNvSpPr/>
          <p:nvPr/>
        </p:nvSpPr>
        <p:spPr>
          <a:xfrm>
            <a:off x="6348900" y="32512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>
                <a:latin typeface="+mn-ea"/>
                <a:ea typeface="+mn-ea"/>
              </a:rPr>
              <a:t>離散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4503DC-A3B1-4006-B076-99E3FA63E4F1}"/>
              </a:ext>
            </a:extLst>
          </p:cNvPr>
          <p:cNvSpPr/>
          <p:nvPr/>
        </p:nvSpPr>
        <p:spPr>
          <a:xfrm>
            <a:off x="8636279" y="32512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>
                <a:latin typeface="+mn-ea"/>
                <a:ea typeface="+mn-ea"/>
              </a:rPr>
              <a:t>連續</a:t>
            </a: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FD799B82-B51E-4F09-B119-9D6E2B9D2D7D}"/>
              </a:ext>
            </a:extLst>
          </p:cNvPr>
          <p:cNvSpPr/>
          <p:nvPr/>
        </p:nvSpPr>
        <p:spPr>
          <a:xfrm>
            <a:off x="7505542" y="3768495"/>
            <a:ext cx="620422" cy="256296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 w="19050">
            <a:solidFill>
              <a:schemeClr val="bg1">
                <a:lumMod val="9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endParaRPr lang="ko-KR" altLang="en-US" sz="32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gradFill>
                <a:gsLst>
                  <a:gs pos="5000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25400" dist="12700" dir="5400000" algn="t" rotWithShape="0">
                  <a:prstClr val="black">
                    <a:alpha val="75000"/>
                  </a:prstClr>
                </a:outerShdw>
              </a:effectLst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D81D96AD-D52E-405E-97A9-923DF33360CB}"/>
              </a:ext>
            </a:extLst>
          </p:cNvPr>
          <p:cNvSpPr/>
          <p:nvPr/>
        </p:nvSpPr>
        <p:spPr>
          <a:xfrm rot="5400000">
            <a:off x="6456040" y="4219007"/>
            <a:ext cx="432049" cy="364116"/>
          </a:xfrm>
          <a:prstGeom prst="mathEqual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 w="19050">
            <a:solidFill>
              <a:schemeClr val="bg1">
                <a:lumMod val="9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endParaRPr lang="ko-KR" altLang="en-US" sz="32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gradFill>
                <a:gsLst>
                  <a:gs pos="5000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25400" dist="12700" dir="5400000" algn="t" rotWithShape="0">
                  <a:prstClr val="black">
                    <a:alpha val="75000"/>
                  </a:prstClr>
                </a:outerShdw>
              </a:effectLst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0FD03F6C-23FC-46B1-94B1-FFBB48BC7283}"/>
              </a:ext>
            </a:extLst>
          </p:cNvPr>
          <p:cNvSpPr/>
          <p:nvPr/>
        </p:nvSpPr>
        <p:spPr>
          <a:xfrm rot="5400000">
            <a:off x="8743419" y="4206671"/>
            <a:ext cx="432049" cy="364116"/>
          </a:xfrm>
          <a:prstGeom prst="mathEqual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 w="19050">
            <a:solidFill>
              <a:schemeClr val="bg1">
                <a:lumMod val="9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endParaRPr lang="ko-KR" altLang="en-US" sz="32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gradFill>
                <a:gsLst>
                  <a:gs pos="5000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25400" dist="12700" dir="5400000" algn="t" rotWithShape="0">
                  <a:prstClr val="black">
                    <a:alpha val="75000"/>
                  </a:prstClr>
                </a:outerShdw>
              </a:effectLst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074566E-AB2D-41DE-B441-3CD101FDB853}"/>
              </a:ext>
            </a:extLst>
          </p:cNvPr>
          <p:cNvSpPr/>
          <p:nvPr/>
        </p:nvSpPr>
        <p:spPr>
          <a:xfrm>
            <a:off x="7505542" y="4777338"/>
            <a:ext cx="620422" cy="256296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 w="19050">
            <a:solidFill>
              <a:schemeClr val="bg1">
                <a:lumMod val="95000"/>
              </a:schemeClr>
            </a:solidFill>
          </a:ln>
          <a:effectLst>
            <a:outerShdw blurRad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endParaRPr lang="ko-KR" altLang="en-US" sz="3200" spc="-113" dirty="0">
              <a:ln w="635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gradFill>
                <a:gsLst>
                  <a:gs pos="50000">
                    <a:schemeClr val="bg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25400" dist="12700" dir="5400000" algn="t" rotWithShape="0">
                  <a:prstClr val="black">
                    <a:alpha val="75000"/>
                  </a:prstClr>
                </a:outerShdw>
              </a:effectLst>
              <a:latin typeface="Calibri" panose="020F0502020204030204" pitchFamily="34" charset="0"/>
              <a:ea typeface="나눔고딕 ExtraBold" panose="020D0904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Info.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51A23B-A315-476F-8126-366E7B078FA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Discrete Mathematics (I)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Course Number : </a:t>
            </a:r>
            <a:r>
              <a:rPr lang="en-US" altLang="ko-KR" dirty="0" smtClean="0"/>
              <a:t>CB1501027, </a:t>
            </a:r>
            <a:r>
              <a:rPr lang="en-US" altLang="ko-KR" dirty="0"/>
              <a:t>Mandatory Major, 3 Credits, Class #: </a:t>
            </a:r>
            <a:r>
              <a:rPr lang="en-US" altLang="ko-KR" dirty="0" smtClean="0"/>
              <a:t>059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Class Hours : </a:t>
            </a:r>
            <a:r>
              <a:rPr lang="en-US" altLang="ko-KR" dirty="0" smtClean="0"/>
              <a:t>15:00 </a:t>
            </a:r>
            <a:r>
              <a:rPr lang="en-US" altLang="ko-KR" dirty="0"/>
              <a:t>~ </a:t>
            </a:r>
            <a:r>
              <a:rPr lang="en-US" altLang="ko-KR" dirty="0" smtClean="0"/>
              <a:t>16:15 (Tue. </a:t>
            </a:r>
            <a:r>
              <a:rPr lang="en-US" altLang="ko-KR" dirty="0"/>
              <a:t>&amp; </a:t>
            </a:r>
            <a:r>
              <a:rPr lang="en-US" altLang="ko-KR" dirty="0" smtClean="0"/>
              <a:t>Thu.)</a:t>
            </a:r>
            <a:endParaRPr lang="en-US" altLang="ko-KR" dirty="0"/>
          </a:p>
          <a:p>
            <a:r>
              <a:rPr lang="en-US" altLang="ko-KR" dirty="0"/>
              <a:t>Instructor :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 Goo Kim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hlinkClick r:id="rId3"/>
              </a:rPr>
              <a:t>kimjg@pusan.ac.kr</a:t>
            </a:r>
            <a:r>
              <a:rPr lang="en-US" altLang="ko-KR" dirty="0"/>
              <a:t>, Office: </a:t>
            </a:r>
            <a:r>
              <a:rPr lang="en-US" altLang="ko-KR" dirty="0" smtClean="0"/>
              <a:t>313-420, </a:t>
            </a:r>
            <a:r>
              <a:rPr lang="en-US" altLang="ko-KR" dirty="0"/>
              <a:t>Tel: </a:t>
            </a:r>
            <a:r>
              <a:rPr lang="en-US" altLang="ko-KR" dirty="0" smtClean="0"/>
              <a:t>510-3733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Office Hour: </a:t>
            </a:r>
            <a:r>
              <a:rPr lang="en-US" altLang="ko-KR" dirty="0" smtClean="0"/>
              <a:t>13:50 </a:t>
            </a:r>
            <a:r>
              <a:rPr lang="en-US" altLang="ko-KR" dirty="0"/>
              <a:t>~ </a:t>
            </a:r>
            <a:r>
              <a:rPr lang="en-US" altLang="ko-KR" dirty="0" smtClean="0"/>
              <a:t>14:50 </a:t>
            </a:r>
            <a:r>
              <a:rPr lang="en-US" altLang="ko-KR" dirty="0"/>
              <a:t>Tuesday</a:t>
            </a:r>
            <a:endParaRPr lang="ko-KR" altLang="en-US" dirty="0"/>
          </a:p>
          <a:p>
            <a:r>
              <a:rPr lang="en-US" altLang="ko-KR" dirty="0"/>
              <a:t>Textbook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“Discrete and combinatorial mathematics ” (5th Ed), R.P. </a:t>
            </a:r>
            <a:r>
              <a:rPr lang="en-US" altLang="ko-KR" dirty="0" err="1"/>
              <a:t>Grimaldi</a:t>
            </a:r>
            <a:r>
              <a:rPr lang="en-US" altLang="ko-KR" dirty="0"/>
              <a:t>, 2004</a:t>
            </a:r>
          </a:p>
          <a:p>
            <a:r>
              <a:rPr lang="en-US" altLang="ko-KR" dirty="0"/>
              <a:t>Course Home Page: PLATO</a:t>
            </a:r>
          </a:p>
          <a:p>
            <a:pPr lvl="1"/>
            <a:r>
              <a:rPr lang="en-US" altLang="ko-KR" dirty="0"/>
              <a:t>PLATO : PNU smart platform for Learning, Advanced Teaching and Open Courseware</a:t>
            </a:r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plato.pusan.ac.kr/course/view.php?id=140547</a:t>
            </a:r>
            <a:endParaRPr lang="en-US" altLang="ko-KR" dirty="0"/>
          </a:p>
        </p:txBody>
      </p:sp>
      <p:pic>
        <p:nvPicPr>
          <p:cNvPr id="7" name="Picture 5" descr="http://ecx.images-amazon.com/images/I/51czrQoIBPL._SS500_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401" y="622806"/>
            <a:ext cx="2236524" cy="223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r="3889"/>
          <a:stretch/>
        </p:blipFill>
        <p:spPr>
          <a:xfrm>
            <a:off x="8267041" y="1165711"/>
            <a:ext cx="2401532" cy="2873514"/>
          </a:xfrm>
          <a:prstGeom prst="rect">
            <a:avLst/>
          </a:prstGeom>
        </p:spPr>
      </p:pic>
      <p:pic>
        <p:nvPicPr>
          <p:cNvPr id="1026" name="Picture 2" descr="plato 이미지 검색결과">
            <a:extLst>
              <a:ext uri="{FF2B5EF4-FFF2-40B4-BE49-F238E27FC236}">
                <a16:creationId xmlns:a16="http://schemas.microsoft.com/office/drawing/2014/main" id="{43CF25C7-C000-4A5B-BC77-89DF901D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" b="20620"/>
          <a:stretch/>
        </p:blipFill>
        <p:spPr bwMode="auto">
          <a:xfrm>
            <a:off x="8662844" y="5094036"/>
            <a:ext cx="1177267" cy="13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Schedule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DD9D2-3246-436F-A86B-1E28A4BC3633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902691" y="914400"/>
            <a:ext cx="8587509" cy="5532438"/>
          </a:xfrm>
        </p:spPr>
        <p:txBody>
          <a:bodyPr/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5850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0712"/>
              </p:ext>
            </p:extLst>
          </p:nvPr>
        </p:nvGraphicFramePr>
        <p:xfrm>
          <a:off x="2063552" y="1080134"/>
          <a:ext cx="7000876" cy="5386072"/>
        </p:xfrm>
        <a:graphic>
          <a:graphicData uri="http://schemas.openxmlformats.org/drawingml/2006/table">
            <a:tbl>
              <a:tblPr rtl="1"/>
              <a:tblGrid>
                <a:gridCol w="146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활동사항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학습내용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Course Introduction / Principles of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Counting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Logic: truth table, equivalence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Logic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formal proof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Homework #1</a:t>
                      </a:r>
                      <a:endParaRPr kumimoji="0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Logic: Predicate Calculus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Quiz1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Sets: set operation, power set, induction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Sets: inductive proof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Relations: Cartesian product, composition, converse, matrix representation. 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Homework #2</a:t>
                      </a:r>
                      <a:endParaRPr kumimoji="0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Functions: one-to-one, onto function composition, inverse</a:t>
                      </a:r>
                    </a:p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Midterm Exam.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214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Properties of relations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Relations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and directed graphs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Homework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#3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Closures, cardinality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Quiz2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Equivalence Relations : equivalent classes partition, refinement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Ordering Relations : </a:t>
                      </a:r>
                      <a:r>
                        <a:rPr kumimoji="0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poset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Homework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#4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Ordering Relations : bounds, lattices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Final Exam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굴림" pitchFamily="50" charset="-127"/>
                        <a:cs typeface="Times New Roman (Hebrew)" charset="-79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굴림" pitchFamily="50" charset="-127"/>
                          <a:cs typeface="Times New Roman (Hebrew)" charset="-79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</a:t>
            </a:r>
            <a:r>
              <a:rPr lang="en-US" altLang="ko-KR"/>
              <a:t>(Grading Policy)</a:t>
            </a:r>
            <a:endParaRPr lang="en-US" altLang="ko-KR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55B9C-A3A2-4B17-993B-C15EA19E8F91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Final  </a:t>
            </a:r>
            <a:r>
              <a:rPr lang="en-US" altLang="ko-KR" dirty="0">
                <a:solidFill>
                  <a:srgbClr val="FF0000"/>
                </a:solidFill>
              </a:rPr>
              <a:t>Exam. Schedule – June </a:t>
            </a:r>
            <a:r>
              <a:rPr lang="en-US" altLang="ko-KR" dirty="0" smtClean="0">
                <a:solidFill>
                  <a:srgbClr val="FF0000"/>
                </a:solidFill>
              </a:rPr>
              <a:t>15.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60521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8663"/>
              </p:ext>
            </p:extLst>
          </p:nvPr>
        </p:nvGraphicFramePr>
        <p:xfrm>
          <a:off x="2286000" y="908720"/>
          <a:ext cx="7620000" cy="2712720"/>
        </p:xfrm>
        <a:graphic>
          <a:graphicData uri="http://schemas.openxmlformats.org/drawingml/2006/table">
            <a:tbl>
              <a:tblPr rtl="1"/>
              <a:tblGrid>
                <a:gridCol w="317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7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Points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Category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10%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Attendance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5%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Attitude/Presentation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924529"/>
                  </a:ext>
                </a:extLst>
              </a:tr>
              <a:tr h="2364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  <a:sym typeface="Wingdings" panose="05000000000000000000" pitchFamily="2" charset="2"/>
                        </a:rPr>
                        <a:t>20%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Homework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16069"/>
                  </a:ext>
                </a:extLst>
              </a:tr>
              <a:tr h="2364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  <a:sym typeface="Wingdings" panose="05000000000000000000" pitchFamily="2" charset="2"/>
                        </a:rPr>
                        <a:t>5%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Quiz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  <a:sym typeface="Wingdings" panose="05000000000000000000" pitchFamily="2" charset="2"/>
                        </a:rPr>
                        <a:t>30%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Midterm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Exam.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  <a:sym typeface="Wingdings" panose="05000000000000000000" pitchFamily="2" charset="2"/>
                        </a:rPr>
                        <a:t>30%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Final Exam.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811030"/>
                  </a:ext>
                </a:extLst>
              </a:tr>
              <a:tr h="2364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100%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89FFE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 (Hebrew)" charset="-79"/>
                        </a:rPr>
                        <a:t>Total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 (Hebrew)" charset="-79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89FFE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</a:t>
            </a:r>
            <a:r>
              <a:rPr lang="en-US" altLang="ko-KR" dirty="0"/>
              <a:t>(</a:t>
            </a:r>
            <a:r>
              <a:rPr lang="ko-KR" altLang="en-US" dirty="0"/>
              <a:t>數學 </a:t>
            </a:r>
            <a:r>
              <a:rPr lang="en-US" altLang="ko-KR" dirty="0"/>
              <a:t>Mathematics) - Wikipedia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Mathematics (from Greek "knowledge, study, learning") is the abstract study of topics encompassing </a:t>
            </a:r>
            <a:r>
              <a:rPr lang="en-US" altLang="ko-KR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glow rad="38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quantity, structure, space, change</a:t>
            </a:r>
            <a:r>
              <a:rPr lang="en-US" altLang="ko-KR" sz="1800" baseline="30000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glow rad="38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 and other properties; it has no generally accepted definition.  (</a:t>
            </a:r>
            <a:r>
              <a:rPr lang="en-US" altLang="ko-KR" sz="1800" b="0" i="1" dirty="0"/>
              <a:t>From Wikipedia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>
              <a:hlinkClick r:id="rId2" tooltip="Mathematician"/>
            </a:endParaRPr>
          </a:p>
          <a:p>
            <a:r>
              <a:rPr lang="en-US" altLang="ko-KR" sz="1800" dirty="0"/>
              <a:t>Mathematicians seek out </a:t>
            </a:r>
            <a:r>
              <a:rPr lang="en-US" altLang="ko-KR" sz="1800" dirty="0">
                <a:hlinkClick r:id="rId3" tooltip="Patterns"/>
              </a:rPr>
              <a:t>patterns</a:t>
            </a:r>
            <a:r>
              <a:rPr lang="en-US" altLang="ko-KR" sz="1800" dirty="0"/>
              <a:t> and formulate new </a:t>
            </a:r>
            <a:r>
              <a:rPr lang="en-US" altLang="ko-KR" sz="1800" dirty="0">
                <a:hlinkClick r:id="rId4" tooltip="Conjecture"/>
              </a:rPr>
              <a:t>conjectures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[</a:t>
            </a:r>
            <a:r>
              <a:rPr lang="ko-KR" altLang="en-US" sz="1800" dirty="0">
                <a:solidFill>
                  <a:srgbClr val="FF0000"/>
                </a:solidFill>
              </a:rPr>
              <a:t>추측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Mathematicians resolve the truth or falsity of conjectures by </a:t>
            </a:r>
            <a:r>
              <a:rPr lang="en-US" altLang="ko-KR" sz="1800" dirty="0">
                <a:hlinkClick r:id="rId5" tooltip="Mathematical proof"/>
              </a:rPr>
              <a:t>mathematical proof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[</a:t>
            </a:r>
            <a:r>
              <a:rPr lang="ko-KR" altLang="en-US" sz="1800" dirty="0">
                <a:solidFill>
                  <a:srgbClr val="FF0000"/>
                </a:solidFill>
              </a:rPr>
              <a:t>수학적 증명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en-US" altLang="ko-KR" sz="1800" dirty="0"/>
              <a:t>. 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It has become customary to view mathematical research as</a:t>
            </a:r>
            <a:r>
              <a:rPr lang="ko-KR" altLang="en-US" sz="1800" dirty="0"/>
              <a:t> </a:t>
            </a:r>
            <a:r>
              <a:rPr lang="en-US" altLang="ko-KR" sz="1800" dirty="0"/>
              <a:t> establishing</a:t>
            </a:r>
            <a:r>
              <a:rPr lang="ko-KR" altLang="en-US" sz="1800" dirty="0"/>
              <a:t> </a:t>
            </a:r>
            <a:r>
              <a:rPr lang="en-US" altLang="ko-KR" sz="1800" dirty="0">
                <a:hlinkClick r:id="rId6" tooltip="Truth"/>
              </a:rPr>
              <a:t>truth</a:t>
            </a:r>
            <a:r>
              <a:rPr lang="en-US" altLang="ko-KR" sz="1800" dirty="0"/>
              <a:t> by </a:t>
            </a:r>
            <a:r>
              <a:rPr lang="en-US" altLang="ko-KR" sz="1800" dirty="0">
                <a:hlinkClick r:id="rId7" tooltip="Mathematical rigour"/>
              </a:rPr>
              <a:t>rigorous</a:t>
            </a:r>
            <a:r>
              <a:rPr lang="en-US" altLang="ko-KR" sz="1800" dirty="0"/>
              <a:t> </a:t>
            </a:r>
            <a:r>
              <a:rPr lang="en-US" altLang="ko-KR" sz="1800" dirty="0">
                <a:hlinkClick r:id="rId8" tooltip="Deductive reasoning"/>
              </a:rPr>
              <a:t>deduction</a:t>
            </a:r>
            <a:r>
              <a:rPr lang="en-US" altLang="ko-KR" sz="1800" dirty="0"/>
              <a:t> </a:t>
            </a:r>
            <a:r>
              <a:rPr lang="en-US" altLang="ko-KR" sz="1800" dirty="0">
                <a:solidFill>
                  <a:srgbClr val="FF0000"/>
                </a:solidFill>
              </a:rPr>
              <a:t>[</a:t>
            </a:r>
            <a:r>
              <a:rPr lang="ko-KR" altLang="en-US" sz="1800" dirty="0">
                <a:solidFill>
                  <a:srgbClr val="FF0000"/>
                </a:solidFill>
              </a:rPr>
              <a:t>연역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ko-KR" altLang="en-US" sz="1800" dirty="0"/>
              <a:t> </a:t>
            </a:r>
            <a:r>
              <a:rPr lang="en-US" altLang="ko-KR" sz="1800" dirty="0"/>
              <a:t>from appropriately chosen </a:t>
            </a:r>
            <a:r>
              <a:rPr lang="en-US" altLang="ko-KR" sz="1800" dirty="0">
                <a:hlinkClick r:id="rId9" tooltip="Axiom"/>
              </a:rPr>
              <a:t>axioms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[</a:t>
            </a:r>
            <a:r>
              <a:rPr lang="ko-KR" altLang="en-US" sz="1800" dirty="0">
                <a:solidFill>
                  <a:srgbClr val="FF0000"/>
                </a:solidFill>
              </a:rPr>
              <a:t>공리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en-US" altLang="ko-KR" sz="1800" dirty="0"/>
              <a:t> and</a:t>
            </a:r>
            <a:r>
              <a:rPr lang="ko-KR" altLang="en-US" sz="1800" dirty="0"/>
              <a:t> </a:t>
            </a:r>
            <a:r>
              <a:rPr lang="en-US" altLang="ko-KR" sz="1800" dirty="0">
                <a:hlinkClick r:id="rId10" tooltip="Definition"/>
              </a:rPr>
              <a:t>definitions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[</a:t>
            </a:r>
            <a:r>
              <a:rPr lang="ko-KR" altLang="en-US" sz="1800" dirty="0">
                <a:solidFill>
                  <a:srgbClr val="FF0000"/>
                </a:solidFill>
              </a:rPr>
              <a:t>정의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When those mathematical structures are good models of real phenomena, then mathematical reasoning can provide insight or predictions about nature.</a:t>
            </a:r>
          </a:p>
          <a:p>
            <a:pPr marL="0" indent="0">
              <a:buNone/>
            </a:pPr>
            <a:endParaRPr lang="en-US" altLang="ko-KR" sz="2400" i="1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6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Fields of Mathematics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dirty="0"/>
              <a:t>Mathematics can, broadly speaking, be subdivided into the study of quantity, structure, space, and change.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/>
              <a:t>Quantity - </a:t>
            </a:r>
            <a:r>
              <a:rPr lang="en-US" altLang="ko-KR" b="1" dirty="0">
                <a:hlinkClick r:id="rId2" tooltip="Arithmetic"/>
              </a:rPr>
              <a:t>Arithmetic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산술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/>
              <a:t>Structure –  </a:t>
            </a:r>
            <a:r>
              <a:rPr lang="en-US" altLang="ko-KR" b="1" dirty="0">
                <a:hlinkClick r:id="rId3" tooltip="Algebra"/>
              </a:rPr>
              <a:t>Algebra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대수학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en-US" altLang="ko-KR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/>
              <a:t>Space - </a:t>
            </a:r>
            <a:r>
              <a:rPr lang="en-US" altLang="ko-KR" b="1" dirty="0">
                <a:hlinkClick r:id="rId4" tooltip="Geometry"/>
              </a:rPr>
              <a:t>Geometry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기하학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/>
              <a:t>Change - </a:t>
            </a:r>
            <a:r>
              <a:rPr lang="en-US" altLang="ko-KR" b="1" dirty="0">
                <a:hlinkClick r:id="rId5" tooltip="Mathematical analysis"/>
              </a:rPr>
              <a:t>Analysis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해석학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en-US" altLang="ko-KR" b="1" dirty="0"/>
          </a:p>
          <a:p>
            <a:r>
              <a:rPr lang="en-US" altLang="ko-KR" sz="1600" dirty="0"/>
              <a:t>In addition to these main concerns, there are also subdivisions dedicated to exploring links from the heart of mathematics to other fields: to </a:t>
            </a:r>
            <a:r>
              <a:rPr lang="en-US" altLang="ko-KR" sz="1600" dirty="0">
                <a:hlinkClick r:id="rId6" tooltip="Mathematical logic"/>
              </a:rPr>
              <a:t>logic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논리학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r>
              <a:rPr lang="en-US" altLang="ko-KR" sz="1600" dirty="0"/>
              <a:t>, to </a:t>
            </a:r>
            <a:r>
              <a:rPr lang="en-US" altLang="ko-KR" sz="1600" dirty="0">
                <a:hlinkClick r:id="rId7" tooltip="Set theory"/>
              </a:rPr>
              <a:t>set theory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집합론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r>
              <a:rPr lang="en-US" altLang="ko-KR" sz="1600" dirty="0"/>
              <a:t> (</a:t>
            </a:r>
            <a:r>
              <a:rPr lang="en-US" altLang="ko-KR" sz="1600" dirty="0">
                <a:hlinkClick r:id="rId8" tooltip="Foundations of mathematics"/>
              </a:rPr>
              <a:t>foundations</a:t>
            </a: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수학기초론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r>
              <a:rPr lang="en-US" altLang="ko-KR" sz="1600" dirty="0"/>
              <a:t>), to the empirical mathematics of the various sciences (</a:t>
            </a:r>
            <a:r>
              <a:rPr lang="en-US" altLang="ko-KR" sz="1600" dirty="0">
                <a:hlinkClick r:id="rId9" tooltip="Applied mathematics"/>
              </a:rPr>
              <a:t>applied mathematics</a:t>
            </a: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>
                <a:solidFill>
                  <a:srgbClr val="FF0000"/>
                </a:solidFill>
              </a:rPr>
              <a:t>응용수학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r>
              <a:rPr lang="en-US" altLang="ko-KR" sz="1600" dirty="0"/>
              <a:t>), and </a:t>
            </a:r>
            <a:r>
              <a:rPr lang="en-US" altLang="ko-KR" sz="1600" dirty="0" smtClean="0"/>
              <a:t>more recently to the rigorous study </a:t>
            </a:r>
            <a:r>
              <a:rPr lang="en-US" altLang="ko-KR" sz="1600" dirty="0"/>
              <a:t>of uncertainty.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 algn="just"/>
            <a:r>
              <a:rPr lang="en-US" altLang="ko-KR" b="1" dirty="0">
                <a:solidFill>
                  <a:schemeClr val="tx2"/>
                </a:solidFill>
              </a:rPr>
              <a:t>Foundations and Philosophy </a:t>
            </a:r>
          </a:p>
          <a:p>
            <a:pPr lvl="1" algn="just"/>
            <a:r>
              <a:rPr lang="en-US" altLang="ko-KR" b="1" dirty="0">
                <a:solidFill>
                  <a:schemeClr val="tx2"/>
                </a:solidFill>
              </a:rPr>
              <a:t>Pure Mathematics</a:t>
            </a:r>
          </a:p>
          <a:p>
            <a:pPr lvl="2" algn="just"/>
            <a:r>
              <a:rPr lang="en-US" altLang="ko-KR" b="1" dirty="0">
                <a:solidFill>
                  <a:schemeClr val="tx2"/>
                </a:solidFill>
              </a:rPr>
              <a:t>[1] Quantity, [2] Structure, [3] Space, [4] Change</a:t>
            </a:r>
          </a:p>
          <a:p>
            <a:pPr lvl="1" algn="just"/>
            <a:r>
              <a:rPr lang="en-US" altLang="ko-KR" b="1" dirty="0">
                <a:solidFill>
                  <a:schemeClr val="tx2"/>
                </a:solidFill>
              </a:rPr>
              <a:t>Applied Mathematics</a:t>
            </a:r>
          </a:p>
          <a:p>
            <a:pPr lvl="2" algn="just"/>
            <a:r>
              <a:rPr lang="en-US" altLang="ko-KR" b="1" dirty="0">
                <a:solidFill>
                  <a:schemeClr val="tx2"/>
                </a:solidFill>
              </a:rPr>
              <a:t>Statistics and Other Decision Sciences</a:t>
            </a:r>
          </a:p>
          <a:p>
            <a:pPr lvl="2" algn="just"/>
            <a:r>
              <a:rPr lang="en-US" altLang="ko-KR" b="1" dirty="0">
                <a:solidFill>
                  <a:schemeClr val="tx2"/>
                </a:solidFill>
              </a:rPr>
              <a:t>Computational Mathematics</a:t>
            </a:r>
          </a:p>
          <a:p>
            <a:pPr marL="0" indent="0">
              <a:buNone/>
            </a:pPr>
            <a:endParaRPr lang="en-US" altLang="ko-KR" sz="1600" i="1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68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Pure Mathematics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Quantity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Arithmetic [</a:t>
            </a:r>
            <a:r>
              <a:rPr lang="ko-KR" altLang="en-US" dirty="0"/>
              <a:t>산술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Structure – Algebra [</a:t>
            </a:r>
            <a:r>
              <a:rPr lang="ko-KR" altLang="en-US" dirty="0"/>
              <a:t>대수학</a:t>
            </a:r>
            <a:r>
              <a:rPr lang="en-US" altLang="ko-KR" dirty="0"/>
              <a:t>(</a:t>
            </a:r>
            <a:r>
              <a:rPr lang="ko-KR" altLang="en-US" dirty="0"/>
              <a:t>代數學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pic>
        <p:nvPicPr>
          <p:cNvPr id="1026" name="Picture 2" descr="1, 2, 3,\ldots\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15" y="1700808"/>
            <a:ext cx="7239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ldots,-2, -1, 0, 1, 2\,\ldots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700808"/>
            <a:ext cx="1676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-2, \frac{2}{3}, 1.21\,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1" y="1591271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-e, \sqrt{2}, 3, \pi\,\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676996"/>
            <a:ext cx="9334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, i, -2+3i, 2e^{i\frac{4\pi}{3}}\,\!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648420"/>
            <a:ext cx="1409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28205"/>
              </p:ext>
            </p:extLst>
          </p:nvPr>
        </p:nvGraphicFramePr>
        <p:xfrm>
          <a:off x="1847528" y="1412776"/>
          <a:ext cx="8640960" cy="1505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Natural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Numbers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Integers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Rational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Numbers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Real Numbers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Complex Numbers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자연수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정수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유리수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실수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복소수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27220"/>
              </p:ext>
            </p:extLst>
          </p:nvPr>
        </p:nvGraphicFramePr>
        <p:xfrm>
          <a:off x="1847528" y="4129140"/>
          <a:ext cx="8640960" cy="194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0000FF"/>
                          </a:solidFill>
                        </a:rPr>
                        <a:t>Combinatorics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Number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Group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Graph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Order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조합론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수론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군론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그래프 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순서론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2" name="Picture 8" descr="\begin{matrix} (1,2,3) &amp; (1,3,2) \\ (2,1,3) &amp; (2,3,1) \\ (3,1,2) &amp; (3,2,1) \end{matrix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26" y="4345164"/>
            <a:ext cx="1314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lliptic curve simple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98" y="4190084"/>
            <a:ext cx="9144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ubik's cube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71" y="4184752"/>
            <a:ext cx="9144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oup diagdram D6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38" y="420114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attice of the divisibility of 60.sv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30" y="4273156"/>
            <a:ext cx="9144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Pure Mathematics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Space – Geometry [</a:t>
            </a:r>
            <a:r>
              <a:rPr lang="ko-KR" altLang="en-US" dirty="0"/>
              <a:t>기하학 </a:t>
            </a:r>
            <a:r>
              <a:rPr lang="en-US" altLang="ko-KR" dirty="0"/>
              <a:t>(</a:t>
            </a:r>
            <a:r>
              <a:rPr lang="ko-KR" altLang="en-US" dirty="0"/>
              <a:t>幾何學</a:t>
            </a:r>
            <a:r>
              <a:rPr lang="en-US" altLang="ko-KR" dirty="0"/>
              <a:t>)]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– Analysis [</a:t>
            </a:r>
            <a:r>
              <a:rPr lang="ko-KR" altLang="en-US" dirty="0"/>
              <a:t>해석학 </a:t>
            </a:r>
            <a:r>
              <a:rPr lang="en-US" altLang="ko-KR" dirty="0"/>
              <a:t>(</a:t>
            </a:r>
            <a:r>
              <a:rPr lang="ko-KR" altLang="en-US" dirty="0"/>
              <a:t>解析學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98135"/>
              </p:ext>
            </p:extLst>
          </p:nvPr>
        </p:nvGraphicFramePr>
        <p:xfrm>
          <a:off x="1955540" y="1484712"/>
          <a:ext cx="8280920" cy="185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Trigonometry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Differential Geometry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Topology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Fractal Geometry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삼각법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삼각함수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미분기하학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위상수학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프랙탈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기하학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Illustration to Euclid's proof of the Pythagorean theore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556721"/>
            <a:ext cx="914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riang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6" y="1775794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r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60" y="1790081"/>
            <a:ext cx="9144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del zoom 07 satell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92" y="1737694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33442"/>
              </p:ext>
            </p:extLst>
          </p:nvPr>
        </p:nvGraphicFramePr>
        <p:xfrm>
          <a:off x="1775520" y="4267819"/>
          <a:ext cx="8640960" cy="206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Calculus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Vector Calculus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Differential Equations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Dynamical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System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Chaos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미적분학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벡터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미적분학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미분방정식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동역학계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혼돈이론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8" name="Picture 10" descr="Integral as region under curve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05" y="4422818"/>
            <a:ext cx="914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ector field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34" y="442281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rflow-Obstructed-Duc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15466"/>
            <a:ext cx="914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imitcycle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10" y="4492338"/>
            <a:ext cx="9144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renz attractor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82" y="438687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Foundations and Philosophy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9C11A-87AF-4460-B73B-0DC86ACAE0D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수학 기초론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56418"/>
              </p:ext>
            </p:extLst>
          </p:nvPr>
        </p:nvGraphicFramePr>
        <p:xfrm>
          <a:off x="1919536" y="1412776"/>
          <a:ext cx="8280920" cy="2393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Mathematical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Logic 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Formal Logic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Set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Category Theory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Theory</a:t>
                      </a:r>
                      <a:r>
                        <a:rPr lang="en-US" altLang="ko-KR" sz="1400" baseline="0" dirty="0">
                          <a:solidFill>
                            <a:srgbClr val="0000FF"/>
                          </a:solidFill>
                        </a:rPr>
                        <a:t> of Computation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수리논리학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형식논리학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집합론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범주론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계산이론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3" descr="Venn A intersect B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562248"/>
            <a:ext cx="12192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mutative diagram for morphis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5231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FAexampl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562248"/>
            <a:ext cx="1567408" cy="9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761416-A567-4CBD-B6EA-529C1A235584}"/>
                  </a:ext>
                </a:extLst>
              </p:cNvPr>
              <p:cNvSpPr txBox="1"/>
              <p:nvPr/>
            </p:nvSpPr>
            <p:spPr>
              <a:xfrm>
                <a:off x="2296345" y="1734166"/>
                <a:ext cx="13052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ko-KR" altLang="en-US" sz="3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761416-A567-4CBD-B6EA-529C1A23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45" y="1734166"/>
                <a:ext cx="13052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5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_2020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_2020_Wide" id="{80655259-650D-4B5E-9CF0-E3C5C41CE5C8}" vid="{20DF0609-A322-4C3F-A79F-49962D22B0CC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A8E4713FC4FE6469E178E4F80B0B991" ma:contentTypeVersion="0" ma:contentTypeDescription="새 문서를 만듭니다." ma:contentTypeScope="" ma:versionID="f60deb12b4db4ae759b22c8a35dd8048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2690F7C-DA10-46D1-AF0F-6C3FD57AE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2939363-B076-4A1E-8A9D-221158C8034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A9EE32D-BB83-45FE-B6D5-931515982DB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9380092-6BBF-4AE3-BCB6-6D1D7CD3A3A8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PNU_CSE_2020_Wide</Template>
  <TotalTime>1240</TotalTime>
  <Words>575</Words>
  <Application>Microsoft Office PowerPoint</Application>
  <PresentationFormat>와이드스크린</PresentationFormat>
  <Paragraphs>253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Raleway</vt:lpstr>
      <vt:lpstr>Times New Roman (Hebrew)</vt:lpstr>
      <vt:lpstr>굴림</vt:lpstr>
      <vt:lpstr>나눔고딕 Bold</vt:lpstr>
      <vt:lpstr>나눔고딕 ExtraBold</vt:lpstr>
      <vt:lpstr>나눔바른고딕</vt:lpstr>
      <vt:lpstr>맑은 고딕</vt:lpstr>
      <vt:lpstr>Arial</vt:lpstr>
      <vt:lpstr>Arial Narrow</vt:lpstr>
      <vt:lpstr>Calibri</vt:lpstr>
      <vt:lpstr>Cambria Math</vt:lpstr>
      <vt:lpstr>Candara</vt:lpstr>
      <vt:lpstr>Tahoma</vt:lpstr>
      <vt:lpstr>Times New Roman</vt:lpstr>
      <vt:lpstr>Wingdings</vt:lpstr>
      <vt:lpstr>PNU_CSE_2020_Wide</vt:lpstr>
      <vt:lpstr>Discrete Mathematics (I) Course Introduction</vt:lpstr>
      <vt:lpstr>Course Info.</vt:lpstr>
      <vt:lpstr>Weekly Schedule</vt:lpstr>
      <vt:lpstr>평가 (Grading Policy)</vt:lpstr>
      <vt:lpstr>수학 (數學 Mathematics) - Wikipedia</vt:lpstr>
      <vt:lpstr>Fields of Mathematics</vt:lpstr>
      <vt:lpstr>Pure Mathematics</vt:lpstr>
      <vt:lpstr>Pure Mathematics</vt:lpstr>
      <vt:lpstr>Foundations and Philosophy</vt:lpstr>
      <vt:lpstr>Applied Mathematics</vt:lpstr>
      <vt:lpstr>이산수학(離散數學, Discrete Mathematics)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가을학기 061 분반 이산수학 교과목 소개</dc:title>
  <dc:creator>김종덕</dc:creator>
  <cp:lastModifiedBy>user</cp:lastModifiedBy>
  <cp:revision>62</cp:revision>
  <cp:lastPrinted>2013-03-03T03:14:32Z</cp:lastPrinted>
  <dcterms:created xsi:type="dcterms:W3CDTF">2011-02-24T07:17:56Z</dcterms:created>
  <dcterms:modified xsi:type="dcterms:W3CDTF">2023-02-27T12:05:51Z</dcterms:modified>
  <cp:contentStatus>2011년 완성본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문서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김종덕</vt:lpwstr>
  </property>
  <property fmtid="{D5CDD505-2E9C-101B-9397-08002B2CF9AE}" pid="6" name="_Category">
    <vt:lpwstr/>
  </property>
  <property fmtid="{D5CDD505-2E9C-101B-9397-08002B2CF9AE}" pid="7" name="Slides">
    <vt:lpwstr>8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0x010100DA8E4713FC4FE6469E178E4F80B0B991</vt:lpwstr>
  </property>
</Properties>
</file>