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68F30-8D20-468B-8894-53617C194091}" v="46" dt="2023-03-27T00:24:08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채원" userId="f8355659fae556ff" providerId="LiveId" clId="{21568F30-8D20-468B-8894-53617C194091}"/>
    <pc:docChg chg="undo redo custSel addSld delSld modSld modMainMaster">
      <pc:chgData name="신 채원" userId="f8355659fae556ff" providerId="LiveId" clId="{21568F30-8D20-468B-8894-53617C194091}" dt="2023-03-27T00:53:12.167" v="8344" actId="20577"/>
      <pc:docMkLst>
        <pc:docMk/>
      </pc:docMkLst>
      <pc:sldChg chg="modSp mod">
        <pc:chgData name="신 채원" userId="f8355659fae556ff" providerId="LiveId" clId="{21568F30-8D20-468B-8894-53617C194091}" dt="2023-03-23T07:39:58.294" v="644" actId="207"/>
        <pc:sldMkLst>
          <pc:docMk/>
          <pc:sldMk cId="2754583247" sldId="258"/>
        </pc:sldMkLst>
        <pc:spChg chg="mod">
          <ac:chgData name="신 채원" userId="f8355659fae556ff" providerId="LiveId" clId="{21568F30-8D20-468B-8894-53617C194091}" dt="2023-03-23T07:39:58.294" v="644" actId="207"/>
          <ac:spMkLst>
            <pc:docMk/>
            <pc:sldMk cId="2754583247" sldId="258"/>
            <ac:spMk id="5" creationId="{F4F43947-DE2D-15A2-E56B-523CF5A5FE50}"/>
          </ac:spMkLst>
        </pc:spChg>
      </pc:sldChg>
      <pc:sldChg chg="addSp delSp modSp mod">
        <pc:chgData name="신 채원" userId="f8355659fae556ff" providerId="LiveId" clId="{21568F30-8D20-468B-8894-53617C194091}" dt="2023-03-23T05:45:00.039" v="637" actId="1076"/>
        <pc:sldMkLst>
          <pc:docMk/>
          <pc:sldMk cId="1114207710" sldId="259"/>
        </pc:sldMkLst>
        <pc:spChg chg="mod">
          <ac:chgData name="신 채원" userId="f8355659fae556ff" providerId="LiveId" clId="{21568F30-8D20-468B-8894-53617C194091}" dt="2023-03-23T05:37:25.172" v="35" actId="20577"/>
          <ac:spMkLst>
            <pc:docMk/>
            <pc:sldMk cId="1114207710" sldId="259"/>
            <ac:spMk id="2" creationId="{830DE6BE-1096-B414-C06D-416BA5386DA3}"/>
          </ac:spMkLst>
        </pc:spChg>
        <pc:spChg chg="mod">
          <ac:chgData name="신 채원" userId="f8355659fae556ff" providerId="LiveId" clId="{21568F30-8D20-468B-8894-53617C194091}" dt="2023-03-23T05:40:10.213" v="293" actId="404"/>
          <ac:spMkLst>
            <pc:docMk/>
            <pc:sldMk cId="1114207710" sldId="259"/>
            <ac:spMk id="3" creationId="{D3BCDAEC-38A5-F76E-A17C-728545FAFB4F}"/>
          </ac:spMkLst>
        </pc:spChg>
        <pc:spChg chg="add mod">
          <ac:chgData name="신 채원" userId="f8355659fae556ff" providerId="LiveId" clId="{21568F30-8D20-468B-8894-53617C194091}" dt="2023-03-23T05:45:00.039" v="637" actId="1076"/>
          <ac:spMkLst>
            <pc:docMk/>
            <pc:sldMk cId="1114207710" sldId="259"/>
            <ac:spMk id="5" creationId="{D82DB2F5-E30F-C78D-7530-AAE11CF3F435}"/>
          </ac:spMkLst>
        </pc:spChg>
        <pc:spChg chg="add mod">
          <ac:chgData name="신 채원" userId="f8355659fae556ff" providerId="LiveId" clId="{21568F30-8D20-468B-8894-53617C194091}" dt="2023-03-23T05:45:00.039" v="637" actId="1076"/>
          <ac:spMkLst>
            <pc:docMk/>
            <pc:sldMk cId="1114207710" sldId="259"/>
            <ac:spMk id="6" creationId="{656ED625-3390-063F-02AD-8F732278D399}"/>
          </ac:spMkLst>
        </pc:spChg>
        <pc:spChg chg="add mod">
          <ac:chgData name="신 채원" userId="f8355659fae556ff" providerId="LiveId" clId="{21568F30-8D20-468B-8894-53617C194091}" dt="2023-03-23T05:45:00.039" v="637" actId="1076"/>
          <ac:spMkLst>
            <pc:docMk/>
            <pc:sldMk cId="1114207710" sldId="259"/>
            <ac:spMk id="7" creationId="{4AE6C673-5B0B-47B7-45AC-48E4EB93E851}"/>
          </ac:spMkLst>
        </pc:spChg>
        <pc:spChg chg="add mod">
          <ac:chgData name="신 채원" userId="f8355659fae556ff" providerId="LiveId" clId="{21568F30-8D20-468B-8894-53617C194091}" dt="2023-03-23T05:45:00.039" v="637" actId="1076"/>
          <ac:spMkLst>
            <pc:docMk/>
            <pc:sldMk cId="1114207710" sldId="259"/>
            <ac:spMk id="8" creationId="{FFDAE03F-350E-F8DF-C967-D0BED8377891}"/>
          </ac:spMkLst>
        </pc:spChg>
        <pc:spChg chg="add mod">
          <ac:chgData name="신 채원" userId="f8355659fae556ff" providerId="LiveId" clId="{21568F30-8D20-468B-8894-53617C194091}" dt="2023-03-23T05:45:00.039" v="637" actId="1076"/>
          <ac:spMkLst>
            <pc:docMk/>
            <pc:sldMk cId="1114207710" sldId="259"/>
            <ac:spMk id="9" creationId="{DABF46AE-CF4F-B4D2-D539-6220A2FE7A62}"/>
          </ac:spMkLst>
        </pc:spChg>
        <pc:graphicFrameChg chg="add del mod">
          <ac:chgData name="신 채원" userId="f8355659fae556ff" providerId="LiveId" clId="{21568F30-8D20-468B-8894-53617C194091}" dt="2023-03-23T05:37:49.205" v="44"/>
          <ac:graphicFrameMkLst>
            <pc:docMk/>
            <pc:sldMk cId="1114207710" sldId="259"/>
            <ac:graphicFrameMk id="4" creationId="{3A42A71C-00D4-E3E4-EF2E-F2BDF41776D3}"/>
          </ac:graphicFrameMkLst>
        </pc:graphicFrameChg>
        <pc:cxnChg chg="add mod ord">
          <ac:chgData name="신 채원" userId="f8355659fae556ff" providerId="LiveId" clId="{21568F30-8D20-468B-8894-53617C194091}" dt="2023-03-23T05:45:00.039" v="637" actId="1076"/>
          <ac:cxnSpMkLst>
            <pc:docMk/>
            <pc:sldMk cId="1114207710" sldId="259"/>
            <ac:cxnSpMk id="11" creationId="{9E515C6E-8B1E-D0C9-D9EE-5A94817ACB41}"/>
          </ac:cxnSpMkLst>
        </pc:cxnChg>
        <pc:cxnChg chg="add mod ord">
          <ac:chgData name="신 채원" userId="f8355659fae556ff" providerId="LiveId" clId="{21568F30-8D20-468B-8894-53617C194091}" dt="2023-03-23T05:45:00.039" v="637" actId="1076"/>
          <ac:cxnSpMkLst>
            <pc:docMk/>
            <pc:sldMk cId="1114207710" sldId="259"/>
            <ac:cxnSpMk id="13" creationId="{291DEA95-E042-C7BF-DAF3-4B55B9BD0464}"/>
          </ac:cxnSpMkLst>
        </pc:cxnChg>
      </pc:sldChg>
      <pc:sldChg chg="modSp new mod">
        <pc:chgData name="신 채원" userId="f8355659fae556ff" providerId="LiveId" clId="{21568F30-8D20-468B-8894-53617C194091}" dt="2023-03-23T07:39:13.291" v="643" actId="404"/>
        <pc:sldMkLst>
          <pc:docMk/>
          <pc:sldMk cId="2180510314" sldId="260"/>
        </pc:sldMkLst>
        <pc:spChg chg="mod">
          <ac:chgData name="신 채원" userId="f8355659fae556ff" providerId="LiveId" clId="{21568F30-8D20-468B-8894-53617C194091}" dt="2023-03-23T07:39:13.291" v="643" actId="404"/>
          <ac:spMkLst>
            <pc:docMk/>
            <pc:sldMk cId="2180510314" sldId="260"/>
            <ac:spMk id="3" creationId="{8E23DA81-419E-8A01-5471-4936150651E9}"/>
          </ac:spMkLst>
        </pc:spChg>
      </pc:sldChg>
      <pc:sldChg chg="addSp delSp modSp mod">
        <pc:chgData name="신 채원" userId="f8355659fae556ff" providerId="LiveId" clId="{21568F30-8D20-468B-8894-53617C194091}" dt="2023-03-23T08:21:21.995" v="1143" actId="1582"/>
        <pc:sldMkLst>
          <pc:docMk/>
          <pc:sldMk cId="3080810093" sldId="261"/>
        </pc:sldMkLst>
        <pc:spChg chg="mod">
          <ac:chgData name="신 채원" userId="f8355659fae556ff" providerId="LiveId" clId="{21568F30-8D20-468B-8894-53617C194091}" dt="2023-03-23T08:06:05.057" v="951" actId="1076"/>
          <ac:spMkLst>
            <pc:docMk/>
            <pc:sldMk cId="3080810093" sldId="261"/>
            <ac:spMk id="13" creationId="{8AB5C6DB-B0B5-148C-0138-579C2CB517EF}"/>
          </ac:spMkLst>
        </pc:spChg>
        <pc:spChg chg="add del mod">
          <ac:chgData name="신 채원" userId="f8355659fae556ff" providerId="LiveId" clId="{21568F30-8D20-468B-8894-53617C194091}" dt="2023-03-23T08:18:00.475" v="1133" actId="478"/>
          <ac:spMkLst>
            <pc:docMk/>
            <pc:sldMk cId="3080810093" sldId="261"/>
            <ac:spMk id="31" creationId="{F7A4CF07-AF52-4EFB-1F41-B5D1247D73DC}"/>
          </ac:spMkLst>
        </pc:spChg>
        <pc:spChg chg="add del mod">
          <ac:chgData name="신 채원" userId="f8355659fae556ff" providerId="LiveId" clId="{21568F30-8D20-468B-8894-53617C194091}" dt="2023-03-23T08:20:53.773" v="1142" actId="478"/>
          <ac:spMkLst>
            <pc:docMk/>
            <pc:sldMk cId="3080810093" sldId="261"/>
            <ac:spMk id="32" creationId="{69ACF83B-0844-E35F-BAA3-F8AC7EBE22C1}"/>
          </ac:spMkLst>
        </pc:spChg>
        <pc:grpChg chg="mod">
          <ac:chgData name="신 채원" userId="f8355659fae556ff" providerId="LiveId" clId="{21568F30-8D20-468B-8894-53617C194091}" dt="2023-03-23T08:06:00.595" v="950" actId="1076"/>
          <ac:grpSpMkLst>
            <pc:docMk/>
            <pc:sldMk cId="3080810093" sldId="261"/>
            <ac:grpSpMk id="21" creationId="{1E7AB1D5-1A12-DC66-1A90-38DD57AB5C37}"/>
          </ac:grpSpMkLst>
        </pc:grpChg>
        <pc:picChg chg="add del mod">
          <ac:chgData name="신 채원" userId="f8355659fae556ff" providerId="LiveId" clId="{21568F30-8D20-468B-8894-53617C194091}" dt="2023-03-23T08:03:25.050" v="922" actId="478"/>
          <ac:picMkLst>
            <pc:docMk/>
            <pc:sldMk cId="3080810093" sldId="261"/>
            <ac:picMk id="4" creationId="{5CC9C71C-0FC2-595B-B14A-C9BF429F17F3}"/>
          </ac:picMkLst>
        </pc:picChg>
        <pc:picChg chg="add mod ord">
          <ac:chgData name="신 채원" userId="f8355659fae556ff" providerId="LiveId" clId="{21568F30-8D20-468B-8894-53617C194091}" dt="2023-03-23T08:04:45.147" v="941" actId="1076"/>
          <ac:picMkLst>
            <pc:docMk/>
            <pc:sldMk cId="3080810093" sldId="261"/>
            <ac:picMk id="9" creationId="{2D187F62-D018-905E-090B-BF0DB46674EF}"/>
          </ac:picMkLst>
        </pc:picChg>
        <pc:picChg chg="add mod ord">
          <ac:chgData name="신 채원" userId="f8355659fae556ff" providerId="LiveId" clId="{21568F30-8D20-468B-8894-53617C194091}" dt="2023-03-23T08:05:49.680" v="948" actId="1076"/>
          <ac:picMkLst>
            <pc:docMk/>
            <pc:sldMk cId="3080810093" sldId="261"/>
            <ac:picMk id="10" creationId="{3F2F44BE-7F2B-F16A-54EE-4EB58221E564}"/>
          </ac:picMkLst>
        </pc:picChg>
        <pc:picChg chg="add del mod">
          <ac:chgData name="신 채원" userId="f8355659fae556ff" providerId="LiveId" clId="{21568F30-8D20-468B-8894-53617C194091}" dt="2023-03-23T08:20:53.773" v="1142" actId="478"/>
          <ac:picMkLst>
            <pc:docMk/>
            <pc:sldMk cId="3080810093" sldId="261"/>
            <ac:picMk id="30" creationId="{848591F8-BB58-A349-6EBD-D46314976BE1}"/>
          </ac:picMkLst>
        </pc:picChg>
        <pc:cxnChg chg="mod">
          <ac:chgData name="신 채원" userId="f8355659fae556ff" providerId="LiveId" clId="{21568F30-8D20-468B-8894-53617C194091}" dt="2023-03-23T08:21:21.995" v="1143" actId="1582"/>
          <ac:cxnSpMkLst>
            <pc:docMk/>
            <pc:sldMk cId="3080810093" sldId="261"/>
            <ac:cxnSpMk id="12" creationId="{CA096F58-7E7E-BC76-9F01-3E77F23CF7BA}"/>
          </ac:cxnSpMkLst>
        </pc:cxnChg>
        <pc:cxnChg chg="add del mod">
          <ac:chgData name="신 채원" userId="f8355659fae556ff" providerId="LiveId" clId="{21568F30-8D20-468B-8894-53617C194091}" dt="2023-03-23T08:04:26.207" v="934" actId="11529"/>
          <ac:cxnSpMkLst>
            <pc:docMk/>
            <pc:sldMk cId="3080810093" sldId="261"/>
            <ac:cxnSpMk id="19" creationId="{59890ABE-59D2-AB58-37F8-367C299EFCB4}"/>
          </ac:cxnSpMkLst>
        </pc:cxnChg>
        <pc:cxnChg chg="add mod">
          <ac:chgData name="신 채원" userId="f8355659fae556ff" providerId="LiveId" clId="{21568F30-8D20-468B-8894-53617C194091}" dt="2023-03-23T08:06:27.334" v="952" actId="14100"/>
          <ac:cxnSpMkLst>
            <pc:docMk/>
            <pc:sldMk cId="3080810093" sldId="261"/>
            <ac:cxnSpMk id="23" creationId="{1D6D613C-3A89-D659-7229-A0C7641FE8A4}"/>
          </ac:cxnSpMkLst>
        </pc:cxnChg>
        <pc:cxnChg chg="add mod">
          <ac:chgData name="신 채원" userId="f8355659fae556ff" providerId="LiveId" clId="{21568F30-8D20-468B-8894-53617C194091}" dt="2023-03-23T08:06:00.595" v="950" actId="1076"/>
          <ac:cxnSpMkLst>
            <pc:docMk/>
            <pc:sldMk cId="3080810093" sldId="261"/>
            <ac:cxnSpMk id="26" creationId="{1C739839-00D6-1DDE-E980-A2793A34795B}"/>
          </ac:cxnSpMkLst>
        </pc:cxnChg>
      </pc:sldChg>
      <pc:sldChg chg="addSp delSp modSp mod">
        <pc:chgData name="신 채원" userId="f8355659fae556ff" providerId="LiveId" clId="{21568F30-8D20-468B-8894-53617C194091}" dt="2023-03-24T01:40:23.576" v="2602" actId="20577"/>
        <pc:sldMkLst>
          <pc:docMk/>
          <pc:sldMk cId="1786783722" sldId="263"/>
        </pc:sldMkLst>
        <pc:spChg chg="mod">
          <ac:chgData name="신 채원" userId="f8355659fae556ff" providerId="LiveId" clId="{21568F30-8D20-468B-8894-53617C194091}" dt="2023-03-24T01:40:23.576" v="2602" actId="20577"/>
          <ac:spMkLst>
            <pc:docMk/>
            <pc:sldMk cId="1786783722" sldId="263"/>
            <ac:spMk id="3" creationId="{2257073C-B8F1-5765-9125-AE6BFB1681FB}"/>
          </ac:spMkLst>
        </pc:spChg>
        <pc:spChg chg="add del">
          <ac:chgData name="신 채원" userId="f8355659fae556ff" providerId="LiveId" clId="{21568F30-8D20-468B-8894-53617C194091}" dt="2023-03-24T01:39:45.866" v="2492" actId="478"/>
          <ac:spMkLst>
            <pc:docMk/>
            <pc:sldMk cId="1786783722" sldId="263"/>
            <ac:spMk id="9" creationId="{80B0F6BA-428F-4658-B4B6-6EA3A5955BE3}"/>
          </ac:spMkLst>
        </pc:spChg>
        <pc:inkChg chg="add del">
          <ac:chgData name="신 채원" userId="f8355659fae556ff" providerId="LiveId" clId="{21568F30-8D20-468B-8894-53617C194091}" dt="2023-03-24T01:39:40.185" v="2491" actId="34122"/>
          <ac:inkMkLst>
            <pc:docMk/>
            <pc:sldMk cId="1786783722" sldId="263"/>
            <ac:inkMk id="4" creationId="{BB92DCC8-54BA-2C31-78D2-21BDCBE39E0E}"/>
          </ac:inkMkLst>
        </pc:inkChg>
      </pc:sldChg>
      <pc:sldChg chg="modSp del mod">
        <pc:chgData name="신 채원" userId="f8355659fae556ff" providerId="LiveId" clId="{21568F30-8D20-468B-8894-53617C194091}" dt="2023-03-23T08:25:46.896" v="1294" actId="47"/>
        <pc:sldMkLst>
          <pc:docMk/>
          <pc:sldMk cId="1764351315" sldId="264"/>
        </pc:sldMkLst>
        <pc:spChg chg="mod">
          <ac:chgData name="신 채원" userId="f8355659fae556ff" providerId="LiveId" clId="{21568F30-8D20-468B-8894-53617C194091}" dt="2023-03-23T07:57:56.956" v="887" actId="5793"/>
          <ac:spMkLst>
            <pc:docMk/>
            <pc:sldMk cId="1764351315" sldId="264"/>
            <ac:spMk id="3" creationId="{0271BAC9-B04C-B740-4ADD-31CBDD202A01}"/>
          </ac:spMkLst>
        </pc:spChg>
      </pc:sldChg>
      <pc:sldChg chg="addSp modSp new mod">
        <pc:chgData name="신 채원" userId="f8355659fae556ff" providerId="LiveId" clId="{21568F30-8D20-468B-8894-53617C194091}" dt="2023-03-24T01:21:03.887" v="1737" actId="1036"/>
        <pc:sldMkLst>
          <pc:docMk/>
          <pc:sldMk cId="2823991594" sldId="265"/>
        </pc:sldMkLst>
        <pc:spChg chg="mod">
          <ac:chgData name="신 채원" userId="f8355659fae556ff" providerId="LiveId" clId="{21568F30-8D20-468B-8894-53617C194091}" dt="2023-03-23T08:36:33.696" v="1462" actId="20577"/>
          <ac:spMkLst>
            <pc:docMk/>
            <pc:sldMk cId="2823991594" sldId="265"/>
            <ac:spMk id="2" creationId="{34F6E212-7B88-BD44-46A4-DAF10ABD3187}"/>
          </ac:spMkLst>
        </pc:spChg>
        <pc:spChg chg="mod">
          <ac:chgData name="신 채원" userId="f8355659fae556ff" providerId="LiveId" clId="{21568F30-8D20-468B-8894-53617C194091}" dt="2023-03-24T01:20:46.877" v="1732" actId="20577"/>
          <ac:spMkLst>
            <pc:docMk/>
            <pc:sldMk cId="2823991594" sldId="265"/>
            <ac:spMk id="3" creationId="{CCEC02C4-1CD0-C55D-B934-EB47C3192FCD}"/>
          </ac:spMkLst>
        </pc:spChg>
        <pc:spChg chg="add mod">
          <ac:chgData name="신 채원" userId="f8355659fae556ff" providerId="LiveId" clId="{21568F30-8D20-468B-8894-53617C194091}" dt="2023-03-24T01:21:03.887" v="1737" actId="1036"/>
          <ac:spMkLst>
            <pc:docMk/>
            <pc:sldMk cId="2823991594" sldId="265"/>
            <ac:spMk id="6" creationId="{1E951356-D666-5259-BF8A-079D627A77EC}"/>
          </ac:spMkLst>
        </pc:spChg>
        <pc:graphicFrameChg chg="add mod modGraphic">
          <ac:chgData name="신 채원" userId="f8355659fae556ff" providerId="LiveId" clId="{21568F30-8D20-468B-8894-53617C194091}" dt="2023-03-24T01:20:55.009" v="1735" actId="14100"/>
          <ac:graphicFrameMkLst>
            <pc:docMk/>
            <pc:sldMk cId="2823991594" sldId="265"/>
            <ac:graphicFrameMk id="4" creationId="{DB3378C6-3A65-B8DB-7297-6C33FB002E10}"/>
          </ac:graphicFrameMkLst>
        </pc:graphicFrameChg>
      </pc:sldChg>
      <pc:sldChg chg="modSp new mod">
        <pc:chgData name="신 채원" userId="f8355659fae556ff" providerId="LiveId" clId="{21568F30-8D20-468B-8894-53617C194091}" dt="2023-03-23T08:37:27.480" v="1612" actId="20577"/>
        <pc:sldMkLst>
          <pc:docMk/>
          <pc:sldMk cId="3136898037" sldId="266"/>
        </pc:sldMkLst>
        <pc:spChg chg="mod">
          <ac:chgData name="신 채원" userId="f8355659fae556ff" providerId="LiveId" clId="{21568F30-8D20-468B-8894-53617C194091}" dt="2023-03-23T08:36:53.501" v="1471" actId="20577"/>
          <ac:spMkLst>
            <pc:docMk/>
            <pc:sldMk cId="3136898037" sldId="266"/>
            <ac:spMk id="2" creationId="{17D39ABB-B9ED-D70F-F5D2-C7529FFD7D75}"/>
          </ac:spMkLst>
        </pc:spChg>
        <pc:spChg chg="mod">
          <ac:chgData name="신 채원" userId="f8355659fae556ff" providerId="LiveId" clId="{21568F30-8D20-468B-8894-53617C194091}" dt="2023-03-23T08:37:27.480" v="1612" actId="20577"/>
          <ac:spMkLst>
            <pc:docMk/>
            <pc:sldMk cId="3136898037" sldId="266"/>
            <ac:spMk id="3" creationId="{6D3DFB44-EF77-B738-0C5E-9EF8B8BF2CD3}"/>
          </ac:spMkLst>
        </pc:spChg>
      </pc:sldChg>
      <pc:sldChg chg="addSp modSp new mod">
        <pc:chgData name="신 채원" userId="f8355659fae556ff" providerId="LiveId" clId="{21568F30-8D20-468B-8894-53617C194091}" dt="2023-03-24T01:41:22.598" v="2677" actId="20577"/>
        <pc:sldMkLst>
          <pc:docMk/>
          <pc:sldMk cId="1164319802" sldId="267"/>
        </pc:sldMkLst>
        <pc:spChg chg="mod">
          <ac:chgData name="신 채원" userId="f8355659fae556ff" providerId="LiveId" clId="{21568F30-8D20-468B-8894-53617C194091}" dt="2023-03-24T01:23:59.171" v="1746" actId="20577"/>
          <ac:spMkLst>
            <pc:docMk/>
            <pc:sldMk cId="1164319802" sldId="267"/>
            <ac:spMk id="2" creationId="{9DB43524-7E34-6FE0-B682-07CFC3A6DEAE}"/>
          </ac:spMkLst>
        </pc:spChg>
        <pc:spChg chg="mod">
          <ac:chgData name="신 채원" userId="f8355659fae556ff" providerId="LiveId" clId="{21568F30-8D20-468B-8894-53617C194091}" dt="2023-03-24T01:41:22.598" v="2677" actId="20577"/>
          <ac:spMkLst>
            <pc:docMk/>
            <pc:sldMk cId="1164319802" sldId="267"/>
            <ac:spMk id="3" creationId="{65690F1C-3EE7-85D2-A0DD-5BFCCF83D4FB}"/>
          </ac:spMkLst>
        </pc:spChg>
        <pc:spChg chg="add mod">
          <ac:chgData name="신 채원" userId="f8355659fae556ff" providerId="LiveId" clId="{21568F30-8D20-468B-8894-53617C194091}" dt="2023-03-24T01:30:31.955" v="2271" actId="1035"/>
          <ac:spMkLst>
            <pc:docMk/>
            <pc:sldMk cId="1164319802" sldId="267"/>
            <ac:spMk id="6" creationId="{77B5FAB7-5E3F-C89C-B43F-E160F08BF1BC}"/>
          </ac:spMkLst>
        </pc:spChg>
        <pc:spChg chg="add mod">
          <ac:chgData name="신 채원" userId="f8355659fae556ff" providerId="LiveId" clId="{21568F30-8D20-468B-8894-53617C194091}" dt="2023-03-24T01:30:19.564" v="2266" actId="1076"/>
          <ac:spMkLst>
            <pc:docMk/>
            <pc:sldMk cId="1164319802" sldId="267"/>
            <ac:spMk id="7" creationId="{D49A16FC-E7FD-E499-DB9D-020568BA8CEF}"/>
          </ac:spMkLst>
        </pc:spChg>
        <pc:spChg chg="add mod">
          <ac:chgData name="신 채원" userId="f8355659fae556ff" providerId="LiveId" clId="{21568F30-8D20-468B-8894-53617C194091}" dt="2023-03-24T01:30:47.057" v="2294" actId="20577"/>
          <ac:spMkLst>
            <pc:docMk/>
            <pc:sldMk cId="1164319802" sldId="267"/>
            <ac:spMk id="17" creationId="{70F2DCC5-9EC7-9C9C-8305-0373E8F5EB2F}"/>
          </ac:spMkLst>
        </pc:spChg>
        <pc:graphicFrameChg chg="add mod modGraphic">
          <ac:chgData name="신 채원" userId="f8355659fae556ff" providerId="LiveId" clId="{21568F30-8D20-468B-8894-53617C194091}" dt="2023-03-24T01:30:31.955" v="2271" actId="1035"/>
          <ac:graphicFrameMkLst>
            <pc:docMk/>
            <pc:sldMk cId="1164319802" sldId="267"/>
            <ac:graphicFrameMk id="4" creationId="{F4A55FE2-1988-AF68-E448-913A7AC03E88}"/>
          </ac:graphicFrameMkLst>
        </pc:graphicFrameChg>
        <pc:graphicFrameChg chg="add mod modGraphic">
          <ac:chgData name="신 채원" userId="f8355659fae556ff" providerId="LiveId" clId="{21568F30-8D20-468B-8894-53617C194091}" dt="2023-03-24T01:30:31.955" v="2271" actId="1035"/>
          <ac:graphicFrameMkLst>
            <pc:docMk/>
            <pc:sldMk cId="1164319802" sldId="267"/>
            <ac:graphicFrameMk id="5" creationId="{006DAB7A-76E5-2510-EB92-F3C8F01EAE93}"/>
          </ac:graphicFrameMkLst>
        </pc:graphicFrameChg>
        <pc:cxnChg chg="add mod">
          <ac:chgData name="신 채원" userId="f8355659fae556ff" providerId="LiveId" clId="{21568F30-8D20-468B-8894-53617C194091}" dt="2023-03-24T01:30:31.955" v="2271" actId="1035"/>
          <ac:cxnSpMkLst>
            <pc:docMk/>
            <pc:sldMk cId="1164319802" sldId="267"/>
            <ac:cxnSpMk id="9" creationId="{6172CF3F-001B-DC53-C214-C1FEA60EB246}"/>
          </ac:cxnSpMkLst>
        </pc:cxnChg>
        <pc:cxnChg chg="add mod">
          <ac:chgData name="신 채원" userId="f8355659fae556ff" providerId="LiveId" clId="{21568F30-8D20-468B-8894-53617C194091}" dt="2023-03-24T01:30:31.955" v="2271" actId="1035"/>
          <ac:cxnSpMkLst>
            <pc:docMk/>
            <pc:sldMk cId="1164319802" sldId="267"/>
            <ac:cxnSpMk id="10" creationId="{9F666EAF-5B7A-3FED-07F7-C663CEBEF568}"/>
          </ac:cxnSpMkLst>
        </pc:cxnChg>
        <pc:cxnChg chg="add mod">
          <ac:chgData name="신 채원" userId="f8355659fae556ff" providerId="LiveId" clId="{21568F30-8D20-468B-8894-53617C194091}" dt="2023-03-24T01:30:31.955" v="2271" actId="1035"/>
          <ac:cxnSpMkLst>
            <pc:docMk/>
            <pc:sldMk cId="1164319802" sldId="267"/>
            <ac:cxnSpMk id="11" creationId="{A8F0278A-3177-F7CA-EAB2-0F4A29841159}"/>
          </ac:cxnSpMkLst>
        </pc:cxnChg>
        <pc:cxnChg chg="add mod">
          <ac:chgData name="신 채원" userId="f8355659fae556ff" providerId="LiveId" clId="{21568F30-8D20-468B-8894-53617C194091}" dt="2023-03-24T01:30:31.955" v="2271" actId="1035"/>
          <ac:cxnSpMkLst>
            <pc:docMk/>
            <pc:sldMk cId="1164319802" sldId="267"/>
            <ac:cxnSpMk id="12" creationId="{107542A1-0706-154B-E244-36685AA25569}"/>
          </ac:cxnSpMkLst>
        </pc:cxnChg>
        <pc:cxnChg chg="add mod">
          <ac:chgData name="신 채원" userId="f8355659fae556ff" providerId="LiveId" clId="{21568F30-8D20-468B-8894-53617C194091}" dt="2023-03-24T01:30:31.955" v="2271" actId="1035"/>
          <ac:cxnSpMkLst>
            <pc:docMk/>
            <pc:sldMk cId="1164319802" sldId="267"/>
            <ac:cxnSpMk id="13" creationId="{415C3A01-D965-B5E2-9915-4A5E8F1E8502}"/>
          </ac:cxnSpMkLst>
        </pc:cxnChg>
        <pc:cxnChg chg="add mod">
          <ac:chgData name="신 채원" userId="f8355659fae556ff" providerId="LiveId" clId="{21568F30-8D20-468B-8894-53617C194091}" dt="2023-03-24T01:30:31.955" v="2271" actId="1035"/>
          <ac:cxnSpMkLst>
            <pc:docMk/>
            <pc:sldMk cId="1164319802" sldId="267"/>
            <ac:cxnSpMk id="14" creationId="{F5DCA1F1-FB7D-51E2-E36A-1D8C2B5D1C28}"/>
          </ac:cxnSpMkLst>
        </pc:cxnChg>
        <pc:cxnChg chg="add mod">
          <ac:chgData name="신 채원" userId="f8355659fae556ff" providerId="LiveId" clId="{21568F30-8D20-468B-8894-53617C194091}" dt="2023-03-24T01:30:31.955" v="2271" actId="1035"/>
          <ac:cxnSpMkLst>
            <pc:docMk/>
            <pc:sldMk cId="1164319802" sldId="267"/>
            <ac:cxnSpMk id="15" creationId="{26CC6C20-B9D4-2DBC-6AB3-BC4B8D091027}"/>
          </ac:cxnSpMkLst>
        </pc:cxnChg>
        <pc:cxnChg chg="add mod">
          <ac:chgData name="신 채원" userId="f8355659fae556ff" providerId="LiveId" clId="{21568F30-8D20-468B-8894-53617C194091}" dt="2023-03-24T01:30:31.955" v="2271" actId="1035"/>
          <ac:cxnSpMkLst>
            <pc:docMk/>
            <pc:sldMk cId="1164319802" sldId="267"/>
            <ac:cxnSpMk id="16" creationId="{C3E5D2D9-A48D-5D87-34B9-EB805E9B0EFA}"/>
          </ac:cxnSpMkLst>
        </pc:cxnChg>
      </pc:sldChg>
      <pc:sldChg chg="modSp new mod">
        <pc:chgData name="신 채원" userId="f8355659fae556ff" providerId="LiveId" clId="{21568F30-8D20-468B-8894-53617C194091}" dt="2023-03-24T01:42:57.545" v="3031" actId="20577"/>
        <pc:sldMkLst>
          <pc:docMk/>
          <pc:sldMk cId="519791248" sldId="268"/>
        </pc:sldMkLst>
        <pc:spChg chg="mod">
          <ac:chgData name="신 채원" userId="f8355659fae556ff" providerId="LiveId" clId="{21568F30-8D20-468B-8894-53617C194091}" dt="2023-03-24T01:36:56.145" v="2309" actId="20577"/>
          <ac:spMkLst>
            <pc:docMk/>
            <pc:sldMk cId="519791248" sldId="268"/>
            <ac:spMk id="2" creationId="{58352F7A-A483-01B0-A838-8B57FA2009A2}"/>
          </ac:spMkLst>
        </pc:spChg>
        <pc:spChg chg="mod">
          <ac:chgData name="신 채원" userId="f8355659fae556ff" providerId="LiveId" clId="{21568F30-8D20-468B-8894-53617C194091}" dt="2023-03-24T01:42:57.545" v="3031" actId="20577"/>
          <ac:spMkLst>
            <pc:docMk/>
            <pc:sldMk cId="519791248" sldId="268"/>
            <ac:spMk id="3" creationId="{75A59652-4922-7997-4905-BEE5364DF6EB}"/>
          </ac:spMkLst>
        </pc:spChg>
      </pc:sldChg>
      <pc:sldChg chg="addSp modSp new mod">
        <pc:chgData name="신 채원" userId="f8355659fae556ff" providerId="LiveId" clId="{21568F30-8D20-468B-8894-53617C194091}" dt="2023-03-24T01:53:06.011" v="3304" actId="1036"/>
        <pc:sldMkLst>
          <pc:docMk/>
          <pc:sldMk cId="2148890246" sldId="269"/>
        </pc:sldMkLst>
        <pc:spChg chg="mod">
          <ac:chgData name="신 채원" userId="f8355659fae556ff" providerId="LiveId" clId="{21568F30-8D20-468B-8894-53617C194091}" dt="2023-03-24T01:43:45.395" v="3050" actId="20577"/>
          <ac:spMkLst>
            <pc:docMk/>
            <pc:sldMk cId="2148890246" sldId="269"/>
            <ac:spMk id="2" creationId="{1883015D-9DB8-55F5-598C-956431329FF4}"/>
          </ac:spMkLst>
        </pc:spChg>
        <pc:spChg chg="mod">
          <ac:chgData name="신 채원" userId="f8355659fae556ff" providerId="LiveId" clId="{21568F30-8D20-468B-8894-53617C194091}" dt="2023-03-24T01:44:16.417" v="3095" actId="20577"/>
          <ac:spMkLst>
            <pc:docMk/>
            <pc:sldMk cId="2148890246" sldId="269"/>
            <ac:spMk id="3" creationId="{F1245D3B-EBE8-A88C-DF28-66F6329BB80D}"/>
          </ac:spMkLst>
        </pc:spChg>
        <pc:graphicFrameChg chg="add mod modGraphic">
          <ac:chgData name="신 채원" userId="f8355659fae556ff" providerId="LiveId" clId="{21568F30-8D20-468B-8894-53617C194091}" dt="2023-03-24T01:53:06.011" v="3304" actId="1036"/>
          <ac:graphicFrameMkLst>
            <pc:docMk/>
            <pc:sldMk cId="2148890246" sldId="269"/>
            <ac:graphicFrameMk id="4" creationId="{D539A8CE-A7AF-9CE6-0556-11442F1DFE8B}"/>
          </ac:graphicFrameMkLst>
        </pc:graphicFrameChg>
        <pc:graphicFrameChg chg="add mod modGraphic">
          <ac:chgData name="신 채원" userId="f8355659fae556ff" providerId="LiveId" clId="{21568F30-8D20-468B-8894-53617C194091}" dt="2023-03-24T01:53:06.011" v="3304" actId="1036"/>
          <ac:graphicFrameMkLst>
            <pc:docMk/>
            <pc:sldMk cId="2148890246" sldId="269"/>
            <ac:graphicFrameMk id="5" creationId="{F9CB4065-D33E-4CB8-BFE8-DB9FC5E1161A}"/>
          </ac:graphicFrameMkLst>
        </pc:graphicFrameChg>
      </pc:sldChg>
      <pc:sldChg chg="modSp new mod">
        <pc:chgData name="신 채원" userId="f8355659fae556ff" providerId="LiveId" clId="{21568F30-8D20-468B-8894-53617C194091}" dt="2023-03-24T01:59:52.672" v="3918" actId="20577"/>
        <pc:sldMkLst>
          <pc:docMk/>
          <pc:sldMk cId="1169161550" sldId="270"/>
        </pc:sldMkLst>
        <pc:spChg chg="mod">
          <ac:chgData name="신 채원" userId="f8355659fae556ff" providerId="LiveId" clId="{21568F30-8D20-468B-8894-53617C194091}" dt="2023-03-24T01:53:28.249" v="3327" actId="20577"/>
          <ac:spMkLst>
            <pc:docMk/>
            <pc:sldMk cId="1169161550" sldId="270"/>
            <ac:spMk id="2" creationId="{F823FA1D-81C5-0255-E613-6CB94A148D86}"/>
          </ac:spMkLst>
        </pc:spChg>
        <pc:spChg chg="mod">
          <ac:chgData name="신 채원" userId="f8355659fae556ff" providerId="LiveId" clId="{21568F30-8D20-468B-8894-53617C194091}" dt="2023-03-24T01:59:52.672" v="3918" actId="20577"/>
          <ac:spMkLst>
            <pc:docMk/>
            <pc:sldMk cId="1169161550" sldId="270"/>
            <ac:spMk id="3" creationId="{DBC75134-AFC0-C9E6-0AD2-38638EE56B1B}"/>
          </ac:spMkLst>
        </pc:spChg>
      </pc:sldChg>
      <pc:sldChg chg="addSp modSp new mod">
        <pc:chgData name="신 채원" userId="f8355659fae556ff" providerId="LiveId" clId="{21568F30-8D20-468B-8894-53617C194091}" dt="2023-03-24T02:07:50.014" v="4624" actId="20577"/>
        <pc:sldMkLst>
          <pc:docMk/>
          <pc:sldMk cId="1928951484" sldId="271"/>
        </pc:sldMkLst>
        <pc:spChg chg="mod">
          <ac:chgData name="신 채원" userId="f8355659fae556ff" providerId="LiveId" clId="{21568F30-8D20-468B-8894-53617C194091}" dt="2023-03-24T01:59:07.318" v="3779" actId="20577"/>
          <ac:spMkLst>
            <pc:docMk/>
            <pc:sldMk cId="1928951484" sldId="271"/>
            <ac:spMk id="2" creationId="{21A1CA98-8E33-8B8A-4F2E-62F126A4DBD0}"/>
          </ac:spMkLst>
        </pc:spChg>
        <pc:spChg chg="mod">
          <ac:chgData name="신 채원" userId="f8355659fae556ff" providerId="LiveId" clId="{21568F30-8D20-468B-8894-53617C194091}" dt="2023-03-24T02:07:50.014" v="4624" actId="20577"/>
          <ac:spMkLst>
            <pc:docMk/>
            <pc:sldMk cId="1928951484" sldId="271"/>
            <ac:spMk id="3" creationId="{16DD5FD6-D071-D954-7120-55398C30C268}"/>
          </ac:spMkLst>
        </pc:spChg>
        <pc:spChg chg="add mod">
          <ac:chgData name="신 채원" userId="f8355659fae556ff" providerId="LiveId" clId="{21568F30-8D20-468B-8894-53617C194091}" dt="2023-03-24T02:05:09.850" v="4416" actId="1036"/>
          <ac:spMkLst>
            <pc:docMk/>
            <pc:sldMk cId="1928951484" sldId="271"/>
            <ac:spMk id="5" creationId="{C6EE9B46-0B81-D556-C73E-A38FE64FB7E2}"/>
          </ac:spMkLst>
        </pc:spChg>
        <pc:graphicFrameChg chg="add mod modGraphic">
          <ac:chgData name="신 채원" userId="f8355659fae556ff" providerId="LiveId" clId="{21568F30-8D20-468B-8894-53617C194091}" dt="2023-03-24T02:05:12.444" v="4423" actId="1036"/>
          <ac:graphicFrameMkLst>
            <pc:docMk/>
            <pc:sldMk cId="1928951484" sldId="271"/>
            <ac:graphicFrameMk id="4" creationId="{7D2B274A-F6DC-7206-2105-A1179EDE14D0}"/>
          </ac:graphicFrameMkLst>
        </pc:graphicFrameChg>
      </pc:sldChg>
      <pc:sldChg chg="addSp modSp new mod">
        <pc:chgData name="신 채원" userId="f8355659fae556ff" providerId="LiveId" clId="{21568F30-8D20-468B-8894-53617C194091}" dt="2023-03-24T02:53:56.476" v="4879" actId="1036"/>
        <pc:sldMkLst>
          <pc:docMk/>
          <pc:sldMk cId="1360931633" sldId="272"/>
        </pc:sldMkLst>
        <pc:spChg chg="mod">
          <ac:chgData name="신 채원" userId="f8355659fae556ff" providerId="LiveId" clId="{21568F30-8D20-468B-8894-53617C194091}" dt="2023-03-24T02:09:14.216" v="4642" actId="20577"/>
          <ac:spMkLst>
            <pc:docMk/>
            <pc:sldMk cId="1360931633" sldId="272"/>
            <ac:spMk id="2" creationId="{07133636-689F-3C64-6BFE-1A0C21642197}"/>
          </ac:spMkLst>
        </pc:spChg>
        <pc:spChg chg="mod">
          <ac:chgData name="신 채원" userId="f8355659fae556ff" providerId="LiveId" clId="{21568F30-8D20-468B-8894-53617C194091}" dt="2023-03-24T02:52:01.057" v="4817" actId="20577"/>
          <ac:spMkLst>
            <pc:docMk/>
            <pc:sldMk cId="1360931633" sldId="272"/>
            <ac:spMk id="3" creationId="{424F9518-FEDD-6B4F-BE6A-873F2FAE5C84}"/>
          </ac:spMkLst>
        </pc:spChg>
        <pc:spChg chg="add mod">
          <ac:chgData name="신 채원" userId="f8355659fae556ff" providerId="LiveId" clId="{21568F30-8D20-468B-8894-53617C194091}" dt="2023-03-24T02:53:48.907" v="4865" actId="1076"/>
          <ac:spMkLst>
            <pc:docMk/>
            <pc:sldMk cId="1360931633" sldId="272"/>
            <ac:spMk id="5" creationId="{3346BC3D-7313-A6B3-F530-C958A3CF35F7}"/>
          </ac:spMkLst>
        </pc:spChg>
        <pc:graphicFrameChg chg="add mod modGraphic">
          <ac:chgData name="신 채원" userId="f8355659fae556ff" providerId="LiveId" clId="{21568F30-8D20-468B-8894-53617C194091}" dt="2023-03-24T02:53:56.476" v="4879" actId="1036"/>
          <ac:graphicFrameMkLst>
            <pc:docMk/>
            <pc:sldMk cId="1360931633" sldId="272"/>
            <ac:graphicFrameMk id="4" creationId="{EA470599-21C2-47CF-7E50-7006AAEDE94E}"/>
          </ac:graphicFrameMkLst>
        </pc:graphicFrameChg>
      </pc:sldChg>
      <pc:sldChg chg="modSp new mod">
        <pc:chgData name="신 채원" userId="f8355659fae556ff" providerId="LiveId" clId="{21568F30-8D20-468B-8894-53617C194091}" dt="2023-03-24T03:07:04.565" v="5612" actId="20577"/>
        <pc:sldMkLst>
          <pc:docMk/>
          <pc:sldMk cId="1557773208" sldId="273"/>
        </pc:sldMkLst>
        <pc:spChg chg="mod">
          <ac:chgData name="신 채원" userId="f8355659fae556ff" providerId="LiveId" clId="{21568F30-8D20-468B-8894-53617C194091}" dt="2023-03-24T03:03:16.908" v="4907" actId="20577"/>
          <ac:spMkLst>
            <pc:docMk/>
            <pc:sldMk cId="1557773208" sldId="273"/>
            <ac:spMk id="2" creationId="{4F73095C-DFE2-9447-D8E2-14234282613A}"/>
          </ac:spMkLst>
        </pc:spChg>
        <pc:spChg chg="mod">
          <ac:chgData name="신 채원" userId="f8355659fae556ff" providerId="LiveId" clId="{21568F30-8D20-468B-8894-53617C194091}" dt="2023-03-24T03:07:04.565" v="5612" actId="20577"/>
          <ac:spMkLst>
            <pc:docMk/>
            <pc:sldMk cId="1557773208" sldId="273"/>
            <ac:spMk id="3" creationId="{6BA80514-8020-AC3E-9763-A4AB2D4254AE}"/>
          </ac:spMkLst>
        </pc:spChg>
      </pc:sldChg>
      <pc:sldChg chg="modSp new mod">
        <pc:chgData name="신 채원" userId="f8355659fae556ff" providerId="LiveId" clId="{21568F30-8D20-468B-8894-53617C194091}" dt="2023-03-27T00:18:26.762" v="7342" actId="20577"/>
        <pc:sldMkLst>
          <pc:docMk/>
          <pc:sldMk cId="2805318255" sldId="274"/>
        </pc:sldMkLst>
        <pc:spChg chg="mod">
          <ac:chgData name="신 채원" userId="f8355659fae556ff" providerId="LiveId" clId="{21568F30-8D20-468B-8894-53617C194091}" dt="2023-03-24T09:16:26.322" v="5634" actId="20577"/>
          <ac:spMkLst>
            <pc:docMk/>
            <pc:sldMk cId="2805318255" sldId="274"/>
            <ac:spMk id="2" creationId="{68FF4476-13BB-00FD-BB5C-B8DF0F8C3437}"/>
          </ac:spMkLst>
        </pc:spChg>
        <pc:spChg chg="mod">
          <ac:chgData name="신 채원" userId="f8355659fae556ff" providerId="LiveId" clId="{21568F30-8D20-468B-8894-53617C194091}" dt="2023-03-27T00:18:26.762" v="7342" actId="20577"/>
          <ac:spMkLst>
            <pc:docMk/>
            <pc:sldMk cId="2805318255" sldId="274"/>
            <ac:spMk id="3" creationId="{D9BD5EE4-D761-ADC0-604F-83EBC31DE38F}"/>
          </ac:spMkLst>
        </pc:spChg>
      </pc:sldChg>
      <pc:sldChg chg="modSp new mod">
        <pc:chgData name="신 채원" userId="f8355659fae556ff" providerId="LiveId" clId="{21568F30-8D20-468B-8894-53617C194091}" dt="2023-03-27T00:53:12.167" v="8344" actId="20577"/>
        <pc:sldMkLst>
          <pc:docMk/>
          <pc:sldMk cId="1898050233" sldId="275"/>
        </pc:sldMkLst>
        <pc:spChg chg="mod">
          <ac:chgData name="신 채원" userId="f8355659fae556ff" providerId="LiveId" clId="{21568F30-8D20-468B-8894-53617C194091}" dt="2023-03-26T16:05:30.441" v="5661" actId="20577"/>
          <ac:spMkLst>
            <pc:docMk/>
            <pc:sldMk cId="1898050233" sldId="275"/>
            <ac:spMk id="2" creationId="{5207A963-7311-EF45-2290-185A361512F6}"/>
          </ac:spMkLst>
        </pc:spChg>
        <pc:spChg chg="mod">
          <ac:chgData name="신 채원" userId="f8355659fae556ff" providerId="LiveId" clId="{21568F30-8D20-468B-8894-53617C194091}" dt="2023-03-27T00:53:12.167" v="8344" actId="20577"/>
          <ac:spMkLst>
            <pc:docMk/>
            <pc:sldMk cId="1898050233" sldId="275"/>
            <ac:spMk id="3" creationId="{00060A1A-4EBD-1C2D-A9F9-8F9129D35725}"/>
          </ac:spMkLst>
        </pc:spChg>
      </pc:sldChg>
      <pc:sldChg chg="modSp new mod">
        <pc:chgData name="신 채원" userId="f8355659fae556ff" providerId="LiveId" clId="{21568F30-8D20-468B-8894-53617C194091}" dt="2023-03-27T00:11:36.709" v="6879" actId="27636"/>
        <pc:sldMkLst>
          <pc:docMk/>
          <pc:sldMk cId="427169162" sldId="276"/>
        </pc:sldMkLst>
        <pc:spChg chg="mod">
          <ac:chgData name="신 채원" userId="f8355659fae556ff" providerId="LiveId" clId="{21568F30-8D20-468B-8894-53617C194091}" dt="2023-03-26T16:07:18.935" v="5946" actId="20577"/>
          <ac:spMkLst>
            <pc:docMk/>
            <pc:sldMk cId="427169162" sldId="276"/>
            <ac:spMk id="2" creationId="{7E7866F8-7392-B0D7-27C9-07B5C1A28DB7}"/>
          </ac:spMkLst>
        </pc:spChg>
        <pc:spChg chg="mod">
          <ac:chgData name="신 채원" userId="f8355659fae556ff" providerId="LiveId" clId="{21568F30-8D20-468B-8894-53617C194091}" dt="2023-03-27T00:11:36.709" v="6879" actId="27636"/>
          <ac:spMkLst>
            <pc:docMk/>
            <pc:sldMk cId="427169162" sldId="276"/>
            <ac:spMk id="3" creationId="{9907D4D5-6100-3274-A790-FC33832BD70F}"/>
          </ac:spMkLst>
        </pc:spChg>
      </pc:sldChg>
      <pc:sldChg chg="modSp new mod">
        <pc:chgData name="신 채원" userId="f8355659fae556ff" providerId="LiveId" clId="{21568F30-8D20-468B-8894-53617C194091}" dt="2023-03-27T00:33:28.950" v="8343" actId="20577"/>
        <pc:sldMkLst>
          <pc:docMk/>
          <pc:sldMk cId="3741014246" sldId="277"/>
        </pc:sldMkLst>
        <pc:spChg chg="mod">
          <ac:chgData name="신 채원" userId="f8355659fae556ff" providerId="LiveId" clId="{21568F30-8D20-468B-8894-53617C194091}" dt="2023-03-27T00:04:09.047" v="6348" actId="20577"/>
          <ac:spMkLst>
            <pc:docMk/>
            <pc:sldMk cId="3741014246" sldId="277"/>
            <ac:spMk id="2" creationId="{EA80FF72-3962-F5F9-7B70-54C9C618DEDB}"/>
          </ac:spMkLst>
        </pc:spChg>
        <pc:spChg chg="mod">
          <ac:chgData name="신 채원" userId="f8355659fae556ff" providerId="LiveId" clId="{21568F30-8D20-468B-8894-53617C194091}" dt="2023-03-27T00:33:28.950" v="8343" actId="20577"/>
          <ac:spMkLst>
            <pc:docMk/>
            <pc:sldMk cId="3741014246" sldId="277"/>
            <ac:spMk id="3" creationId="{957E9D65-9EA9-39F7-88F6-884DC5F0A50B}"/>
          </ac:spMkLst>
        </pc:spChg>
      </pc:sldChg>
      <pc:sldMasterChg chg="modSldLayout">
        <pc:chgData name="신 채원" userId="f8355659fae556ff" providerId="LiveId" clId="{21568F30-8D20-468B-8894-53617C194091}" dt="2023-03-23T05:45:44.431" v="639" actId="478"/>
        <pc:sldMasterMkLst>
          <pc:docMk/>
          <pc:sldMasterMk cId="1264198537" sldId="2147483648"/>
        </pc:sldMasterMkLst>
        <pc:sldLayoutChg chg="addSp delSp mod">
          <pc:chgData name="신 채원" userId="f8355659fae556ff" providerId="LiveId" clId="{21568F30-8D20-468B-8894-53617C194091}" dt="2023-03-23T05:45:44.431" v="639" actId="478"/>
          <pc:sldLayoutMkLst>
            <pc:docMk/>
            <pc:sldMasterMk cId="1264198537" sldId="2147483648"/>
            <pc:sldLayoutMk cId="1270217794" sldId="2147483649"/>
          </pc:sldLayoutMkLst>
          <pc:picChg chg="add del">
            <ac:chgData name="신 채원" userId="f8355659fae556ff" providerId="LiveId" clId="{21568F30-8D20-468B-8894-53617C194091}" dt="2023-03-23T05:45:44.431" v="639" actId="478"/>
            <ac:picMkLst>
              <pc:docMk/>
              <pc:sldMasterMk cId="1264198537" sldId="2147483648"/>
              <pc:sldLayoutMk cId="1270217794" sldId="2147483649"/>
              <ac:picMk id="11" creationId="{2979CA0D-A7AF-79DF-F64E-2ED00782BB36}"/>
            </ac:picMkLst>
          </pc:picChg>
        </pc:sldLayoutChg>
        <pc:sldLayoutChg chg="modSp">
          <pc:chgData name="신 채원" userId="f8355659fae556ff" providerId="LiveId" clId="{21568F30-8D20-468B-8894-53617C194091}" dt="2023-03-23T05:40:20.404" v="294" actId="404"/>
          <pc:sldLayoutMkLst>
            <pc:docMk/>
            <pc:sldMasterMk cId="1264198537" sldId="2147483648"/>
            <pc:sldLayoutMk cId="1303164386" sldId="2147483650"/>
          </pc:sldLayoutMkLst>
          <pc:spChg chg="mod">
            <ac:chgData name="신 채원" userId="f8355659fae556ff" providerId="LiveId" clId="{21568F30-8D20-468B-8894-53617C194091}" dt="2023-03-23T05:40:20.404" v="294" actId="404"/>
            <ac:spMkLst>
              <pc:docMk/>
              <pc:sldMasterMk cId="1264198537" sldId="2147483648"/>
              <pc:sldLayoutMk cId="1303164386" sldId="2147483650"/>
              <ac:spMk id="3" creationId="{10D3ED21-C83A-F46E-2689-DA554F69657D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자물쇠 단색으로 채워진">
            <a:extLst>
              <a:ext uri="{FF2B5EF4-FFF2-40B4-BE49-F238E27FC236}">
                <a16:creationId xmlns:a16="http://schemas.microsoft.com/office/drawing/2014/main" id="{2979CA0D-A7AF-79DF-F64E-2ED00782BB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055" y="-692944"/>
            <a:ext cx="8243887" cy="82438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F29137-49E2-D096-CBE7-33C9247A7775}"/>
              </a:ext>
            </a:extLst>
          </p:cNvPr>
          <p:cNvSpPr/>
          <p:nvPr userDrawn="1"/>
        </p:nvSpPr>
        <p:spPr>
          <a:xfrm>
            <a:off x="908405" y="1539089"/>
            <a:ext cx="10375189" cy="3779822"/>
          </a:xfrm>
          <a:prstGeom prst="rect">
            <a:avLst/>
          </a:prstGeom>
          <a:solidFill>
            <a:schemeClr val="dk1">
              <a:alpha val="1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FD598-929E-A016-40E2-79926F8CB5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KEEPER</a:t>
            </a:r>
            <a:r>
              <a:rPr lang="ko-KR" altLang="en-US"/>
              <a:t>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7C285B-B064-0761-820F-F5D7E0D7A7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주제 </a:t>
            </a:r>
            <a:r>
              <a:rPr lang="en-US" altLang="ko-KR"/>
              <a:t>n. {</a:t>
            </a:r>
            <a:r>
              <a:rPr lang="ko-KR" altLang="en-US"/>
              <a:t>주제</a:t>
            </a:r>
            <a:r>
              <a:rPr lang="en-US" altLang="ko-KR"/>
              <a:t>}</a:t>
            </a:r>
          </a:p>
          <a:p>
            <a:r>
              <a:rPr lang="en-US" altLang="ko-KR"/>
              <a:t>{</a:t>
            </a:r>
            <a:r>
              <a:rPr lang="ko-KR" altLang="en-US"/>
              <a:t>기수</a:t>
            </a:r>
            <a:r>
              <a:rPr lang="en-US" altLang="ko-KR"/>
              <a:t>}</a:t>
            </a:r>
            <a:r>
              <a:rPr lang="ko-KR" altLang="en-US"/>
              <a:t>기 </a:t>
            </a:r>
            <a:r>
              <a:rPr lang="en-US" altLang="ko-KR"/>
              <a:t>{</a:t>
            </a:r>
            <a:r>
              <a:rPr lang="ko-KR" altLang="en-US"/>
              <a:t>이름</a:t>
            </a: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44A07-9F7E-CF3E-A2E2-F1E3B28C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1868A-8CC3-3D95-B2F3-BB2F203F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22974-E179-BB94-F8F5-10166CD3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8810E-6249-4DD9-91B0-BA1C21FC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DE3B3-A538-C3B1-5C36-89A4CE1C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B9FCF-4230-8118-BEB5-36D7864C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F6BC5-DB49-4845-F76A-CEBB7282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EA66D-A43B-1A27-A1CB-86CCDCEB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9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6B1480-5713-660F-C19E-CBA460B1E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262A8-1122-0369-6302-85A365234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77E23-864A-2D3F-55C3-A76B2984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C055F-5997-E2C0-989C-A5D18900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93241-5642-8010-FA4A-7D1A4D5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5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1E0D-3BF7-C04F-8083-2023D6F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solidFill>
            <a:schemeClr val="tx1">
              <a:alpha val="17000"/>
            </a:schemeClr>
          </a:solidFill>
        </p:spPr>
        <p:txBody>
          <a:bodyPr lIns="936000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3ED21-C83A-F46E-2689-DA554F69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3A640-18A6-9A76-7F54-57BB86C1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5EB98-6890-FD82-E80C-74E5071A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68A46-56E8-402F-8160-6F3D1624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B535E-3B14-0166-C55E-C1AE3F9871F0}"/>
              </a:ext>
            </a:extLst>
          </p:cNvPr>
          <p:cNvSpPr txBox="1"/>
          <p:nvPr userDrawn="1"/>
        </p:nvSpPr>
        <p:spPr>
          <a:xfrm>
            <a:off x="838200" y="626617"/>
            <a:ext cx="192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/>
              <a:t>~$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1303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F15A6-2D2E-3976-445F-4F0F33DB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31FF5-FB45-F5EC-91B0-D11A62BB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B89CB-1015-F766-7220-1C7369F9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68B97-B514-230B-2B0B-EB4AF62C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380E9-E98A-D872-924A-9EA2C498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5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9BDFB-5212-6923-0E1E-385170D6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1869F-FC63-6852-374B-E0222CEB3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DDEEC-BA4A-5341-34C4-3059D35E0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676BF-EB06-F27E-D6C1-CFC20617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99844-A8BF-6F15-C90D-452E9A89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F657B-7802-01C4-1040-F6F2CADC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EC79D-091B-F66B-81E1-AA37E6D0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D819F-8F76-12F1-973B-2A48C052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FDA2E8-3C64-E6B0-0D7E-AE8050A7D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F421C-7AD7-044B-72C2-F6667F507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24DCF9-414E-50A0-1C76-BF7C91044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DE6458-3F61-4028-06AF-B120A5B3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CF58E3-026E-1EEE-7596-98E07D5F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34355F-D7BA-D83C-D22B-539ED1FB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5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D6658-0E82-53E3-7E96-9029F0AF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7EEEAD-58F5-F595-2858-AC15CB6F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8922D0-DF68-0356-A829-98ACA60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0272D-7C9E-BEA9-42D5-DAE907B7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9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081511-F992-360F-CD4D-553BDB3D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0CB190-5A84-DA92-6727-50BCBA9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72D1D-E593-D849-82EA-AE2559D9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9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C3F58-28F7-3E9C-628D-F84DF4B9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FE444-40A6-EDD7-5594-34E3EEA0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EE487-DE2A-3E15-34C2-16661A71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FA5B1-EEF3-F953-2B70-EB242BBF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235A6-CE00-7F6F-8EAC-A1183B53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B17BB-E21D-7468-E12E-D454200A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8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1F751-C3DA-9402-116D-C27927B5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38521-5C26-05E9-0C02-0069C28C0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3E4AF-11BD-83EE-5726-31178B7AC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C4BF78-990D-FEB4-8217-653C12F0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C43B2-4B5D-B00D-3EA4-E1A59DEA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EF325-F323-9644-1A10-6C5E9F38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7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2D1983-2CE2-36FA-B68D-3E083F7B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ED89D-AF29-A3A8-E5F7-999259E3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D9C29-6126-A66F-C875-4BEC187B6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F27E-9717-4FB9-AD0A-CB062112D72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7886D-5A25-FCC7-48EC-71D9AAB09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245E0-9B62-28C0-F86E-153C3590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85478-7192-40A6-819B-46C524775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9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F71A7F0-13DB-0DFA-3C36-88F5D5261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KEEPER </a:t>
            </a:r>
            <a:r>
              <a:rPr lang="ko-KR" altLang="en-US"/>
              <a:t>멘토링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4F43947-DE2D-15A2-E56B-523CF5A5F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주제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암호학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13.5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기 신채원</a:t>
            </a:r>
          </a:p>
        </p:txBody>
      </p:sp>
    </p:spTree>
    <p:extLst>
      <p:ext uri="{BB962C8B-B14F-4D97-AF65-F5344CB8AC3E}">
        <p14:creationId xmlns:p14="http://schemas.microsoft.com/office/powerpoint/2010/main" val="275458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52F7A-A483-01B0-A838-8B57FA20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59652-4922-7997-4905-BEE5364DF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다중 치환 암호</a:t>
            </a:r>
            <a:endParaRPr lang="en-US" altLang="ko-KR"/>
          </a:p>
          <a:p>
            <a:pPr lvl="1"/>
            <a:r>
              <a:rPr lang="ko-KR" altLang="en-US"/>
              <a:t>평문의 같은 알파벳이 서로 다른 문자로 암호화됨</a:t>
            </a:r>
            <a:endParaRPr lang="en-US" altLang="ko-KR"/>
          </a:p>
          <a:p>
            <a:pPr lvl="1"/>
            <a:r>
              <a:rPr lang="ko-KR" altLang="en-US"/>
              <a:t>무작위 대입 공격</a:t>
            </a:r>
            <a:r>
              <a:rPr lang="en-US" altLang="ko-KR"/>
              <a:t>, </a:t>
            </a:r>
            <a:r>
              <a:rPr lang="ko-KR" altLang="en-US"/>
              <a:t>빈도분석 공격 무력화</a:t>
            </a:r>
            <a:endParaRPr lang="en-US" altLang="ko-KR"/>
          </a:p>
          <a:p>
            <a:pPr lvl="1"/>
            <a:r>
              <a:rPr lang="en-US" altLang="ko-KR"/>
              <a:t>Vigenere Cipher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979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3015D-9DB8-55F5-598C-95643132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45D3B-EBE8-A88C-DF28-66F6329B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다중 치환 암호</a:t>
            </a:r>
            <a:endParaRPr lang="en-US" altLang="ko-KR"/>
          </a:p>
          <a:p>
            <a:pPr lvl="1"/>
            <a:r>
              <a:rPr lang="en-US" altLang="ko-KR"/>
              <a:t>Vigenere Cipher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539A8CE-A7AF-9CE6-0556-11442F1DF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74330"/>
              </p:ext>
            </p:extLst>
          </p:nvPr>
        </p:nvGraphicFramePr>
        <p:xfrm>
          <a:off x="582856" y="2732852"/>
          <a:ext cx="11026288" cy="234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96">
                  <a:extLst>
                    <a:ext uri="{9D8B030D-6E8A-4147-A177-3AD203B41FA5}">
                      <a16:colId xmlns:a16="http://schemas.microsoft.com/office/drawing/2014/main" val="198124793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35095954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293226225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841764008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90427621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178888477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170781471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958610209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885876489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930916305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836749198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32213562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00865202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703853011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894253374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80749943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4248277230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4074715951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232269284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296238809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294577638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326221125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79269681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052186028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623940620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492964762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4186719115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571127410"/>
                    </a:ext>
                  </a:extLst>
                </a:gridCol>
              </a:tblGrid>
              <a:tr h="39073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7"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평문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87219"/>
                  </a:ext>
                </a:extLst>
              </a:tr>
              <a:tr h="39073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ysClr val="windowText" lastClr="000000"/>
                          </a:solidFill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K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2820"/>
                  </a:ext>
                </a:extLst>
              </a:tr>
              <a:tr h="3907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14256"/>
                  </a:ext>
                </a:extLst>
              </a:tr>
              <a:tr h="3907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65813"/>
                  </a:ext>
                </a:extLst>
              </a:tr>
              <a:tr h="3907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443904"/>
                  </a:ext>
                </a:extLst>
              </a:tr>
              <a:tr h="3907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228837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CB4065-D33E-4CB8-BFE8-DB9FC5E11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43399"/>
              </p:ext>
            </p:extLst>
          </p:nvPr>
        </p:nvGraphicFramePr>
        <p:xfrm>
          <a:off x="3224465" y="5238860"/>
          <a:ext cx="5743070" cy="133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98174938"/>
                    </a:ext>
                  </a:extLst>
                </a:gridCol>
                <a:gridCol w="471183">
                  <a:extLst>
                    <a:ext uri="{9D8B030D-6E8A-4147-A177-3AD203B41FA5}">
                      <a16:colId xmlns:a16="http://schemas.microsoft.com/office/drawing/2014/main" val="1836265000"/>
                    </a:ext>
                  </a:extLst>
                </a:gridCol>
                <a:gridCol w="471183">
                  <a:extLst>
                    <a:ext uri="{9D8B030D-6E8A-4147-A177-3AD203B41FA5}">
                      <a16:colId xmlns:a16="http://schemas.microsoft.com/office/drawing/2014/main" val="2082024645"/>
                    </a:ext>
                  </a:extLst>
                </a:gridCol>
                <a:gridCol w="471183">
                  <a:extLst>
                    <a:ext uri="{9D8B030D-6E8A-4147-A177-3AD203B41FA5}">
                      <a16:colId xmlns:a16="http://schemas.microsoft.com/office/drawing/2014/main" val="3258139654"/>
                    </a:ext>
                  </a:extLst>
                </a:gridCol>
                <a:gridCol w="471183">
                  <a:extLst>
                    <a:ext uri="{9D8B030D-6E8A-4147-A177-3AD203B41FA5}">
                      <a16:colId xmlns:a16="http://schemas.microsoft.com/office/drawing/2014/main" val="2679678504"/>
                    </a:ext>
                  </a:extLst>
                </a:gridCol>
                <a:gridCol w="471183">
                  <a:extLst>
                    <a:ext uri="{9D8B030D-6E8A-4147-A177-3AD203B41FA5}">
                      <a16:colId xmlns:a16="http://schemas.microsoft.com/office/drawing/2014/main" val="1397215817"/>
                    </a:ext>
                  </a:extLst>
                </a:gridCol>
                <a:gridCol w="471183">
                  <a:extLst>
                    <a:ext uri="{9D8B030D-6E8A-4147-A177-3AD203B41FA5}">
                      <a16:colId xmlns:a16="http://schemas.microsoft.com/office/drawing/2014/main" val="1337326183"/>
                    </a:ext>
                  </a:extLst>
                </a:gridCol>
                <a:gridCol w="471183">
                  <a:extLst>
                    <a:ext uri="{9D8B030D-6E8A-4147-A177-3AD203B41FA5}">
                      <a16:colId xmlns:a16="http://schemas.microsoft.com/office/drawing/2014/main" val="749388241"/>
                    </a:ext>
                  </a:extLst>
                </a:gridCol>
                <a:gridCol w="471183">
                  <a:extLst>
                    <a:ext uri="{9D8B030D-6E8A-4147-A177-3AD203B41FA5}">
                      <a16:colId xmlns:a16="http://schemas.microsoft.com/office/drawing/2014/main" val="2662049760"/>
                    </a:ext>
                  </a:extLst>
                </a:gridCol>
                <a:gridCol w="471183">
                  <a:extLst>
                    <a:ext uri="{9D8B030D-6E8A-4147-A177-3AD203B41FA5}">
                      <a16:colId xmlns:a16="http://schemas.microsoft.com/office/drawing/2014/main" val="1627063752"/>
                    </a:ext>
                  </a:extLst>
                </a:gridCol>
                <a:gridCol w="471183">
                  <a:extLst>
                    <a:ext uri="{9D8B030D-6E8A-4147-A177-3AD203B41FA5}">
                      <a16:colId xmlns:a16="http://schemas.microsoft.com/office/drawing/2014/main" val="3687210422"/>
                    </a:ext>
                  </a:extLst>
                </a:gridCol>
              </a:tblGrid>
              <a:tr h="446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7767"/>
                  </a:ext>
                </a:extLst>
              </a:tr>
              <a:tr h="446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평문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60677"/>
                  </a:ext>
                </a:extLst>
              </a:tr>
              <a:tr h="4461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암호문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8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89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3FA1D-81C5-0255-E613-6CB94A14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5134-AFC0-C9E6-0AD2-38638EE5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복수 문자 치환</a:t>
            </a:r>
            <a:endParaRPr lang="en-US" altLang="ko-KR"/>
          </a:p>
          <a:p>
            <a:pPr lvl="1"/>
            <a:r>
              <a:rPr lang="ko-KR" altLang="en-US"/>
              <a:t>플라이페어 암호</a:t>
            </a:r>
            <a:br>
              <a:rPr lang="en-US" altLang="ko-KR"/>
            </a:br>
            <a:r>
              <a:rPr lang="en-US" altLang="ko-KR"/>
              <a:t>: 5X5</a:t>
            </a:r>
            <a:r>
              <a:rPr lang="ko-KR" altLang="en-US"/>
              <a:t> </a:t>
            </a:r>
            <a:r>
              <a:rPr lang="en-US" altLang="ko-KR"/>
              <a:t>matrix</a:t>
            </a:r>
            <a:r>
              <a:rPr lang="ko-KR" altLang="en-US"/>
              <a:t>를 이용해 암호화</a:t>
            </a:r>
            <a:br>
              <a:rPr lang="en-US" altLang="ko-KR"/>
            </a:br>
            <a:r>
              <a:rPr lang="en-US" altLang="ko-KR"/>
              <a:t>: matrix</a:t>
            </a:r>
            <a:r>
              <a:rPr lang="ko-KR" altLang="en-US"/>
              <a:t>의 칸 하나가 부족하므로 </a:t>
            </a:r>
            <a:r>
              <a:rPr lang="en-US" altLang="ko-KR"/>
              <a:t>I/J</a:t>
            </a:r>
            <a:r>
              <a:rPr lang="ko-KR" altLang="en-US"/>
              <a:t>나 </a:t>
            </a:r>
            <a:r>
              <a:rPr lang="en-US" altLang="ko-KR"/>
              <a:t>Q/Z</a:t>
            </a:r>
            <a:r>
              <a:rPr lang="ko-KR" altLang="en-US"/>
              <a:t>를 같은 문자로 봄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키로는 중복되는 알파벳이 없는 단어를 사용 </a:t>
            </a:r>
          </a:p>
        </p:txBody>
      </p:sp>
    </p:spTree>
    <p:extLst>
      <p:ext uri="{BB962C8B-B14F-4D97-AF65-F5344CB8AC3E}">
        <p14:creationId xmlns:p14="http://schemas.microsoft.com/office/powerpoint/2010/main" val="116916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1CA98-8E33-8B8A-4F2E-62F126A4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D5FD6-D071-D954-7120-55398C30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복수 문자 치환</a:t>
            </a:r>
            <a:endParaRPr lang="en-US" altLang="ko-KR"/>
          </a:p>
          <a:p>
            <a:pPr lvl="1"/>
            <a:r>
              <a:rPr lang="ko-KR" altLang="en-US"/>
              <a:t>플라이페어 암호</a:t>
            </a:r>
            <a:br>
              <a:rPr lang="en-US" altLang="ko-KR"/>
            </a:br>
            <a:r>
              <a:rPr lang="en-US" altLang="ko-KR"/>
              <a:t>: matrix</a:t>
            </a:r>
            <a:r>
              <a:rPr lang="ko-KR" altLang="en-US"/>
              <a:t>에 키를 먼저 채워 넣고</a:t>
            </a:r>
            <a:r>
              <a:rPr lang="en-US" altLang="ko-KR"/>
              <a:t>, </a:t>
            </a:r>
            <a:r>
              <a:rPr lang="ko-KR" altLang="en-US"/>
              <a:t>키를 제외한 영문자를 알파벳 순서대로 채워 넣어 암호화 표로 사용</a:t>
            </a:r>
            <a:br>
              <a:rPr lang="en-US" altLang="ko-KR"/>
            </a:br>
            <a:r>
              <a:rPr lang="en-US" altLang="ko-KR"/>
              <a:t>: key</a:t>
            </a:r>
            <a:r>
              <a:rPr lang="ko-KR" altLang="en-US"/>
              <a:t> </a:t>
            </a:r>
            <a:r>
              <a:rPr lang="en-US" altLang="ko-KR"/>
              <a:t>space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25!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무작위 대입 공격 무력화 </a:t>
            </a:r>
            <a:br>
              <a:rPr lang="en-US" altLang="ko-KR"/>
            </a:br>
            <a:r>
              <a:rPr lang="en-US" altLang="ko-KR"/>
              <a:t>:</a:t>
            </a:r>
            <a:r>
              <a:rPr lang="ko-KR" altLang="en-US"/>
              <a:t> 다중 치환 암호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빈도분석 공격 무력화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D2B274A-F6DC-7206-2105-A1179EDE1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83114"/>
              </p:ext>
            </p:extLst>
          </p:nvPr>
        </p:nvGraphicFramePr>
        <p:xfrm>
          <a:off x="8619958" y="3649879"/>
          <a:ext cx="2620210" cy="240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42">
                  <a:extLst>
                    <a:ext uri="{9D8B030D-6E8A-4147-A177-3AD203B41FA5}">
                      <a16:colId xmlns:a16="http://schemas.microsoft.com/office/drawing/2014/main" val="424561940"/>
                    </a:ext>
                  </a:extLst>
                </a:gridCol>
                <a:gridCol w="524042">
                  <a:extLst>
                    <a:ext uri="{9D8B030D-6E8A-4147-A177-3AD203B41FA5}">
                      <a16:colId xmlns:a16="http://schemas.microsoft.com/office/drawing/2014/main" val="4239946183"/>
                    </a:ext>
                  </a:extLst>
                </a:gridCol>
                <a:gridCol w="524042">
                  <a:extLst>
                    <a:ext uri="{9D8B030D-6E8A-4147-A177-3AD203B41FA5}">
                      <a16:colId xmlns:a16="http://schemas.microsoft.com/office/drawing/2014/main" val="1723039013"/>
                    </a:ext>
                  </a:extLst>
                </a:gridCol>
                <a:gridCol w="524042">
                  <a:extLst>
                    <a:ext uri="{9D8B030D-6E8A-4147-A177-3AD203B41FA5}">
                      <a16:colId xmlns:a16="http://schemas.microsoft.com/office/drawing/2014/main" val="1902652921"/>
                    </a:ext>
                  </a:extLst>
                </a:gridCol>
                <a:gridCol w="524042">
                  <a:extLst>
                    <a:ext uri="{9D8B030D-6E8A-4147-A177-3AD203B41FA5}">
                      <a16:colId xmlns:a16="http://schemas.microsoft.com/office/drawing/2014/main" val="4143605028"/>
                    </a:ext>
                  </a:extLst>
                </a:gridCol>
              </a:tblGrid>
              <a:tr h="48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7714"/>
                  </a:ext>
                </a:extLst>
              </a:tr>
              <a:tr h="48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06671"/>
                  </a:ext>
                </a:extLst>
              </a:tr>
              <a:tr h="48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I/J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797584"/>
                  </a:ext>
                </a:extLst>
              </a:tr>
              <a:tr h="48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85337"/>
                  </a:ext>
                </a:extLst>
              </a:tr>
              <a:tr h="48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29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EE9B46-0B81-D556-C73E-A38FE64FB7E2}"/>
              </a:ext>
            </a:extLst>
          </p:cNvPr>
          <p:cNvSpPr txBox="1"/>
          <p:nvPr/>
        </p:nvSpPr>
        <p:spPr>
          <a:xfrm>
            <a:off x="5860717" y="618988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ex) CRYPTOLOGY ⇒ dmhqprpmqg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5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33636-689F-3C64-6BFE-1A0C2164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위치 바꾸기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F9518-FEDD-6B4F-BE6A-873F2FAE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Rail Fence Cipher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평문을 두 개의 행에 걸쳐 적은 뒤</a:t>
            </a:r>
            <a:r>
              <a:rPr lang="en-US" altLang="ko-KR"/>
              <a:t>, </a:t>
            </a:r>
            <a:r>
              <a:rPr lang="ko-KR" altLang="en-US"/>
              <a:t>이를 열에 따라 읽어 암호문 결정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A470599-21C2-47CF-7E50-7006AAED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94438"/>
              </p:ext>
            </p:extLst>
          </p:nvPr>
        </p:nvGraphicFramePr>
        <p:xfrm>
          <a:off x="4240465" y="3646362"/>
          <a:ext cx="3711070" cy="141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14">
                  <a:extLst>
                    <a:ext uri="{9D8B030D-6E8A-4147-A177-3AD203B41FA5}">
                      <a16:colId xmlns:a16="http://schemas.microsoft.com/office/drawing/2014/main" val="1288532149"/>
                    </a:ext>
                  </a:extLst>
                </a:gridCol>
                <a:gridCol w="742214">
                  <a:extLst>
                    <a:ext uri="{9D8B030D-6E8A-4147-A177-3AD203B41FA5}">
                      <a16:colId xmlns:a16="http://schemas.microsoft.com/office/drawing/2014/main" val="2655471878"/>
                    </a:ext>
                  </a:extLst>
                </a:gridCol>
                <a:gridCol w="742214">
                  <a:extLst>
                    <a:ext uri="{9D8B030D-6E8A-4147-A177-3AD203B41FA5}">
                      <a16:colId xmlns:a16="http://schemas.microsoft.com/office/drawing/2014/main" val="831592158"/>
                    </a:ext>
                  </a:extLst>
                </a:gridCol>
                <a:gridCol w="742214">
                  <a:extLst>
                    <a:ext uri="{9D8B030D-6E8A-4147-A177-3AD203B41FA5}">
                      <a16:colId xmlns:a16="http://schemas.microsoft.com/office/drawing/2014/main" val="2785678783"/>
                    </a:ext>
                  </a:extLst>
                </a:gridCol>
                <a:gridCol w="742214">
                  <a:extLst>
                    <a:ext uri="{9D8B030D-6E8A-4147-A177-3AD203B41FA5}">
                      <a16:colId xmlns:a16="http://schemas.microsoft.com/office/drawing/2014/main" val="2168895177"/>
                    </a:ext>
                  </a:extLst>
                </a:gridCol>
              </a:tblGrid>
              <a:tr h="70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13963"/>
                  </a:ext>
                </a:extLst>
              </a:tr>
              <a:tr h="70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179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46BC3D-7313-A6B3-F530-C958A3CF35F7}"/>
              </a:ext>
            </a:extLst>
          </p:cNvPr>
          <p:cNvSpPr txBox="1"/>
          <p:nvPr/>
        </p:nvSpPr>
        <p:spPr>
          <a:xfrm>
            <a:off x="3048000" y="54047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ex) CRYPTOLOGY ⇒ corlyopgty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3095C-DFE2-9447-D8E2-14234282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위치 바꾸기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80514-8020-AC3E-9763-A4AB2D425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Scytale Cipher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역사상 가장 오래된 암호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같은 모양의 원통형 막대</a:t>
            </a:r>
            <a:r>
              <a:rPr lang="en-US" altLang="ko-KR"/>
              <a:t>(</a:t>
            </a:r>
            <a:r>
              <a:rPr lang="ko-KR" altLang="en-US"/>
              <a:t>스키테일</a:t>
            </a:r>
            <a:r>
              <a:rPr lang="en-US" altLang="ko-KR"/>
              <a:t>)</a:t>
            </a:r>
            <a:r>
              <a:rPr lang="ko-KR" altLang="en-US"/>
              <a:t>를 나누어 가지고</a:t>
            </a:r>
            <a:r>
              <a:rPr lang="en-US" altLang="ko-KR"/>
              <a:t>, </a:t>
            </a:r>
            <a:r>
              <a:rPr lang="ko-KR" altLang="en-US"/>
              <a:t>일정한 너비의 종이테이프를 겹치지 않게 감아 세로쓰기로 평문을 기입한다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막대에 종이테이프를 감아 해독할 수 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또는 메시지를 </a:t>
            </a:r>
            <a:r>
              <a:rPr lang="en-US" altLang="ko-KR"/>
              <a:t>n</a:t>
            </a:r>
            <a:r>
              <a:rPr lang="ko-KR" altLang="en-US"/>
              <a:t>개의 문자씩 묶고</a:t>
            </a:r>
            <a:r>
              <a:rPr lang="en-US" altLang="ko-KR"/>
              <a:t>, </a:t>
            </a:r>
            <a:r>
              <a:rPr lang="ko-KR" altLang="en-US"/>
              <a:t>각 묶음의 첫 글자씩 띄어 읽어서 해독할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7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F4476-13BB-00FD-BB5C-B8DF0F8C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현대 암호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D5EE4-D761-ADC0-604F-83EBC31DE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안정성을 위해 혼돈</a:t>
            </a:r>
            <a:r>
              <a:rPr lang="en-US" altLang="ko-KR"/>
              <a:t>, </a:t>
            </a:r>
            <a:r>
              <a:rPr lang="ko-KR" altLang="en-US"/>
              <a:t>확산이라는 성질이 필요</a:t>
            </a:r>
            <a:endParaRPr lang="en-US" altLang="ko-KR"/>
          </a:p>
          <a:p>
            <a:pPr lvl="1"/>
            <a:r>
              <a:rPr lang="ko-KR" altLang="en-US"/>
              <a:t>혼돈</a:t>
            </a:r>
            <a:r>
              <a:rPr lang="en-US" altLang="ko-KR"/>
              <a:t>: </a:t>
            </a:r>
            <a:r>
              <a:rPr lang="ko-KR" altLang="en-US"/>
              <a:t>암호문에서 평문을 알아내기 힘들다는 성질</a:t>
            </a:r>
            <a:endParaRPr lang="en-US" altLang="ko-KR"/>
          </a:p>
          <a:p>
            <a:pPr lvl="1"/>
            <a:r>
              <a:rPr lang="ko-KR" altLang="en-US"/>
              <a:t>확산</a:t>
            </a:r>
            <a:r>
              <a:rPr lang="en-US" altLang="ko-KR"/>
              <a:t>: </a:t>
            </a:r>
            <a:r>
              <a:rPr lang="ko-KR" altLang="en-US"/>
              <a:t>평문의 작은 변화가 암호문의 큰 변화로 이어진다는 성질</a:t>
            </a:r>
            <a:endParaRPr lang="en-US" altLang="ko-KR"/>
          </a:p>
          <a:p>
            <a:r>
              <a:rPr lang="ko-KR" altLang="en-US"/>
              <a:t>대칭키</a:t>
            </a:r>
            <a:r>
              <a:rPr lang="en-US" altLang="ko-KR"/>
              <a:t>/</a:t>
            </a:r>
            <a:r>
              <a:rPr lang="ko-KR" altLang="en-US"/>
              <a:t>비대칭키 암호 시스템</a:t>
            </a:r>
            <a:endParaRPr lang="en-US" altLang="ko-KR"/>
          </a:p>
          <a:p>
            <a:pPr lvl="1"/>
            <a:r>
              <a:rPr lang="en-US" altLang="ko-KR"/>
              <a:t>DES(</a:t>
            </a:r>
            <a:r>
              <a:rPr lang="ko-KR" altLang="en-US"/>
              <a:t>대칭키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RSA(</a:t>
            </a:r>
            <a:r>
              <a:rPr lang="ko-KR" altLang="en-US"/>
              <a:t>비대칭키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531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66F8-7392-B0D7-27C9-07B5C1A2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현대 암호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7D4D5-6100-3274-A790-FC33832B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대칭 키 암호</a:t>
            </a:r>
            <a:endParaRPr lang="en-US" altLang="ko-KR"/>
          </a:p>
          <a:p>
            <a:pPr lvl="1"/>
            <a:r>
              <a:rPr lang="ko-KR" altLang="en-US"/>
              <a:t>암호화와 복호화에 같은 암호 키를 사용</a:t>
            </a:r>
            <a:endParaRPr lang="en-US" altLang="ko-KR"/>
          </a:p>
          <a:p>
            <a:pPr lvl="1"/>
            <a:r>
              <a:rPr lang="ko-KR" altLang="en-US"/>
              <a:t>블록 암호</a:t>
            </a:r>
            <a:r>
              <a:rPr lang="en-US" altLang="ko-KR"/>
              <a:t>: </a:t>
            </a:r>
            <a:r>
              <a:rPr lang="ko-KR" altLang="en-US"/>
              <a:t>정해진 블록 단위로 암호화하는 것</a:t>
            </a:r>
            <a:endParaRPr lang="en-US" altLang="ko-KR"/>
          </a:p>
          <a:p>
            <a:pPr lvl="1"/>
            <a:r>
              <a:rPr lang="ko-KR" altLang="en-US"/>
              <a:t>스트림 암호</a:t>
            </a:r>
            <a:r>
              <a:rPr lang="en-US" altLang="ko-KR"/>
              <a:t>: </a:t>
            </a:r>
            <a:r>
              <a:rPr lang="ko-KR" altLang="en-US"/>
              <a:t>송신자와 수신자가 공유하는 </a:t>
            </a:r>
            <a:r>
              <a:rPr lang="en-US" altLang="ko-KR"/>
              <a:t>Seed</a:t>
            </a:r>
            <a:r>
              <a:rPr lang="ko-KR" altLang="en-US"/>
              <a:t>를 사전에 합의한 함수에 인자로 넣어서 스트림을 생성하고</a:t>
            </a:r>
            <a:r>
              <a:rPr lang="en-US" altLang="ko-KR"/>
              <a:t>, </a:t>
            </a:r>
            <a:r>
              <a:rPr lang="ko-KR" altLang="en-US"/>
              <a:t>스트림의 각 비트를 평문의 각 비트와 </a:t>
            </a:r>
            <a:r>
              <a:rPr lang="en-US" altLang="ko-KR"/>
              <a:t>XOR </a:t>
            </a:r>
            <a:r>
              <a:rPr lang="ko-KR" altLang="en-US"/>
              <a:t>연산</a:t>
            </a:r>
            <a:endParaRPr lang="en-US" altLang="ko-KR"/>
          </a:p>
          <a:p>
            <a:r>
              <a:rPr lang="ko-KR" altLang="en-US"/>
              <a:t>공개 키 암호</a:t>
            </a:r>
            <a:endParaRPr lang="en-US" altLang="ko-KR"/>
          </a:p>
          <a:p>
            <a:pPr lvl="1"/>
            <a:r>
              <a:rPr lang="ko-KR" altLang="en-US"/>
              <a:t>암호화와 복호화에 서로 다른 암호 키를 사용</a:t>
            </a:r>
            <a:endParaRPr lang="en-US" altLang="ko-KR"/>
          </a:p>
          <a:p>
            <a:pPr lvl="1"/>
            <a:r>
              <a:rPr lang="ko-KR" altLang="en-US"/>
              <a:t>암호화에 필요한 공개키는 누구나 알 수 있으나 복호화에 필요한 개인키는 수신자만 가지고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7A963-7311-EF45-2290-185A3615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현대 암호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60A1A-4EBD-1C2D-A9F9-8F9129D3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DES</a:t>
            </a:r>
          </a:p>
          <a:p>
            <a:pPr lvl="1"/>
            <a:r>
              <a:rPr lang="ko-KR" altLang="en-US"/>
              <a:t>데이터 암호화 표준</a:t>
            </a:r>
            <a:r>
              <a:rPr lang="en-US" altLang="ko-KR"/>
              <a:t> (Data Encryption Standard)</a:t>
            </a:r>
          </a:p>
          <a:p>
            <a:pPr lvl="1"/>
            <a:r>
              <a:rPr lang="ko-KR" altLang="en-US"/>
              <a:t>미국 </a:t>
            </a:r>
            <a:r>
              <a:rPr lang="en-US" altLang="ko-KR"/>
              <a:t>NBS(</a:t>
            </a:r>
            <a:r>
              <a:rPr lang="ko-KR" altLang="en-US"/>
              <a:t>현재의 </a:t>
            </a:r>
            <a:r>
              <a:rPr lang="en-US" altLang="ko-KR"/>
              <a:t>NIST)</a:t>
            </a:r>
            <a:r>
              <a:rPr lang="ko-KR" altLang="en-US"/>
              <a:t>에서 국가 표준으로 정한 암호</a:t>
            </a:r>
            <a:endParaRPr lang="en-US" altLang="ko-KR"/>
          </a:p>
          <a:p>
            <a:pPr lvl="1"/>
            <a:r>
              <a:rPr lang="ko-KR" altLang="en-US"/>
              <a:t>대칭키 암호</a:t>
            </a:r>
            <a:r>
              <a:rPr lang="en-US" altLang="ko-KR"/>
              <a:t> </a:t>
            </a:r>
            <a:r>
              <a:rPr lang="ko-KR" altLang="en-US"/>
              <a:t>중 블록 암호에 해당</a:t>
            </a:r>
            <a:endParaRPr lang="en-US" altLang="ko-KR"/>
          </a:p>
          <a:p>
            <a:pPr lvl="1"/>
            <a:r>
              <a:rPr lang="en-US" altLang="ko-KR"/>
              <a:t>56</a:t>
            </a:r>
            <a:r>
              <a:rPr lang="ko-KR" altLang="en-US"/>
              <a:t>비트의 키 사용</a:t>
            </a:r>
            <a:endParaRPr lang="en-US" altLang="ko-KR"/>
          </a:p>
          <a:p>
            <a:pPr lvl="1"/>
            <a:r>
              <a:rPr lang="ko-KR" altLang="en-US"/>
              <a:t>무차별 대입 공격에 취약해 현대에는 </a:t>
            </a:r>
            <a:r>
              <a:rPr lang="en-US" altLang="ko-KR"/>
              <a:t>AES </a:t>
            </a:r>
            <a:r>
              <a:rPr lang="ko-KR" altLang="en-US"/>
              <a:t>혹은 </a:t>
            </a:r>
            <a:r>
              <a:rPr lang="en-US" altLang="ko-KR"/>
              <a:t>Triple-DES</a:t>
            </a:r>
            <a:r>
              <a:rPr lang="ko-KR" altLang="en-US"/>
              <a:t>로 대체됨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5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0FF72-3962-F5F9-7B70-54C9C618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현대 암호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E9D65-9EA9-39F7-88F6-884DC5F0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2008"/>
          </a:xfrm>
        </p:spPr>
        <p:txBody>
          <a:bodyPr>
            <a:normAutofit/>
          </a:bodyPr>
          <a:lstStyle/>
          <a:p>
            <a:r>
              <a:rPr lang="en-US" altLang="ko-KR"/>
              <a:t>RSA</a:t>
            </a:r>
          </a:p>
          <a:p>
            <a:pPr lvl="1"/>
            <a:r>
              <a:rPr lang="ko-KR" altLang="en-US"/>
              <a:t>비대칭키 암호</a:t>
            </a:r>
            <a:endParaRPr lang="en-US" altLang="ko-KR"/>
          </a:p>
          <a:p>
            <a:pPr lvl="1"/>
            <a:r>
              <a:rPr lang="ko-KR" altLang="en-US"/>
              <a:t>전자서명이 가능한 최초의 알고리즘</a:t>
            </a:r>
            <a:endParaRPr lang="en-US" altLang="ko-KR"/>
          </a:p>
          <a:p>
            <a:pPr lvl="1"/>
            <a:r>
              <a:rPr lang="ko-KR" altLang="en-US"/>
              <a:t>큰 수를 소인수 분해하는 것이 어렵다는 점에 기반을 두고 있음</a:t>
            </a:r>
            <a:endParaRPr lang="en-US" altLang="ko-KR"/>
          </a:p>
          <a:p>
            <a:pPr lvl="1"/>
            <a:r>
              <a:rPr lang="ko-KR" altLang="en-US"/>
              <a:t>정보의 수신자가 서로 다른 두 개의 소수 </a:t>
            </a:r>
            <a:r>
              <a:rPr lang="en-US" altLang="ko-KR"/>
              <a:t>p,q</a:t>
            </a:r>
            <a:r>
              <a:rPr lang="ko-KR" altLang="en-US"/>
              <a:t>를 이용해 공개키와 개인키를 생성 </a:t>
            </a:r>
            <a:br>
              <a:rPr lang="en-US" altLang="ko-KR"/>
            </a:b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송신자에게 공개키 전달 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송신자는 공개키를 이용해 평문을 암호화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수신자는 개인키를 이용해 암호문을 복호화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1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515C6E-8B1E-D0C9-D9EE-5A94817ACB4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144610" y="4743245"/>
            <a:ext cx="765652" cy="700452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1DEA95-E042-C7BF-DAF3-4B55B9BD046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44610" y="5443697"/>
            <a:ext cx="765652" cy="678704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30DE6BE-1096-B414-C06D-416BA538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암호학이란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CDAEC-38A5-F76E-A17C-728545FA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/>
              <a:t> 정보를 보호하기 위한 언어학적</a:t>
            </a:r>
            <a:r>
              <a:rPr lang="en-US" altLang="ko-KR"/>
              <a:t>, </a:t>
            </a:r>
            <a:r>
              <a:rPr lang="ko-KR" altLang="en-US"/>
              <a:t>수학적 방법론을 다루는 학문</a:t>
            </a:r>
            <a:endParaRPr lang="en-US" altLang="ko-KR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/>
              <a:t> 정보의 기밀성을 보장</a:t>
            </a:r>
            <a:endParaRPr lang="en-US" altLang="ko-KR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/>
              <a:t> Cryptology, Cryptography, Cryptanalysis </a:t>
            </a:r>
            <a:r>
              <a:rPr lang="ko-KR" altLang="en-US"/>
              <a:t>모두 </a:t>
            </a:r>
            <a:r>
              <a:rPr lang="en-US" altLang="ko-KR"/>
              <a:t>“</a:t>
            </a:r>
            <a:r>
              <a:rPr lang="ko-KR" altLang="en-US"/>
              <a:t>암호학</a:t>
            </a:r>
            <a:r>
              <a:rPr lang="en-US" altLang="ko-KR"/>
              <a:t>＂</a:t>
            </a:r>
            <a:r>
              <a:rPr lang="ko-KR" altLang="en-US"/>
              <a:t>으로 번역되지만 각각 다른 의미임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2DB2F5-E30F-C78D-7530-AAE11CF3F435}"/>
              </a:ext>
            </a:extLst>
          </p:cNvPr>
          <p:cNvSpPr/>
          <p:nvPr/>
        </p:nvSpPr>
        <p:spPr>
          <a:xfrm>
            <a:off x="958872" y="4930349"/>
            <a:ext cx="2185738" cy="10266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Cryptology</a:t>
            </a:r>
            <a:endParaRPr lang="ko-KR" altLang="en-US" sz="20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6ED625-3390-063F-02AD-8F732278D399}"/>
              </a:ext>
            </a:extLst>
          </p:cNvPr>
          <p:cNvSpPr/>
          <p:nvPr/>
        </p:nvSpPr>
        <p:spPr>
          <a:xfrm>
            <a:off x="3910262" y="5655721"/>
            <a:ext cx="2185738" cy="933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Cryptanalysis</a:t>
            </a:r>
            <a:endParaRPr lang="ko-KR" altLang="en-US" sz="20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E6C673-5B0B-47B7-45AC-48E4EB93E851}"/>
              </a:ext>
            </a:extLst>
          </p:cNvPr>
          <p:cNvSpPr/>
          <p:nvPr/>
        </p:nvSpPr>
        <p:spPr>
          <a:xfrm>
            <a:off x="3910262" y="4276565"/>
            <a:ext cx="2185738" cy="933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Cryptography</a:t>
            </a:r>
            <a:endParaRPr lang="ko-KR" altLang="en-US" sz="20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DAE03F-350E-F8DF-C967-D0BED8377891}"/>
              </a:ext>
            </a:extLst>
          </p:cNvPr>
          <p:cNvSpPr/>
          <p:nvPr/>
        </p:nvSpPr>
        <p:spPr>
          <a:xfrm>
            <a:off x="6324597" y="4276564"/>
            <a:ext cx="5502447" cy="933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암호 제작</a:t>
            </a:r>
            <a:r>
              <a:rPr lang="en-US" altLang="ko-KR"/>
              <a:t>, </a:t>
            </a:r>
            <a:r>
              <a:rPr lang="ko-KR" altLang="en-US"/>
              <a:t>안전한 암호 알고리즘 및 프로토콜 제작</a:t>
            </a:r>
            <a:endParaRPr lang="en-US" altLang="ko-KR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BF46AE-CF4F-B4D2-D539-6220A2FE7A62}"/>
              </a:ext>
            </a:extLst>
          </p:cNvPr>
          <p:cNvSpPr/>
          <p:nvPr/>
        </p:nvSpPr>
        <p:spPr>
          <a:xfrm>
            <a:off x="6324597" y="5655720"/>
            <a:ext cx="5502447" cy="933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암호해석</a:t>
            </a:r>
            <a:r>
              <a:rPr lang="en-US" altLang="ko-KR"/>
              <a:t>, </a:t>
            </a:r>
            <a:r>
              <a:rPr lang="ko-KR" altLang="en-US"/>
              <a:t>안전하게 암호를 만들었는지 분석</a:t>
            </a:r>
          </a:p>
        </p:txBody>
      </p:sp>
    </p:spTree>
    <p:extLst>
      <p:ext uri="{BB962C8B-B14F-4D97-AF65-F5344CB8AC3E}">
        <p14:creationId xmlns:p14="http://schemas.microsoft.com/office/powerpoint/2010/main" val="111420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A6CE3-753D-AF09-EBAF-87178F36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암호학이란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E47956D-8514-E553-7337-E13CF079C530}"/>
              </a:ext>
            </a:extLst>
          </p:cNvPr>
          <p:cNvSpPr/>
          <p:nvPr/>
        </p:nvSpPr>
        <p:spPr>
          <a:xfrm>
            <a:off x="5555999" y="4860004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E</a:t>
            </a:r>
            <a:endParaRPr lang="ko-KR" altLang="en-US" sz="20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35192E8-DF81-99E4-599E-A83F5F296785}"/>
              </a:ext>
            </a:extLst>
          </p:cNvPr>
          <p:cNvSpPr/>
          <p:nvPr/>
        </p:nvSpPr>
        <p:spPr>
          <a:xfrm>
            <a:off x="2175495" y="2656618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A</a:t>
            </a:r>
            <a:endParaRPr lang="ko-KR" altLang="en-US" sz="20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04CAE9-B7D3-6A5E-604A-FB7FB7004ECA}"/>
              </a:ext>
            </a:extLst>
          </p:cNvPr>
          <p:cNvSpPr/>
          <p:nvPr/>
        </p:nvSpPr>
        <p:spPr>
          <a:xfrm>
            <a:off x="8936504" y="2656618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B</a:t>
            </a:r>
            <a:endParaRPr lang="ko-KR" altLang="en-US" sz="20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D2A44D-F3EC-2CA2-C262-6B6AC4BE5F7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255495" y="3196618"/>
            <a:ext cx="5681009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42FE50-A9F7-500D-0C86-890F9AAA4CED}"/>
              </a:ext>
            </a:extLst>
          </p:cNvPr>
          <p:cNvSpPr txBox="1"/>
          <p:nvPr/>
        </p:nvSpPr>
        <p:spPr>
          <a:xfrm>
            <a:off x="5424488" y="26685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평문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79DA72-B825-07DB-E96E-0028B1C7B0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95999" y="3324570"/>
            <a:ext cx="0" cy="153543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37E63F-58A8-5C9F-6905-80CB9AC09113}"/>
              </a:ext>
            </a:extLst>
          </p:cNvPr>
          <p:cNvSpPr txBox="1"/>
          <p:nvPr/>
        </p:nvSpPr>
        <p:spPr>
          <a:xfrm>
            <a:off x="6210300" y="3883023"/>
            <a:ext cx="1079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◠‿◠</a:t>
            </a:r>
          </a:p>
        </p:txBody>
      </p:sp>
    </p:spTree>
    <p:extLst>
      <p:ext uri="{BB962C8B-B14F-4D97-AF65-F5344CB8AC3E}">
        <p14:creationId xmlns:p14="http://schemas.microsoft.com/office/powerpoint/2010/main" val="418074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33D5F-08CF-D407-0327-3C46C7D3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암호학이란</a:t>
            </a:r>
            <a:r>
              <a:rPr lang="en-US" altLang="ko-KR"/>
              <a:t>?</a:t>
            </a:r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7AB1D5-1A12-DC66-1A90-38DD57AB5C37}"/>
              </a:ext>
            </a:extLst>
          </p:cNvPr>
          <p:cNvGrpSpPr/>
          <p:nvPr/>
        </p:nvGrpSpPr>
        <p:grpSpPr>
          <a:xfrm>
            <a:off x="1018200" y="3116632"/>
            <a:ext cx="10155600" cy="3331000"/>
            <a:chOff x="838200" y="2756632"/>
            <a:chExt cx="10155600" cy="3331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9C3B5A4-354B-2DF2-635B-45FEF06EF89E}"/>
                </a:ext>
              </a:extLst>
            </p:cNvPr>
            <p:cNvSpPr/>
            <p:nvPr/>
          </p:nvSpPr>
          <p:spPr>
            <a:xfrm>
              <a:off x="5376000" y="5007632"/>
              <a:ext cx="1080000" cy="108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/>
                <a:t>E</a:t>
              </a:r>
              <a:endParaRPr lang="ko-KR" altLang="en-US" sz="20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A28EE37-C6DD-C1BB-6E05-AF2F9A74D289}"/>
                </a:ext>
              </a:extLst>
            </p:cNvPr>
            <p:cNvSpPr/>
            <p:nvPr/>
          </p:nvSpPr>
          <p:spPr>
            <a:xfrm>
              <a:off x="838200" y="2756632"/>
              <a:ext cx="1080000" cy="108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/>
                <a:t>A</a:t>
              </a:r>
              <a:endParaRPr lang="ko-KR" altLang="en-US" sz="20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670CF41-A6DC-3FB4-09C4-7F82083B1793}"/>
                </a:ext>
              </a:extLst>
            </p:cNvPr>
            <p:cNvSpPr/>
            <p:nvPr/>
          </p:nvSpPr>
          <p:spPr>
            <a:xfrm>
              <a:off x="9913800" y="2756632"/>
              <a:ext cx="1080000" cy="108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/>
                <a:t>B</a:t>
              </a:r>
              <a:endParaRPr lang="ko-KR" altLang="en-US" sz="20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A096F58-7E7E-BC76-9F01-3E77F23CF7BA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1918200" y="3296632"/>
              <a:ext cx="7995600" cy="0"/>
            </a:xfrm>
            <a:prstGeom prst="line">
              <a:avLst/>
            </a:prstGeom>
            <a:ln w="762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AB5C6DB-B0B5-148C-0138-579C2CB517EF}"/>
                </a:ext>
              </a:extLst>
            </p:cNvPr>
            <p:cNvSpPr/>
            <p:nvPr/>
          </p:nvSpPr>
          <p:spPr>
            <a:xfrm>
              <a:off x="3389324" y="2891327"/>
              <a:ext cx="1673813" cy="81817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/>
                <a:t>암호화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121F25F-B3F6-EDDA-17E2-64DBA3B401AD}"/>
                </a:ext>
              </a:extLst>
            </p:cNvPr>
            <p:cNvSpPr/>
            <p:nvPr/>
          </p:nvSpPr>
          <p:spPr>
            <a:xfrm>
              <a:off x="6768862" y="2887546"/>
              <a:ext cx="1673813" cy="81817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/>
                <a:t>복호화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3D3BCB-F543-76D3-7ECD-C330DBDD154C}"/>
                </a:ext>
              </a:extLst>
            </p:cNvPr>
            <p:cNvSpPr txBox="1"/>
            <p:nvPr/>
          </p:nvSpPr>
          <p:spPr>
            <a:xfrm>
              <a:off x="5165522" y="2826577"/>
              <a:ext cx="1571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/>
                <a:t>암호문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F10319-93F6-B8BE-9CFC-14A9998185C4}"/>
                </a:ext>
              </a:extLst>
            </p:cNvPr>
            <p:cNvSpPr txBox="1"/>
            <p:nvPr/>
          </p:nvSpPr>
          <p:spPr>
            <a:xfrm>
              <a:off x="1888369" y="2826577"/>
              <a:ext cx="1571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/>
                <a:t>평문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8488E8-8693-6F0B-CEC2-F855CDBA17B2}"/>
                </a:ext>
              </a:extLst>
            </p:cNvPr>
            <p:cNvSpPr txBox="1"/>
            <p:nvPr/>
          </p:nvSpPr>
          <p:spPr>
            <a:xfrm>
              <a:off x="8442675" y="2826577"/>
              <a:ext cx="1571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/>
                <a:t>평문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E88CA4E-76AE-30A1-7A59-BF29E3E43B64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5915999" y="3429000"/>
              <a:ext cx="1" cy="157863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79ECB8-34DC-A051-5861-D2D75B450628}"/>
                </a:ext>
              </a:extLst>
            </p:cNvPr>
            <p:cNvSpPr txBox="1"/>
            <p:nvPr/>
          </p:nvSpPr>
          <p:spPr>
            <a:xfrm>
              <a:off x="6145903" y="3994167"/>
              <a:ext cx="393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  <a:endParaRPr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D6D613C-3A89-D659-7229-A0C7641FE8A4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rot="16200000" flipH="1">
            <a:off x="2914867" y="1759964"/>
            <a:ext cx="134695" cy="2848031"/>
          </a:xfrm>
          <a:prstGeom prst="bentConnector3">
            <a:avLst>
              <a:gd name="adj1" fmla="val -348366"/>
            </a:avLst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키 단색으로 채워진">
            <a:extLst>
              <a:ext uri="{FF2B5EF4-FFF2-40B4-BE49-F238E27FC236}">
                <a16:creationId xmlns:a16="http://schemas.microsoft.com/office/drawing/2014/main" id="{2D187F62-D018-905E-090B-BF0DB4667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29829">
            <a:off x="2672762" y="2313053"/>
            <a:ext cx="689575" cy="689575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C739839-00D6-1DDE-E980-A2793A34795B}"/>
              </a:ext>
            </a:extLst>
          </p:cNvPr>
          <p:cNvCxnSpPr>
            <a:stCxn id="8" idx="0"/>
            <a:endCxn id="14" idx="0"/>
          </p:cNvCxnSpPr>
          <p:nvPr/>
        </p:nvCxnSpPr>
        <p:spPr>
          <a:xfrm rot="16200000" flipH="1" flipV="1">
            <a:off x="9144328" y="1758073"/>
            <a:ext cx="130914" cy="2848031"/>
          </a:xfrm>
          <a:prstGeom prst="bentConnector3">
            <a:avLst>
              <a:gd name="adj1" fmla="val -382936"/>
            </a:avLst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키 단색으로 채워진">
            <a:extLst>
              <a:ext uri="{FF2B5EF4-FFF2-40B4-BE49-F238E27FC236}">
                <a16:creationId xmlns:a16="http://schemas.microsoft.com/office/drawing/2014/main" id="{3F2F44BE-7F2B-F16A-54EE-4EB58221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29829">
            <a:off x="8829663" y="2250356"/>
            <a:ext cx="689575" cy="6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1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4428F-A12D-0FF7-B2F2-6F505779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암호학이란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7073C-B8F1-5765-9125-AE6BFB16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764"/>
          </a:xfrm>
        </p:spPr>
        <p:txBody>
          <a:bodyPr>
            <a:normAutofit/>
          </a:bodyPr>
          <a:lstStyle/>
          <a:p>
            <a:endParaRPr lang="en-US" altLang="ko-KR" sz="100" b="1"/>
          </a:p>
          <a:p>
            <a:r>
              <a:rPr lang="ko-KR" altLang="en-US" b="1"/>
              <a:t>평문</a:t>
            </a:r>
            <a:r>
              <a:rPr lang="en-US" altLang="ko-KR"/>
              <a:t>: </a:t>
            </a:r>
            <a:r>
              <a:rPr lang="ko-KR" altLang="en-US"/>
              <a:t>전달하려고 하는 메시지의 원래 형태</a:t>
            </a:r>
            <a:endParaRPr lang="en-US" altLang="ko-KR"/>
          </a:p>
          <a:p>
            <a:r>
              <a:rPr lang="ko-KR" altLang="en-US" b="1"/>
              <a:t>암호화</a:t>
            </a:r>
            <a:r>
              <a:rPr lang="en-US" altLang="ko-KR"/>
              <a:t>: </a:t>
            </a:r>
            <a:r>
              <a:rPr lang="ko-KR" altLang="en-US"/>
              <a:t>공격자가 해석할 수 없도록 평문을 변형시키는 것</a:t>
            </a:r>
            <a:endParaRPr lang="en-US" altLang="ko-KR"/>
          </a:p>
          <a:p>
            <a:r>
              <a:rPr lang="ko-KR" altLang="en-US" b="1"/>
              <a:t>암호문</a:t>
            </a:r>
            <a:r>
              <a:rPr lang="en-US" altLang="ko-KR"/>
              <a:t>: </a:t>
            </a:r>
            <a:r>
              <a:rPr lang="ko-KR" altLang="en-US"/>
              <a:t>평문을 암호화한 메시지</a:t>
            </a:r>
            <a:endParaRPr lang="en-US" altLang="ko-KR"/>
          </a:p>
          <a:p>
            <a:r>
              <a:rPr lang="ko-KR" altLang="en-US" b="1"/>
              <a:t>복호화</a:t>
            </a:r>
            <a:r>
              <a:rPr lang="en-US" altLang="ko-KR"/>
              <a:t>: </a:t>
            </a:r>
            <a:r>
              <a:rPr lang="ko-KR" altLang="en-US"/>
              <a:t>암호문을 다시 평문으로 되돌리는 것</a:t>
            </a:r>
            <a:endParaRPr lang="en-US" altLang="ko-KR"/>
          </a:p>
          <a:p>
            <a:r>
              <a:rPr lang="ko-KR" altLang="en-US" b="1"/>
              <a:t>키</a:t>
            </a:r>
            <a:r>
              <a:rPr lang="en-US" altLang="ko-KR"/>
              <a:t>: </a:t>
            </a:r>
            <a:r>
              <a:rPr lang="ko-KR" altLang="en-US"/>
              <a:t>암호화</a:t>
            </a:r>
            <a:r>
              <a:rPr lang="en-US" altLang="ko-KR"/>
              <a:t>/</a:t>
            </a:r>
            <a:r>
              <a:rPr lang="ko-KR" altLang="en-US"/>
              <a:t>복호화를 하기 위해 필요한 값</a:t>
            </a:r>
            <a:r>
              <a:rPr lang="en-US" altLang="ko-KR"/>
              <a:t>. </a:t>
            </a:r>
            <a:r>
              <a:rPr lang="ko-KR" altLang="en-US"/>
              <a:t>수신자와 발신자가 공유하며</a:t>
            </a:r>
            <a:r>
              <a:rPr lang="en-US" altLang="ko-KR"/>
              <a:t>, </a:t>
            </a:r>
            <a:r>
              <a:rPr lang="ko-KR" altLang="en-US"/>
              <a:t>암호문은 키에 의존적임</a:t>
            </a:r>
            <a:r>
              <a:rPr lang="en-US" altLang="ko-KR"/>
              <a:t>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키를 알면 암호문을 복호화할 수 있음</a:t>
            </a:r>
            <a:endParaRPr lang="en-US" altLang="ko-KR"/>
          </a:p>
          <a:p>
            <a:r>
              <a:rPr lang="ko-KR" altLang="en-US" b="1"/>
              <a:t>공격</a:t>
            </a:r>
            <a:r>
              <a:rPr lang="en-US" altLang="ko-KR"/>
              <a:t>: </a:t>
            </a:r>
            <a:r>
              <a:rPr lang="ko-KR" altLang="en-US"/>
              <a:t>키를 알아내는 것</a:t>
            </a:r>
          </a:p>
        </p:txBody>
      </p:sp>
    </p:spTree>
    <p:extLst>
      <p:ext uri="{BB962C8B-B14F-4D97-AF65-F5344CB8AC3E}">
        <p14:creationId xmlns:p14="http://schemas.microsoft.com/office/powerpoint/2010/main" val="17867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5F670-43A1-C60B-5AB4-5334A8C2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고전 암호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3DA81-419E-8A01-5471-49361506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600" b="1"/>
          </a:p>
          <a:p>
            <a:r>
              <a:rPr lang="en-US" altLang="ko-KR" b="1"/>
              <a:t>Substitution</a:t>
            </a:r>
            <a:r>
              <a:rPr lang="en-US" altLang="ko-KR"/>
              <a:t>(</a:t>
            </a:r>
            <a:r>
              <a:rPr lang="ko-KR" altLang="en-US"/>
              <a:t>치환</a:t>
            </a:r>
            <a:r>
              <a:rPr lang="en-US" altLang="ko-KR"/>
              <a:t>): </a:t>
            </a:r>
            <a:r>
              <a:rPr lang="ko-KR" altLang="en-US"/>
              <a:t>글자나 글자 뭉치를 다른 글자나 글자 뭉치로 치환</a:t>
            </a:r>
            <a:endParaRPr lang="en-US" altLang="ko-KR"/>
          </a:p>
          <a:p>
            <a:pPr lvl="1"/>
            <a:r>
              <a:rPr lang="ko-KR" altLang="en-US"/>
              <a:t>문자 </a:t>
            </a:r>
            <a:r>
              <a:rPr lang="en-US" altLang="ko-KR"/>
              <a:t>1</a:t>
            </a:r>
            <a:r>
              <a:rPr lang="ko-KR" altLang="en-US"/>
              <a:t>개 단위로 치환</a:t>
            </a:r>
            <a:endParaRPr lang="en-US" altLang="ko-KR"/>
          </a:p>
          <a:p>
            <a:pPr lvl="2"/>
            <a:r>
              <a:rPr lang="ko-KR" altLang="en-US"/>
              <a:t>단일 치환 암호</a:t>
            </a:r>
            <a:r>
              <a:rPr lang="en-US" altLang="ko-KR"/>
              <a:t>: </a:t>
            </a:r>
            <a:r>
              <a:rPr lang="ko-KR" altLang="en-US"/>
              <a:t>평문의 같은 알파벳은 암호문에서도 같은 알파벳으로 나타남</a:t>
            </a:r>
            <a:endParaRPr lang="en-US" altLang="ko-KR"/>
          </a:p>
          <a:p>
            <a:pPr lvl="2"/>
            <a:r>
              <a:rPr lang="ko-KR" altLang="en-US"/>
              <a:t>다중 치환 암호</a:t>
            </a:r>
            <a:r>
              <a:rPr lang="en-US" altLang="ko-KR"/>
              <a:t>: </a:t>
            </a:r>
            <a:r>
              <a:rPr lang="ko-KR" altLang="en-US"/>
              <a:t>평문에서 같은 알파벳이 암호문에서 서로 다른 알파벳으로 나타남</a:t>
            </a:r>
            <a:endParaRPr lang="en-US" altLang="ko-KR"/>
          </a:p>
          <a:p>
            <a:pPr lvl="1"/>
            <a:r>
              <a:rPr lang="ko-KR" altLang="en-US"/>
              <a:t>문자 여러 개 단위로 치환</a:t>
            </a:r>
            <a:endParaRPr lang="en-US" altLang="ko-KR"/>
          </a:p>
          <a:p>
            <a:r>
              <a:rPr lang="en-US" altLang="ko-KR" b="1"/>
              <a:t>Transposition</a:t>
            </a:r>
            <a:r>
              <a:rPr lang="en-US" altLang="ko-KR"/>
              <a:t>(</a:t>
            </a:r>
            <a:r>
              <a:rPr lang="ko-KR" altLang="en-US"/>
              <a:t>위치 바꾸기</a:t>
            </a:r>
            <a:r>
              <a:rPr lang="en-US" altLang="ko-KR"/>
              <a:t>): </a:t>
            </a:r>
            <a:r>
              <a:rPr lang="ko-KR" altLang="en-US"/>
              <a:t>글자를 변경하지 않고</a:t>
            </a:r>
            <a:r>
              <a:rPr lang="en-US" altLang="ko-KR"/>
              <a:t>, </a:t>
            </a:r>
            <a:r>
              <a:rPr lang="ko-KR" altLang="en-US"/>
              <a:t>위치만 바꿈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51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6E212-7B88-BD44-46A4-DAF10ABD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C02C4-1CD0-C55D-B934-EB47C319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단일 치환 암호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평문의 알파벳 하나와 암호문의 알파벳 하나를 무작위로 </a:t>
            </a:r>
            <a:r>
              <a:rPr lang="en-US" altLang="ko-KR"/>
              <a:t>1</a:t>
            </a:r>
            <a:r>
              <a:rPr lang="ko-KR" altLang="en-US"/>
              <a:t>대</a:t>
            </a:r>
            <a:r>
              <a:rPr lang="en-US" altLang="ko-KR"/>
              <a:t> 1 </a:t>
            </a:r>
            <a:r>
              <a:rPr lang="ko-KR" altLang="en-US"/>
              <a:t>대응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평문의 같은 알파벳이 암호문에서도 같은 알파벳으로 나타남</a:t>
            </a:r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3378C6-3A65-B8DB-7297-6C33FB002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47824"/>
              </p:ext>
            </p:extLst>
          </p:nvPr>
        </p:nvGraphicFramePr>
        <p:xfrm>
          <a:off x="1850192" y="3815598"/>
          <a:ext cx="8491616" cy="213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93">
                  <a:extLst>
                    <a:ext uri="{9D8B030D-6E8A-4147-A177-3AD203B41FA5}">
                      <a16:colId xmlns:a16="http://schemas.microsoft.com/office/drawing/2014/main" val="243739556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7132062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557548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543532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9567196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2475452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5905238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575302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973430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4639796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9957887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90262291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9239418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14326339"/>
                    </a:ext>
                  </a:extLst>
                </a:gridCol>
              </a:tblGrid>
              <a:tr h="532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평문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1970"/>
                  </a:ext>
                </a:extLst>
              </a:tr>
              <a:tr h="532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암호문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68734"/>
                  </a:ext>
                </a:extLst>
              </a:tr>
              <a:tr h="532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평문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09275"/>
                  </a:ext>
                </a:extLst>
              </a:tr>
              <a:tr h="532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ysClr val="windowText" lastClr="000000"/>
                          </a:solidFill>
                        </a:rPr>
                        <a:t>암호문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944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951356-D666-5259-BF8A-079D627A77EC}"/>
              </a:ext>
            </a:extLst>
          </p:cNvPr>
          <p:cNvSpPr txBox="1"/>
          <p:nvPr/>
        </p:nvSpPr>
        <p:spPr>
          <a:xfrm>
            <a:off x="3048000" y="60775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ex) CRYPTOLOGY ⇒ eknhxgsgun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9ABB-B9ED-D70F-F5D2-C7529FFD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DFB44-EF77-B738-0C5E-9EF8B8BF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단일 치환 암호</a:t>
            </a:r>
            <a:endParaRPr lang="en-US" altLang="ko-KR"/>
          </a:p>
          <a:p>
            <a:pPr lvl="1"/>
            <a:r>
              <a:rPr lang="en-US" altLang="ko-KR"/>
              <a:t>Key Space = 26!</a:t>
            </a:r>
          </a:p>
          <a:p>
            <a:pPr lvl="1"/>
            <a:r>
              <a:rPr lang="ko-KR" altLang="en-US"/>
              <a:t>무작위 대입 공격</a:t>
            </a:r>
            <a:r>
              <a:rPr lang="en-US" altLang="ko-KR"/>
              <a:t>(</a:t>
            </a:r>
            <a:r>
              <a:rPr lang="ko-KR" altLang="en-US"/>
              <a:t>브루트포싱</a:t>
            </a:r>
            <a:r>
              <a:rPr lang="en-US" altLang="ko-KR"/>
              <a:t>), </a:t>
            </a:r>
            <a:r>
              <a:rPr lang="ko-KR" altLang="en-US"/>
              <a:t>빈도분석 공격에 취약함</a:t>
            </a:r>
          </a:p>
        </p:txBody>
      </p:sp>
    </p:spTree>
    <p:extLst>
      <p:ext uri="{BB962C8B-B14F-4D97-AF65-F5344CB8AC3E}">
        <p14:creationId xmlns:p14="http://schemas.microsoft.com/office/powerpoint/2010/main" val="31368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43524-7E34-6FE0-B682-07CFC3A6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90F1C-3EE7-85D2-A0DD-5BFCCF83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단일 치환 암호</a:t>
            </a:r>
            <a:endParaRPr lang="en-US" altLang="ko-KR"/>
          </a:p>
          <a:p>
            <a:pPr lvl="1"/>
            <a:r>
              <a:rPr lang="ko-KR" altLang="en-US"/>
              <a:t>카이사르 암호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평문의 각 글자들을 알파벳 순서에 따라 일정한 거리만큼 밀어서 다른 글자로 치환</a:t>
            </a:r>
            <a:br>
              <a:rPr lang="en-US" altLang="ko-KR"/>
            </a:br>
            <a:r>
              <a:rPr lang="en-US" altLang="ko-KR"/>
              <a:t>: key</a:t>
            </a:r>
            <a:r>
              <a:rPr lang="ko-KR" altLang="en-US"/>
              <a:t> </a:t>
            </a:r>
            <a:r>
              <a:rPr lang="en-US" altLang="ko-KR"/>
              <a:t>space = 26 (</a:t>
            </a:r>
            <a:r>
              <a:rPr lang="ko-KR" altLang="en-US"/>
              <a:t>현실적으로는 </a:t>
            </a:r>
            <a:r>
              <a:rPr lang="en-US" altLang="ko-KR"/>
              <a:t>25)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5FE2-1988-AF68-E448-913A7AC0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96537"/>
              </p:ext>
            </p:extLst>
          </p:nvPr>
        </p:nvGraphicFramePr>
        <p:xfrm>
          <a:off x="2176380" y="4097280"/>
          <a:ext cx="5956968" cy="69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621">
                  <a:extLst>
                    <a:ext uri="{9D8B030D-6E8A-4147-A177-3AD203B41FA5}">
                      <a16:colId xmlns:a16="http://schemas.microsoft.com/office/drawing/2014/main" val="1339673984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2744034572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1984732105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3928160895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1047615889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3501464205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399443229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1751584994"/>
                    </a:ext>
                  </a:extLst>
                </a:gridCol>
              </a:tblGrid>
              <a:tr h="69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385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06DAB7A-76E5-2510-EB92-F3C8F01EA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1630"/>
              </p:ext>
            </p:extLst>
          </p:nvPr>
        </p:nvGraphicFramePr>
        <p:xfrm>
          <a:off x="4370137" y="5212206"/>
          <a:ext cx="5956968" cy="69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621">
                  <a:extLst>
                    <a:ext uri="{9D8B030D-6E8A-4147-A177-3AD203B41FA5}">
                      <a16:colId xmlns:a16="http://schemas.microsoft.com/office/drawing/2014/main" val="1339673984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2744034572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1984732105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3928160895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1047615889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3501464205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399443229"/>
                    </a:ext>
                  </a:extLst>
                </a:gridCol>
                <a:gridCol w="744621">
                  <a:extLst>
                    <a:ext uri="{9D8B030D-6E8A-4147-A177-3AD203B41FA5}">
                      <a16:colId xmlns:a16="http://schemas.microsoft.com/office/drawing/2014/main" val="1751584994"/>
                    </a:ext>
                  </a:extLst>
                </a:gridCol>
              </a:tblGrid>
              <a:tr h="69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ko-KR" altLang="en-US" sz="2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38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B5FAB7-5E3F-C89C-B43F-E160F08BF1BC}"/>
              </a:ext>
            </a:extLst>
          </p:cNvPr>
          <p:cNvSpPr txBox="1"/>
          <p:nvPr/>
        </p:nvSpPr>
        <p:spPr>
          <a:xfrm>
            <a:off x="3551988" y="5010189"/>
            <a:ext cx="800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… </a:t>
            </a:r>
            <a:endParaRPr lang="ko-KR" altLang="en-US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A16FC-E7FD-E499-DB9D-020568BA8CEF}"/>
              </a:ext>
            </a:extLst>
          </p:cNvPr>
          <p:cNvSpPr txBox="1"/>
          <p:nvPr/>
        </p:nvSpPr>
        <p:spPr>
          <a:xfrm>
            <a:off x="8350741" y="3931574"/>
            <a:ext cx="800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/>
              <a:t>… </a:t>
            </a:r>
            <a:endParaRPr lang="ko-KR" altLang="en-US" sz="44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172CF3F-001B-DC53-C214-C1FEA60EB246}"/>
              </a:ext>
            </a:extLst>
          </p:cNvPr>
          <p:cNvCxnSpPr/>
          <p:nvPr/>
        </p:nvCxnSpPr>
        <p:spPr>
          <a:xfrm>
            <a:off x="4748463" y="4789321"/>
            <a:ext cx="0" cy="4228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666EAF-5B7A-3FED-07F7-C663CEBEF568}"/>
              </a:ext>
            </a:extLst>
          </p:cNvPr>
          <p:cNvCxnSpPr/>
          <p:nvPr/>
        </p:nvCxnSpPr>
        <p:spPr>
          <a:xfrm>
            <a:off x="5526505" y="4773278"/>
            <a:ext cx="0" cy="4228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F0278A-3177-F7CA-EAB2-0F4A29841159}"/>
              </a:ext>
            </a:extLst>
          </p:cNvPr>
          <p:cNvCxnSpPr/>
          <p:nvPr/>
        </p:nvCxnSpPr>
        <p:spPr>
          <a:xfrm>
            <a:off x="6288505" y="4782704"/>
            <a:ext cx="0" cy="4228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7542A1-0706-154B-E244-36685AA25569}"/>
              </a:ext>
            </a:extLst>
          </p:cNvPr>
          <p:cNvCxnSpPr/>
          <p:nvPr/>
        </p:nvCxnSpPr>
        <p:spPr>
          <a:xfrm>
            <a:off x="6994357" y="4782704"/>
            <a:ext cx="0" cy="4228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15C3A01-D965-B5E2-9915-4A5E8F1E8502}"/>
              </a:ext>
            </a:extLst>
          </p:cNvPr>
          <p:cNvCxnSpPr/>
          <p:nvPr/>
        </p:nvCxnSpPr>
        <p:spPr>
          <a:xfrm>
            <a:off x="7780420" y="4782703"/>
            <a:ext cx="0" cy="4228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DCA1F1-FB7D-51E2-E36A-1D8C2B5D1C28}"/>
              </a:ext>
            </a:extLst>
          </p:cNvPr>
          <p:cNvCxnSpPr/>
          <p:nvPr/>
        </p:nvCxnSpPr>
        <p:spPr>
          <a:xfrm>
            <a:off x="4066672" y="4789320"/>
            <a:ext cx="0" cy="4228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CC6C20-B9D4-2DBC-6AB3-BC4B8D091027}"/>
              </a:ext>
            </a:extLst>
          </p:cNvPr>
          <p:cNvCxnSpPr/>
          <p:nvPr/>
        </p:nvCxnSpPr>
        <p:spPr>
          <a:xfrm>
            <a:off x="3320714" y="4798746"/>
            <a:ext cx="0" cy="4228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E5D2D9-A48D-5D87-34B9-EB805E9B0EFA}"/>
              </a:ext>
            </a:extLst>
          </p:cNvPr>
          <p:cNvCxnSpPr/>
          <p:nvPr/>
        </p:nvCxnSpPr>
        <p:spPr>
          <a:xfrm>
            <a:off x="2574756" y="4798746"/>
            <a:ext cx="0" cy="4228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F2DCC5-9EC7-9C9C-8305-0373E8F5EB2F}"/>
              </a:ext>
            </a:extLst>
          </p:cNvPr>
          <p:cNvSpPr txBox="1"/>
          <p:nvPr/>
        </p:nvSpPr>
        <p:spPr>
          <a:xfrm>
            <a:off x="3048000" y="612571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ex) CRYPTOLOGY ⇒ fubswrorjb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1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964</Words>
  <Application>Microsoft Office PowerPoint</Application>
  <PresentationFormat>와이드스크린</PresentationFormat>
  <Paragraphs>381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KEEPER 멘토링</vt:lpstr>
      <vt:lpstr>암호학이란?</vt:lpstr>
      <vt:lpstr>암호학이란?</vt:lpstr>
      <vt:lpstr>암호학이란?</vt:lpstr>
      <vt:lpstr>암호학이란?</vt:lpstr>
      <vt:lpstr>고전 암호</vt:lpstr>
      <vt:lpstr>치환</vt:lpstr>
      <vt:lpstr>치환</vt:lpstr>
      <vt:lpstr>치환</vt:lpstr>
      <vt:lpstr>치환</vt:lpstr>
      <vt:lpstr>치환</vt:lpstr>
      <vt:lpstr>치환</vt:lpstr>
      <vt:lpstr>치환</vt:lpstr>
      <vt:lpstr>위치 바꾸기</vt:lpstr>
      <vt:lpstr>위치 바꾸기</vt:lpstr>
      <vt:lpstr>현대 암호</vt:lpstr>
      <vt:lpstr>현대 암호</vt:lpstr>
      <vt:lpstr>현대 암호</vt:lpstr>
      <vt:lpstr>현대 암호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KEEPER 멘토링</dc:title>
  <dc:creator>신 채원</dc:creator>
  <cp:lastModifiedBy>신 채원</cp:lastModifiedBy>
  <cp:revision>3</cp:revision>
  <dcterms:created xsi:type="dcterms:W3CDTF">2023-03-23T05:10:32Z</dcterms:created>
  <dcterms:modified xsi:type="dcterms:W3CDTF">2023-03-27T00:53:21Z</dcterms:modified>
</cp:coreProperties>
</file>