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95" r:id="R27ecbc695e5e4691" DeepLBanner=""/>
    <p:sldId id="256" r:id="rId3"/>
    <p:sldId id="257" r:id="rId4"/>
    <p:sldId id="258" r:id="rId5"/>
    <p:sldId id="259" r:id="rId6"/>
    <p:sldId id="260" r:id="rId7"/>
    <p:sldId id="290" r:id="rId8"/>
    <p:sldId id="285" r:id="rId9"/>
    <p:sldId id="292" r:id="rId10"/>
    <p:sldId id="293" r:id="rId11"/>
    <p:sldId id="294" r:id="rId12"/>
    <p:sldId id="289" r:id="rId13"/>
  </p:sldIdLst>
  <p:sldSz cx="9906000" cy="6858000" type="A4"/>
  <p:notesSz cx="6781800" cy="9926638"/>
  <p:custShowLst>
    <p:custShow name="재구성한 쇼1" id="0">
      <p:sldLst>
        <p:sld r:id="rId3"/>
        <p:sld r:id="rId5"/>
        <p:sld r:id="rId6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64" d="100"/>
          <a:sy n="64" d="100"/>
        </p:scale>
        <p:origin x="60" y="660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26"/>
        <p:guide pos="2137"/>
      </p:guideLst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slide" Target="slides/slide11.xml" Id="rId13" /><Relationship Type="http://schemas.openxmlformats.org/officeDocument/2006/relationships/theme" Target="theme/theme1.xml" Id="rId18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viewProps" Target="viewProps.xml" Id="rId17" /><Relationship Type="http://schemas.openxmlformats.org/officeDocument/2006/relationships/slideMaster" Target="slideMasters/slideMaster2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3.xml" Id="rId5" /><Relationship Type="http://schemas.openxmlformats.org/officeDocument/2006/relationships/handoutMaster" Target="handoutMasters/handoutMaster1.xml" Id="rId15" /><Relationship Type="http://schemas.openxmlformats.org/officeDocument/2006/relationships/slide" Target="slides/slide8.xml" Id="rId10" /><Relationship Type="http://schemas.openxmlformats.org/officeDocument/2006/relationships/tableStyles" Target="tableStyles.xml" Id="rId19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notesMaster" Target="notesMasters/notesMaster1.xml" Id="rId14" /><Relationship Type="http://schemas.openxmlformats.org/officeDocument/2006/relationships/slide" Target="/ppt/slides/slide12.xml" Id="R27ecbc695e5e4691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r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5504E24-E67D-40C0-92B4-F67177397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r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 번째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2A758F8-FE47-4109-9834-900001567176}" type="slidenum">
              <a:rPr lang="en-US" altLang="ko-KR"/>
              <a:t>'#'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98600" y="1541463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881563" y="157162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0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1930400" y="2565400"/>
            <a:ext cx="28781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600" i="1" smtClean="0">
              <a:solidFill>
                <a:srgbClr val="777777"/>
              </a:solidFill>
            </a:endParaRPr>
          </a:p>
        </p:txBody>
      </p: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714375"/>
            <a:ext cx="9588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590675" y="1627188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dirty="0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3090863" y="1474788"/>
            <a:ext cx="17081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dirty="0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639888" y="15573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04527" y="2801841"/>
            <a:ext cx="4177049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527" y="3886200"/>
            <a:ext cx="424847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00113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6331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701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269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240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8284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9630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38069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2293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8520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35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889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3198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6500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910343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023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0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25797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831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18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91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791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695402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723670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765175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고급 방송 및 통신 연구소.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9663B274-626E-4C49-801C-5ABCAB127FA4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0" y="8413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파워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 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방송 및 통신 시스템 연구실.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49EE563-E854-471F-BDCD-8440CB2C50DA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t>'#'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360613" y="1835150"/>
            <a:ext cx="7545387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84138"/>
            <a:ext cx="5961063" cy="357187"/>
            <a:chOff x="0" y="53"/>
            <a:chExt cx="5569" cy="225"/>
          </a:xfrm>
        </p:grpSpPr>
        <p:sp>
          <p:nvSpPr>
            <p:cNvPr id="2059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812800"/>
            <a:ext cx="87137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콘텐츠</a:t>
            </a:r>
          </a:p>
        </p:txBody>
      </p:sp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6248400" y="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800" smtClean="0">
                <a:solidFill>
                  <a:schemeClr val="bg1"/>
                </a:solidFill>
              </a:rPr>
              <a:t>제목 삽입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166625ff704d4db6" /><Relationship Type="http://schemas.openxmlformats.org/officeDocument/2006/relationships/hyperlink" Target="https://www.deepl.com/pro?cta=edit-document" TargetMode="External" Id="R11c77ac2804a4e88" /><Relationship Type="http://schemas.openxmlformats.org/officeDocument/2006/relationships/image" Target="/ppt/media/image11.png" Id="R4e20dc858f84429a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imjg@pusa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pusan.ac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196975"/>
            <a:ext cx="45942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708275"/>
            <a:ext cx="4465638" cy="106521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소개 </a:t>
            </a:r>
            <a:b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</a:b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전기 및 전자</a:t>
            </a:r>
            <a:b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</a:b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가을, </a:t>
            </a:r>
            <a:r>
              <a:rPr lang="en-US" altLang="ko-KR" b="0" dirty="0" smtClean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2023</a:t>
            </a:r>
            <a:endParaRPr lang="en-US" altLang="ko-KR" b="0" dirty="0" smtClean="0">
              <a:solidFill>
                <a:srgbClr val="A5002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1825" y="4211638"/>
            <a:ext cx="4249738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학교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컴퓨터 과학 및 엔지니어링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부산대학교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김정구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수학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89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181100"/>
            <a:ext cx="9391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 smtClean="0">
                <a:latin typeface="+mn-lt"/>
              </a:rPr>
              <a:t>숙제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b="1" smtClean="0">
                <a:solidFill>
                  <a:srgbClr val="333399"/>
                </a:solidFill>
              </a:rPr>
              <a:t>숙제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smtClean="0"/>
              <a:t>본문 읽기 1장 1-9페이지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smtClean="0"/>
              <a:t>프레젠테이션 준비</a:t>
            </a:r>
          </a:p>
          <a:p>
            <a:endParaRPr lang="ko-KR" altLang="en-US" sz="2800" smtClean="0"/>
          </a:p>
        </p:txBody>
      </p:sp>
    </p:spTree>
  </p:cSld>
  <p:clrMapOvr>
    <a:masterClrMapping/>
  </p:clrMapOvr>
  <p:transition spd="med"/>
</p:sld>
</file>

<file path=ppt/slides/slide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11c77ac2804a4e88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4e20dc858f84429a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/>
              <a:t>강의 계획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836613"/>
            <a:ext cx="9345613" cy="53292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수업 요일/시간: </a:t>
            </a:r>
            <a:r>
              <a:rPr lang="en-US" altLang="ko-KR" sz="2000" dirty="0" smtClean="0"/>
              <a:t>화, 목 / </a:t>
            </a:r>
            <a:r>
              <a:rPr lang="en-US" altLang="ko-KR" sz="2000" dirty="0" smtClean="0"/>
              <a:t>13:30-14:45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강의실  </a:t>
            </a:r>
            <a:r>
              <a:rPr lang="en-US" altLang="ko-KR" sz="2000" dirty="0" smtClean="0"/>
              <a:t>엔지니어링 빌딩 #6, 6203호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강사  강사: </a:t>
            </a:r>
            <a:r>
              <a:rPr lang="en-US" altLang="ko-KR" sz="2000" dirty="0" smtClean="0"/>
              <a:t>김정구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Office: 연구 및 실험실 Bldg. #1, 420호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전화: 510-3733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이메일: </a:t>
            </a:r>
            <a:r>
              <a:rPr lang="en-US" altLang="ko-KR" dirty="0" smtClean="0">
                <a:hlinkClick r:id="rId2"/>
              </a:rPr>
              <a:t>kimjg@pusan.ac.kr</a:t>
            </a:r>
            <a:endParaRPr lang="en-US" altLang="ko-KR" dirty="0" smtClean="0"/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 smtClean="0"/>
              <a:t>URL: http://abc.cse.pusan.ac.kr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업무 시간  </a:t>
            </a:r>
            <a:r>
              <a:rPr lang="en-US" altLang="ko-KR" dirty="0" smtClean="0"/>
              <a:t>화</a:t>
            </a:r>
            <a:r>
              <a:rPr lang="en-US" altLang="ko-KR" sz="2000" dirty="0" smtClean="0"/>
              <a:t>, 목 / 15</a:t>
            </a:r>
            <a:r>
              <a:rPr lang="en-US" altLang="ko-KR" sz="2000" dirty="0" smtClean="0"/>
              <a:t>:00 </a:t>
            </a:r>
            <a:r>
              <a:rPr lang="en-US" altLang="ko-KR" sz="2000" dirty="0" smtClean="0"/>
              <a:t>-16:</a:t>
            </a:r>
            <a:r>
              <a:rPr lang="en-US" altLang="ko-KR" sz="2000" dirty="0" smtClean="0"/>
              <a:t>00 </a:t>
            </a:r>
            <a:endParaRPr lang="en-US" altLang="ko-KR" sz="2000" dirty="0" smtClean="0"/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숙제</a:t>
            </a:r>
            <a:r>
              <a:rPr lang="en-US" altLang="ko-KR" dirty="0" smtClean="0"/>
              <a:t>:  </a:t>
            </a:r>
            <a:r>
              <a:rPr lang="en-US" altLang="ko-KR" sz="2000" dirty="0" smtClean="0"/>
              <a:t>지정된 날로부터 1주일 후 마감(별도 명시되지 않은 경우) </a:t>
            </a:r>
            <a:endParaRPr lang="en-US" altLang="ko-KR" sz="2000" b="1" dirty="0" smtClean="0"/>
          </a:p>
          <a:p>
            <a:pPr eaLnBrk="1" hangingPunct="1">
              <a:spcBef>
                <a:spcPct val="40000"/>
              </a:spcBef>
            </a:pPr>
            <a:r>
              <a:rPr lang="en-US" altLang="ko-KR" b="1" dirty="0" smtClean="0"/>
              <a:t>채점 </a:t>
            </a:r>
            <a:r>
              <a:rPr lang="en-US" altLang="ko-KR" sz="2000" dirty="0" smtClean="0"/>
              <a:t>출석: 10% 숙제: 25%  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기말 시험: 30% 중간 시험: 30%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프레젠테이션     5%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 smtClean="0">
                <a:latin typeface="+mn-lt"/>
              </a:rPr>
              <a:t>개요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mtClean="0"/>
              <a:t>텍스트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mtClean="0"/>
              <a:t> 전기 및 컴퓨터 공학의 필수 요소, J. David Irwin 및 David V. Kerns, Jr., Wiely, 2022.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b="1" smtClean="0"/>
              <a:t>유용한 참고 자료(도서):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 전기 회로의 기초, 2판, 찰스 K. 알렉산더 &amp; 매튜 N.O. 사디쿠, McGraw-Hill, 2003.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전기 회로, J.W. 닐슨 &amp; S.A. 리델, 프렌티스 홀, 2005.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유용한 기사</a:t>
            </a:r>
            <a:r>
              <a:rPr lang="en-US" altLang="ko-KR" smtClean="0"/>
              <a:t>: </a:t>
            </a:r>
            <a:r>
              <a:rPr lang="en-US" altLang="ko-KR" sz="2000" smtClean="0"/>
              <a:t>모든 </a:t>
            </a:r>
            <a:r>
              <a:rPr lang="en-US" altLang="ko-KR" smtClean="0"/>
              <a:t>인쇄물</a:t>
            </a:r>
            <a:r>
              <a:rPr lang="en-US" altLang="ko-KR" sz="2000" smtClean="0"/>
              <a:t> 마지막에 첨부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과정의 목적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이 수업에서는 기본적인 전기 및 전자 장치를 소개합니다.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1. 전압, 전류 등 전기에 대한 기본 지식을 공부합니다.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2. DC 회로와 AC 회로 공부하기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3. 반도체에 대한 기본 지식을 공부합니다.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4. 다이오드 및 트랜지스터 회로와 그 응용에 대한 이해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/>
              <a:t>이 수업에 대한 모든 정보는 </a:t>
            </a:r>
            <a:r>
              <a:rPr lang="en-US" altLang="ko-KR" sz="2000" smtClean="0">
                <a:hlinkClick r:id="rId2"/>
              </a:rPr>
              <a:t>https://plato.pusan.ac.kr/ </a:t>
            </a:r>
            <a:r>
              <a:rPr lang="en-US" altLang="ko-KR" sz="2000" smtClean="0"/>
              <a:t>에 게시됩니다.</a:t>
            </a:r>
            <a:endParaRPr lang="en-US" altLang="ko-KR" sz="2000" u="sng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latin typeface="Times New Roman" panose="02020603050405020304" pitchFamily="18" charset="0"/>
                <a:ea typeface="휴먼매직체" panose="02030504000101010101" pitchFamily="18" charset="-127"/>
              </a:rPr>
              <a:t>수업 일정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549275"/>
            <a:ext cx="4557713" cy="1036638"/>
          </a:xfrm>
        </p:spPr>
        <p:txBody>
          <a:bodyPr/>
          <a:lstStyle/>
          <a:p>
            <a:pPr eaLnBrk="1" hangingPunct="1"/>
            <a:r>
              <a:rPr lang="en-US" altLang="ko-KR" b="1" smtClean="0"/>
              <a:t>수업 일정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32772" name="Rectangle 316"/>
          <p:cNvSpPr>
            <a:spLocks noChangeArrowheads="1"/>
          </p:cNvSpPr>
          <p:nvPr/>
        </p:nvSpPr>
        <p:spPr bwMode="auto">
          <a:xfrm>
            <a:off x="200025" y="6286500"/>
            <a:ext cx="97059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/>
              <a:t>     참고</a:t>
            </a:r>
            <a:r>
              <a:rPr lang="en-US" altLang="ko-KR" sz="1800" b="0"/>
              <a:t>: 수업 진행 상황에 따라 </a:t>
            </a:r>
            <a:r>
              <a:rPr lang="en-US" altLang="ko-KR" sz="2000" b="0"/>
              <a:t>알림을</a:t>
            </a:r>
            <a:r>
              <a:rPr lang="en-US" altLang="ko-KR" sz="1800" b="0"/>
              <a:t> 통해 일정이 변경될 수 있습니다. </a:t>
            </a:r>
          </a:p>
        </p:txBody>
      </p:sp>
      <p:sp>
        <p:nvSpPr>
          <p:cNvPr id="32773" name="Rectangle 331"/>
          <p:cNvSpPr>
            <a:spLocks noChangeArrowheads="1"/>
          </p:cNvSpPr>
          <p:nvPr/>
        </p:nvSpPr>
        <p:spPr bwMode="auto">
          <a:xfrm>
            <a:off x="0" y="2778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32774" name="Rectangle 637"/>
          <p:cNvSpPr>
            <a:spLocks noChangeArrowheads="1"/>
          </p:cNvSpPr>
          <p:nvPr/>
        </p:nvSpPr>
        <p:spPr bwMode="auto">
          <a:xfrm>
            <a:off x="0" y="6353175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latin typeface="Arial" panose="020B0604020202020204" pitchFamily="34" charset="0"/>
              </a:rPr>
              <a:t> 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  <p:sp>
        <p:nvSpPr>
          <p:cNvPr id="32775" name="Rectangle 652"/>
          <p:cNvSpPr>
            <a:spLocks noChangeArrowheads="1"/>
          </p:cNvSpPr>
          <p:nvPr/>
        </p:nvSpPr>
        <p:spPr bwMode="auto">
          <a:xfrm>
            <a:off x="0" y="635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aphicFrame>
        <p:nvGraphicFramePr>
          <p:cNvPr id="122850" name="Group 994"/>
          <p:cNvGraphicFramePr>
            <a:graphicFrameLocks noGrp="1"/>
          </p:cNvGraphicFramePr>
          <p:nvPr/>
        </p:nvGraphicFramePr>
        <p:xfrm>
          <a:off x="598488" y="960438"/>
          <a:ext cx="8747125" cy="54213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7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주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콘텐츠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참고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전기 및 전자공학의 기초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회로 분석의 기본 법칙 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회로 분석의 기본 법칙 II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회로 분석 기법 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회로 분석 기법 II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HW1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과도 현상 분석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 정상 상태 분석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HW2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중간고사.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가변 주파수 네트워크 특성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 3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다이오드, 반도체 및 애플리케이션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 증폭기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OP 앰프 애플리케이션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HW4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아날로그 전자: MOSFET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아날로그 전자: BJT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HW5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기말 시험.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846" name="Rectangle 958"/>
          <p:cNvSpPr>
            <a:spLocks noChangeArrowheads="1"/>
          </p:cNvSpPr>
          <p:nvPr/>
        </p:nvSpPr>
        <p:spPr bwMode="auto">
          <a:xfrm>
            <a:off x="0" y="6567488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latin typeface="Arial" panose="020B0604020202020204" pitchFamily="34" charset="0"/>
                <a:ea typeface="돋움" panose="020B0600000101010101" pitchFamily="50" charset="-127"/>
              </a:rPr>
              <a:t> 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 smtClean="0">
                <a:latin typeface="+mn-lt"/>
              </a:rPr>
              <a:t>전기 회로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전기 회로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AM 라디오의 간소화된 블록 다이어그램</a:t>
            </a:r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라디오의 성능을 모델링하는 데 사용되는 간단한 회로</a:t>
            </a:r>
            <a:endParaRPr lang="ko-KR" altLang="en-US" sz="1800" dirty="0"/>
          </a:p>
        </p:txBody>
      </p:sp>
      <p:pic>
        <p:nvPicPr>
          <p:cNvPr id="337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484313"/>
            <a:ext cx="5421312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 smtClean="0">
                <a:latin typeface="+mn-lt"/>
              </a:rPr>
              <a:t>전자 제품</a:t>
            </a:r>
            <a:endParaRPr lang="ko-KR" altLang="en-US" sz="1800" dirty="0" smtClean="0">
              <a:latin typeface="+mn-lt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전자 제품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NPN 공통 이미터 증폭기 회로 </a:t>
            </a:r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 smtClean="0"/>
              <a:t>소신호 등가 회로</a:t>
            </a:r>
            <a:endParaRPr lang="ko-KR" altLang="en-US" sz="1800" dirty="0"/>
          </a:p>
        </p:txBody>
      </p:sp>
      <p:pic>
        <p:nvPicPr>
          <p:cNvPr id="3482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341438"/>
            <a:ext cx="5138737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 smtClean="0">
                <a:latin typeface="+mn-lt"/>
              </a:rPr>
              <a:t>수학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5843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5500"/>
            <a:ext cx="908367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수학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686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00100"/>
            <a:ext cx="9410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수학</a:t>
            </a:r>
            <a:endParaRPr lang="ko-KR" altLang="en-US" sz="1800" dirty="0" smtClean="0">
              <a:latin typeface="+mn-lt"/>
            </a:endParaRPr>
          </a:p>
        </p:txBody>
      </p:sp>
      <p:pic>
        <p:nvPicPr>
          <p:cNvPr id="3789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790575"/>
            <a:ext cx="92868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2457</ap:TotalTime>
  <ap:Words>378</ap:Words>
  <ap:Application>Microsoft Office PowerPoint</ap:Application>
  <ap:PresentationFormat>A4 용지(210x297mm)</ap:PresentationFormat>
  <ap:Paragraphs>112</ap:Paragraphs>
  <ap:Slides>11</ap:Slides>
  <ap:Notes>0</ap:Notes>
  <ap:HiddenSlides>0</ap:HiddenSlides>
  <ap:MMClips>0</ap:MMClips>
  <ap:ScaleCrop>false</ap:ScaleCrop>
  <ap:HeadingPairs>
    <vt:vector baseType="variant" size="8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1</vt:i4>
      </vt:variant>
    </vt:vector>
  </ap:HeadingPairs>
  <ap:TitlesOfParts>
    <vt:vector baseType="lpstr" size="29">
      <vt:lpstr>HY각헤드라인M</vt:lpstr>
      <vt:lpstr>HY견명조</vt:lpstr>
      <vt:lpstr>HY목판L</vt:lpstr>
      <vt:lpstr>HY헤드라인M</vt:lpstr>
      <vt:lpstr>-갯마을M</vt:lpstr>
      <vt:lpstr>굴림</vt:lpstr>
      <vt:lpstr>돋움</vt:lpstr>
      <vt:lpstr>맑은 고딕</vt:lpstr>
      <vt:lpstr>휴먼매직체</vt:lpstr>
      <vt:lpstr>Arial</vt:lpstr>
      <vt:lpstr>Arial Black</vt:lpstr>
      <vt:lpstr>Times New Roman</vt:lpstr>
      <vt:lpstr>Verdana</vt:lpstr>
      <vt:lpstr>Wingdings</vt:lpstr>
      <vt:lpstr>Wingdings 2</vt:lpstr>
      <vt:lpstr>기본 디자인</vt:lpstr>
      <vt:lpstr>1_기본 디자인</vt:lpstr>
      <vt:lpstr>Introduction to  Electric and Electronics Fall, 2023</vt:lpstr>
      <vt:lpstr>강의계획</vt:lpstr>
      <vt:lpstr>Outline</vt:lpstr>
      <vt:lpstr>Class Schedule</vt:lpstr>
      <vt:lpstr>Electric Circuits</vt:lpstr>
      <vt:lpstr>Electronics</vt:lpstr>
      <vt:lpstr>Math</vt:lpstr>
      <vt:lpstr>Math</vt:lpstr>
      <vt:lpstr>Math</vt:lpstr>
      <vt:lpstr>Math</vt:lpstr>
      <vt:lpstr>Homework</vt:lpstr>
      <vt:lpstr>재구성한 쇼1</vt:lpstr>
    </vt:vector>
  </ap:TitlesOfParts>
  <ap:Company>파워피티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슬라이드 1</dc:title>
  <dc:creator>이승일</dc:creator>
  <lastModifiedBy>user</lastModifiedBy>
  <revision>259</revision>
  <dcterms:created xsi:type="dcterms:W3CDTF">2002-01-22T02:34:19.0000000Z</dcterms:created>
  <dcterms:modified xsi:type="dcterms:W3CDTF">2023-09-04T05:52:33.0000000Z</dcterms:modified>
  <keywords>, docId:57A8CECCF472768E0A8469920EB5EE90</keywords>
</coreProperties>
</file>