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89" r:id="rId4"/>
    <p:sldId id="257" r:id="rId5"/>
    <p:sldId id="290" r:id="rId6"/>
    <p:sldId id="291" r:id="rId7"/>
    <p:sldId id="292" r:id="rId8"/>
    <p:sldId id="293" r:id="rId9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1200" y="66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972219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2 – </a:t>
            </a:r>
            <a:r>
              <a:rPr lang="en-US" altLang="ko-KR" dirty="0" smtClean="0"/>
              <a:t>Homework</a:t>
            </a:r>
            <a:endParaRPr lang="en-US" altLang="ko-KR" dirty="0" smtClean="0"/>
          </a:p>
          <a:p>
            <a:pPr eaLnBrk="1" hangingPunct="1">
              <a:lnSpc>
                <a:spcPct val="90000"/>
              </a:lnSpc>
            </a:pP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 #1</a:t>
            </a:r>
            <a:endParaRPr lang="en-US" altLang="ko-KR" sz="3200" dirty="0" smtClean="0">
              <a:solidFill>
                <a:srgbClr val="0070C0"/>
              </a:solidFill>
              <a:latin typeface="Arial Black" pitchFamily="3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i="1" dirty="0" smtClean="0">
                <a:solidFill>
                  <a:srgbClr val="A50021"/>
                </a:solidFill>
              </a:rPr>
              <a:t>Solve Problems 2.35, 2.40, 2.48, 2.51,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2.55</a:t>
            </a:r>
            <a:r>
              <a:rPr lang="en-US" altLang="ko-KR" sz="2000" b="1" i="1" dirty="0">
                <a:solidFill>
                  <a:srgbClr val="A50021"/>
                </a:solidFill>
              </a:rPr>
              <a:t/>
            </a:r>
            <a:br>
              <a:rPr lang="en-US" altLang="ko-KR" sz="2000" b="1" i="1" dirty="0">
                <a:solidFill>
                  <a:srgbClr val="A50021"/>
                </a:solidFill>
              </a:rPr>
            </a:br>
            <a:r>
              <a:rPr lang="en-US" altLang="ko-KR" sz="2000" b="1" i="1" dirty="0">
                <a:solidFill>
                  <a:srgbClr val="A50021"/>
                </a:solidFill>
              </a:rPr>
              <a:t>Submit by September </a:t>
            </a:r>
            <a:r>
              <a:rPr lang="en-US" altLang="ko-KR" sz="2000" b="1" i="1" dirty="0" smtClean="0">
                <a:solidFill>
                  <a:srgbClr val="A50021"/>
                </a:solidFill>
              </a:rPr>
              <a:t>27</a:t>
            </a:r>
            <a:r>
              <a:rPr lang="en-US" altLang="ko-KR" sz="2000" b="1" i="1" baseline="30000" dirty="0" smtClean="0">
                <a:solidFill>
                  <a:srgbClr val="A50021"/>
                </a:solidFill>
              </a:rPr>
              <a:t>th</a:t>
            </a:r>
            <a:endParaRPr lang="en-US" altLang="ko-KR" sz="2000" b="1" i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</a:t>
            </a:r>
            <a:r>
              <a:rPr lang="en-US" altLang="ko-KR" sz="2000" b="1" dirty="0" smtClean="0"/>
              <a:t>Text Chapter 3.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  <a:endParaRPr lang="en-US" altLang="ko-KR" sz="2000" b="1" dirty="0" smtClean="0"/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#1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#1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457200" indent="-457200">
              <a:spcBef>
                <a:spcPts val="1800"/>
              </a:spcBef>
              <a:buAutoNum type="arabicPeriod"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Determine the resistance at the terminals A-B in the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circuits in Figure P2.35</a:t>
            </a:r>
            <a:r>
              <a:rPr lang="en-US" altLang="ko-KR" b="1" dirty="0">
                <a:ea typeface="Microsoft Sans Serif" panose="020B0604020202020204" pitchFamily="34" charset="0"/>
              </a:rPr>
              <a:t/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</a:t>
            </a:r>
            <a:r>
              <a:rPr lang="en-US" altLang="ko-KR" b="1" dirty="0">
                <a:ea typeface="Microsoft Sans Serif" panose="020B0604020202020204" pitchFamily="34" charset="0"/>
              </a:rPr>
              <a:t>P2.35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8" y="3008349"/>
            <a:ext cx="6773087" cy="24101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#1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#2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2. Find V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and I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x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the network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in Figure P2.40</a:t>
            </a:r>
            <a:r>
              <a:rPr lang="en-US" altLang="ko-KR" b="1" dirty="0">
                <a:ea typeface="Microsoft Sans Serif" panose="020B0604020202020204" pitchFamily="34" charset="0"/>
              </a:rPr>
              <a:t/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P2.40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60848"/>
            <a:ext cx="721492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44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#1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#3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3. Find I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s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the network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in Figure P2.48</a:t>
            </a:r>
            <a:r>
              <a:rPr lang="en-US" altLang="ko-KR" b="1" dirty="0">
                <a:ea typeface="Microsoft Sans Serif" panose="020B0604020202020204" pitchFamily="34" charset="0"/>
              </a:rPr>
              <a:t/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P2.48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852936"/>
            <a:ext cx="676199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11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#1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#4</a:t>
            </a:r>
            <a:endParaRPr lang="en-US" altLang="ko-KR" sz="2800" b="1" dirty="0">
              <a:solidFill>
                <a:srgbClr val="0070C0"/>
              </a:solidFill>
              <a:ea typeface="Microsoft Sans Serif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4. Find the voltage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V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o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the network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in Figure P2.51</a:t>
            </a:r>
            <a:r>
              <a:rPr lang="en-US" altLang="ko-KR" b="1" dirty="0">
                <a:ea typeface="Microsoft Sans Serif" panose="020B0604020202020204" pitchFamily="34" charset="0"/>
              </a:rPr>
              <a:t/>
            </a:r>
            <a:br>
              <a:rPr lang="en-US" altLang="ko-KR" b="1" dirty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P2.51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780928"/>
            <a:ext cx="8058149" cy="20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9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/>
              <a:t>Homework #1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Problem #5</a:t>
            </a:r>
          </a:p>
          <a:p>
            <a:pPr marL="0" indent="0">
              <a:spcBef>
                <a:spcPts val="1800"/>
              </a:spcBef>
              <a:buNone/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5. Find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V</a:t>
            </a:r>
            <a:r>
              <a:rPr lang="en-US" altLang="ko-KR" b="1" baseline="-25000" dirty="0" smtClean="0">
                <a:ea typeface="Microsoft Sans Serif" panose="020B0604020202020204" pitchFamily="34" charset="0"/>
              </a:rPr>
              <a:t>A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 in the network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in Figure P2.55</a:t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/>
            </a:r>
            <a:br>
              <a:rPr lang="en-US" altLang="ko-KR" b="1" dirty="0" smtClean="0">
                <a:ea typeface="Microsoft Sans Serif" panose="020B0604020202020204" pitchFamily="34" charset="0"/>
              </a:rPr>
            </a:br>
            <a:r>
              <a:rPr lang="en-US" altLang="ko-KR" b="1" dirty="0" smtClean="0">
                <a:ea typeface="Microsoft Sans Serif" panose="020B0604020202020204" pitchFamily="34" charset="0"/>
              </a:rPr>
              <a:t>                                          Figure P2.55</a:t>
            </a:r>
            <a:endParaRPr lang="en-US" altLang="ko-KR" b="1" dirty="0">
              <a:ea typeface="Microsoft Sans Serif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32" y="2276872"/>
            <a:ext cx="830989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14185</TotalTime>
  <Words>108</Words>
  <Application>Microsoft Office PowerPoint</Application>
  <PresentationFormat>A4 용지(210x297mm)</PresentationFormat>
  <Paragraphs>22</Paragraphs>
  <Slides>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  <vt:variant>
        <vt:lpstr>재구성한 쇼</vt:lpstr>
      </vt:variant>
      <vt:variant>
        <vt:i4>1</vt:i4>
      </vt:variant>
    </vt:vector>
  </HeadingPairs>
  <TitlesOfParts>
    <vt:vector size="25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Verdana</vt:lpstr>
      <vt:lpstr>Wingdings</vt:lpstr>
      <vt:lpstr>Wingdings 2</vt:lpstr>
      <vt:lpstr>기본 디자인</vt:lpstr>
      <vt:lpstr>1_기본 디자인</vt:lpstr>
      <vt:lpstr>Introduction to  Electric and Electronics </vt:lpstr>
      <vt:lpstr>Homework</vt:lpstr>
      <vt:lpstr>Homework #1</vt:lpstr>
      <vt:lpstr>Homework #1</vt:lpstr>
      <vt:lpstr>Homework #1</vt:lpstr>
      <vt:lpstr>Homework #1</vt:lpstr>
      <vt:lpstr>Homework #1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342</cp:revision>
  <cp:lastPrinted>2016-09-01T05:52:57Z</cp:lastPrinted>
  <dcterms:created xsi:type="dcterms:W3CDTF">2002-01-22T02:34:19Z</dcterms:created>
  <dcterms:modified xsi:type="dcterms:W3CDTF">2022-09-20T02:05:22Z</dcterms:modified>
</cp:coreProperties>
</file>