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256" r:id="rId3"/>
    <p:sldId id="294" r:id="rId4"/>
    <p:sldId id="295" r:id="rId5"/>
    <p:sldId id="257" r:id="rId6"/>
    <p:sldId id="293" r:id="rId7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84" d="100"/>
          <a:sy n="84" d="100"/>
        </p:scale>
        <p:origin x="1109" y="67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>
                <a:solidFill>
                  <a:schemeClr val="bg1"/>
                </a:solidFill>
              </a:rPr>
              <a:t>Pusan National University </a:t>
            </a:r>
            <a:endParaRPr lang="en-US" altLang="ko-KR" sz="100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1</a:t>
            </a:r>
            <a:endParaRPr lang="ko-KR" altLang="en-US"/>
          </a:p>
          <a:p>
            <a:pPr lvl="1"/>
            <a:r>
              <a:rPr lang="en-US" altLang="ko-KR"/>
              <a:t>2</a:t>
            </a:r>
            <a:endParaRPr lang="ko-KR" altLang="en-US"/>
          </a:p>
          <a:p>
            <a:pPr lvl="2"/>
            <a:r>
              <a:rPr lang="en-US" altLang="ko-KR"/>
              <a:t>3</a:t>
            </a:r>
            <a:endParaRPr lang="ko-KR" altLang="en-US"/>
          </a:p>
          <a:p>
            <a:pPr lvl="3"/>
            <a:r>
              <a:rPr lang="en-US" altLang="ko-KR"/>
              <a:t>4</a:t>
            </a:r>
            <a:endParaRPr lang="ko-KR" altLang="en-US"/>
          </a:p>
          <a:p>
            <a:pPr lvl="4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r>
              <a:rPr lang="en-US" altLang="ko-KR"/>
              <a:t>z</a:t>
            </a:r>
            <a:endParaRPr lang="ko-KR" altLang="en-US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/>
              <a:t>Chapter 3 – Homework</a:t>
            </a:r>
          </a:p>
          <a:p>
            <a:pPr eaLnBrk="1" hangingPunct="1">
              <a:lnSpc>
                <a:spcPct val="90000"/>
              </a:lnSpc>
            </a:pPr>
            <a:endParaRPr lang="en-US" altLang="ko-KR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Homework #2</a:t>
            </a:r>
            <a:endParaRPr lang="ko-KR" altLang="en-US" sz="2400" dirty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>
                <a:solidFill>
                  <a:srgbClr val="0070C0"/>
                </a:solidFill>
                <a:latin typeface="Arial Black" pitchFamily="34" charset="0"/>
              </a:rPr>
              <a:t>Homework #2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>
                <a:solidFill>
                  <a:srgbClr val="A50021"/>
                </a:solidFill>
              </a:rPr>
              <a:t>Solve Problems 3.12, 3.22, 3.43, 3.50, 3.52</a:t>
            </a:r>
            <a:br>
              <a:rPr lang="en-US" altLang="ko-KR" sz="2000" b="1" i="1" dirty="0">
                <a:solidFill>
                  <a:srgbClr val="A50021"/>
                </a:solidFill>
              </a:rPr>
            </a:br>
            <a:r>
              <a:rPr lang="en-US" altLang="ko-KR" sz="2000" b="1" i="1" dirty="0">
                <a:solidFill>
                  <a:srgbClr val="A50021"/>
                </a:solidFill>
              </a:rPr>
              <a:t>Submit </a:t>
            </a:r>
            <a:r>
              <a:rPr lang="en-US" altLang="ko-KR" sz="2000" b="1" i="1">
                <a:solidFill>
                  <a:srgbClr val="A50021"/>
                </a:solidFill>
              </a:rPr>
              <a:t>by 13</a:t>
            </a:r>
            <a:r>
              <a:rPr lang="en-US" altLang="ko-KR" sz="2000" b="1" i="1" baseline="30000">
                <a:solidFill>
                  <a:srgbClr val="A50021"/>
                </a:solidFill>
              </a:rPr>
              <a:t>th</a:t>
            </a:r>
            <a:r>
              <a:rPr lang="en-US" altLang="ko-KR" sz="2000" b="1" i="1">
                <a:solidFill>
                  <a:srgbClr val="A50021"/>
                </a:solidFill>
              </a:rPr>
              <a:t> October.</a:t>
            </a:r>
            <a:endParaRPr lang="en-US" altLang="ko-KR" sz="2000" b="1" i="1" dirty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Read Text Chapter 4.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/>
              <a:t>Prepare Presentation</a:t>
            </a:r>
          </a:p>
          <a:p>
            <a:pPr>
              <a:defRPr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5891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#2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#1</a:t>
            </a: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Use nodal analysis to determine I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o</a:t>
            </a:r>
            <a:r>
              <a:rPr lang="en-US" altLang="ko-KR" b="1" dirty="0">
                <a:ea typeface="Microsoft Sans Serif" panose="020B0604020202020204" pitchFamily="34" charset="0"/>
              </a:rPr>
              <a:t> in the circuits in Figure P3.12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P3.12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20888"/>
            <a:ext cx="603509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81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#2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#2, #3, #4</a:t>
            </a:r>
          </a:p>
          <a:p>
            <a:pPr marL="0" indent="0">
              <a:buNone/>
              <a:defRPr/>
            </a:pPr>
            <a:r>
              <a:rPr lang="en-US" altLang="ko-KR" sz="2800" b="1" dirty="0">
                <a:ea typeface="Microsoft Sans Serif" panose="020B0604020202020204" pitchFamily="34" charset="0"/>
              </a:rPr>
              <a:t>Determine V</a:t>
            </a:r>
            <a:r>
              <a:rPr lang="en-US" altLang="ko-KR" sz="2800" b="1" baseline="-25000" dirty="0">
                <a:ea typeface="Microsoft Sans Serif" panose="020B0604020202020204" pitchFamily="34" charset="0"/>
              </a:rPr>
              <a:t>o</a:t>
            </a:r>
            <a:r>
              <a:rPr lang="en-US" altLang="ko-KR" sz="2800" b="1" dirty="0">
                <a:ea typeface="Microsoft Sans Serif" panose="020B0604020202020204" pitchFamily="34" charset="0"/>
              </a:rPr>
              <a:t> in the network in Figure P3.22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Use loop analysis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Use superposition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Use Thevenin’s theorem</a:t>
            </a:r>
          </a:p>
          <a:p>
            <a:pPr marL="0" indent="0">
              <a:buNone/>
              <a:defRPr/>
            </a:pP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endParaRPr lang="en-US" altLang="ko-KR" b="1" dirty="0">
              <a:ea typeface="Microsoft Sans Serif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P3.22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42389"/>
            <a:ext cx="5912679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Homework #2</a:t>
            </a:r>
            <a:endParaRPr lang="ko-KR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Problem #5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 startAt="5"/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Find R</a:t>
            </a:r>
            <a:r>
              <a:rPr lang="en-US" altLang="ko-KR" b="1" baseline="-25000" dirty="0">
                <a:ea typeface="Microsoft Sans Serif" panose="020B0604020202020204" pitchFamily="34" charset="0"/>
              </a:rPr>
              <a:t>L</a:t>
            </a:r>
            <a:r>
              <a:rPr lang="en-US" altLang="ko-KR" b="1" dirty="0">
                <a:ea typeface="Microsoft Sans Serif" panose="020B0604020202020204" pitchFamily="34" charset="0"/>
              </a:rPr>
              <a:t> for maximum power transfer and the amount of power transferred in the network in Figure P3.52</a:t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>
                <a:ea typeface="Microsoft Sans Serif" panose="020B0604020202020204" pitchFamily="34" charset="0"/>
              </a:rPr>
              <a:t>                                          Figure P3.52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20" y="2852936"/>
            <a:ext cx="5005704" cy="26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14569</TotalTime>
  <Words>148</Words>
  <Application>Microsoft Office PowerPoint</Application>
  <PresentationFormat>A4 용지(210x297mm)</PresentationFormat>
  <Paragraphs>21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  <vt:variant>
        <vt:lpstr>재구성한 쇼</vt:lpstr>
      </vt:variant>
      <vt:variant>
        <vt:i4>1</vt:i4>
      </vt:variant>
    </vt:vector>
  </HeadingPairs>
  <TitlesOfParts>
    <vt:vector size="15" baseType="lpstr">
      <vt:lpstr>HY목판L</vt:lpstr>
      <vt:lpstr>HY헤드라인M</vt:lpstr>
      <vt:lpstr>굴림</vt:lpstr>
      <vt:lpstr>Arial</vt:lpstr>
      <vt:lpstr>Arial Black</vt:lpstr>
      <vt:lpstr>Verdana</vt:lpstr>
      <vt:lpstr>Wingdings</vt:lpstr>
      <vt:lpstr>기본 디자인</vt:lpstr>
      <vt:lpstr>1_기본 디자인</vt:lpstr>
      <vt:lpstr>Introduction to  Electric and Electronics </vt:lpstr>
      <vt:lpstr>Homework #2</vt:lpstr>
      <vt:lpstr>Homework #2</vt:lpstr>
      <vt:lpstr>Homework #2</vt:lpstr>
      <vt:lpstr>Homework #2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_21A151921-004123 HIX</cp:lastModifiedBy>
  <cp:revision>348</cp:revision>
  <cp:lastPrinted>2016-09-01T05:52:57Z</cp:lastPrinted>
  <dcterms:created xsi:type="dcterms:W3CDTF">2002-01-22T02:34:19Z</dcterms:created>
  <dcterms:modified xsi:type="dcterms:W3CDTF">2023-10-18T18:05:25Z</dcterms:modified>
</cp:coreProperties>
</file>