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F9F1-B309-0DE8-B431-25ED9F7FB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B0F7B-F57A-4C56-8CF7-A87C94932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7245A-29CE-4352-3F5B-9CA348DF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AC90D-DA7C-2D29-E01B-CFDEDD51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D6274-1AD5-8920-FE8C-0F37496B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7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FAA9E-DCD4-19B2-2C39-2F5DB442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F9C9F-7ED1-BE44-0B40-852EA4D77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8C5A2-F05E-FBE2-A2DF-04BE3B86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84B64-BB7A-0A38-D211-723FABEC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988A0-7308-CAB2-D287-8C816936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9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A3FDF-ACE6-1EF6-8F20-CC000DD48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B0411-5466-F487-711D-65CA031D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C6FFB-B985-4F20-E22B-68CAAFDC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9010C-4159-B913-0DF0-99211446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75E18-C7A7-E84B-210C-63130B28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2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9C8D3-C456-33A7-78AB-49F7AB88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E946F-C474-243C-4414-368868F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43B83-19EB-5961-0AF4-C67E9E4B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C227D-0A6D-1E4C-018C-72446D95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0C4AF-29FB-3E0F-7150-C3C53C0E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1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5E1FE-8000-BC2C-60DA-7EBFDE69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36112-3F9D-F2C8-67E7-6299E951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3784-E372-E51F-78EC-EE52D3A5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68B6D-A0C8-58B2-7BE0-C164C058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188B-A501-7BFE-FB03-36A6AE0A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4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5C9B-51B1-48FB-6CCD-B754C613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F3E86-A1C4-A507-05B3-346981064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BA518-2772-0EF3-6F17-33AE84B2A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E7E46-A2E4-D782-3E88-7DC077F4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223F3-1278-54B2-C03B-E0168661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C84C2-62E0-BD6A-0BD2-E00BC313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88D01-6588-2100-20F5-3F82AC79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4B2FA-DE25-4ABC-BEF2-E7338CD7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44A807-13DE-51F5-C226-399002A60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EFC26F-2FAC-1F99-B801-DD86C43B3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43BE0-1D1B-633C-F3CA-7A94099E5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3CC74-79B5-B8A3-8032-3ACD1813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D5BC8E-2627-B799-EA8F-62AF4CAF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A738A5-92E4-4801-0369-647F45B1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5966E-011B-3327-AEFB-08A75C36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F4FA3-4B3A-4F88-3556-CA4C1A72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6A9D1-9328-AD4F-CAAB-AC26DAD3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44847A-07B7-EDFF-9CD8-0C2A0950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E0D90-B575-E8BC-945E-F31D0D2D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78F00F-2361-4AF0-B0D9-BF253DAC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6E703-7991-D5DC-7558-1A8392A4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2C2E6-857F-5FD9-468F-EFF7A493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F4663-E9D0-86FE-9C68-88A49870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0BC16-C87A-CD4E-13C6-F97ABF94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10056-0107-4718-BFFD-4AA590F9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90200-3C32-2666-A82B-EF78C39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990AC-6C38-64B1-1928-B30CB821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8AB7E-DB6A-5F36-1715-19BDA963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FF3269-18FE-029C-A5C6-388C46334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A2FCE-A45B-E184-9204-7F93645E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2D1E-8928-3196-9B81-9817385A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B08B1-B3F2-5182-569E-3191E6FE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77FF6-3E5D-D46A-6301-3948E92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94A63C-F7D0-17F2-9FD1-BA26DDED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46B3B-D436-E5EE-DFD8-D3F30E64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6812C-B9EA-A0C6-0233-BCBE72BC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FAA4-3755-4370-81C8-79A0FB40DB8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5730-4DC3-6E27-020F-A74FCE363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C77EC-1BC3-0A7A-7FCB-8B8E32E2B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0050D-8B90-4EF1-B1D1-E667C0C4A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E967D02A-EE8C-868A-1B61-5EADA37DFA40}"/>
              </a:ext>
            </a:extLst>
          </p:cNvPr>
          <p:cNvGrpSpPr/>
          <p:nvPr/>
        </p:nvGrpSpPr>
        <p:grpSpPr>
          <a:xfrm>
            <a:off x="4610100" y="981075"/>
            <a:ext cx="4464782" cy="3079752"/>
            <a:chOff x="4610100" y="981075"/>
            <a:chExt cx="4464782" cy="307975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64A3015-48D9-1B79-3FC0-8B176E510B22}"/>
                </a:ext>
              </a:extLst>
            </p:cNvPr>
            <p:cNvGrpSpPr/>
            <p:nvPr/>
          </p:nvGrpSpPr>
          <p:grpSpPr>
            <a:xfrm>
              <a:off x="4610100" y="981075"/>
              <a:ext cx="2031290" cy="3079752"/>
              <a:chOff x="4610100" y="981075"/>
              <a:chExt cx="2031290" cy="3079752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69EF9EF-24F5-1CE9-A046-A6FF210C9479}"/>
                  </a:ext>
                </a:extLst>
              </p:cNvPr>
              <p:cNvGrpSpPr/>
              <p:nvPr/>
            </p:nvGrpSpPr>
            <p:grpSpPr>
              <a:xfrm>
                <a:off x="4610100" y="981075"/>
                <a:ext cx="1970570" cy="845582"/>
                <a:chOff x="4610100" y="981075"/>
                <a:chExt cx="1970570" cy="845582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20972DB-6535-5EC3-2392-49D1C324D827}"/>
                    </a:ext>
                  </a:extLst>
                </p:cNvPr>
                <p:cNvSpPr txBox="1"/>
                <p:nvPr/>
              </p:nvSpPr>
              <p:spPr>
                <a:xfrm>
                  <a:off x="4610100" y="981075"/>
                  <a:ext cx="604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A[0]</a:t>
                  </a:r>
                  <a:endParaRPr lang="ko-KR" alt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F7AFBC9-47DE-1BEB-B565-546181F41B12}"/>
                    </a:ext>
                  </a:extLst>
                </p:cNvPr>
                <p:cNvSpPr txBox="1"/>
                <p:nvPr/>
              </p:nvSpPr>
              <p:spPr>
                <a:xfrm>
                  <a:off x="4610100" y="1457325"/>
                  <a:ext cx="587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B[0]</a:t>
                  </a:r>
                  <a:endParaRPr lang="ko-KR" altLang="en-US" dirty="0"/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E6B40F29-E2BA-7A6B-771E-CA4C58742339}"/>
                    </a:ext>
                  </a:extLst>
                </p:cNvPr>
                <p:cNvGrpSpPr/>
                <p:nvPr/>
              </p:nvGrpSpPr>
              <p:grpSpPr>
                <a:xfrm flipH="1">
                  <a:off x="5528958" y="1151001"/>
                  <a:ext cx="1051712" cy="612648"/>
                  <a:chOff x="7120739" y="874157"/>
                  <a:chExt cx="1051711" cy="612648"/>
                </a:xfrm>
              </p:grpSpPr>
              <p:sp>
                <p:nvSpPr>
                  <p:cNvPr id="14" name="순서도: 저장 데이터 13">
                    <a:extLst>
                      <a:ext uri="{FF2B5EF4-FFF2-40B4-BE49-F238E27FC236}">
                        <a16:creationId xmlns:a16="http://schemas.microsoft.com/office/drawing/2014/main" id="{271A234C-C90F-7F8C-33BB-9A286208919F}"/>
                      </a:ext>
                    </a:extLst>
                  </p:cNvPr>
                  <p:cNvSpPr/>
                  <p:nvPr/>
                </p:nvSpPr>
                <p:spPr>
                  <a:xfrm>
                    <a:off x="7258050" y="874157"/>
                    <a:ext cx="914400" cy="612648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순서도: 저장 데이터 14">
                    <a:extLst>
                      <a:ext uri="{FF2B5EF4-FFF2-40B4-BE49-F238E27FC236}">
                        <a16:creationId xmlns:a16="http://schemas.microsoft.com/office/drawing/2014/main" id="{F10B19EE-8094-42A0-C9B0-04767EE95A8D}"/>
                      </a:ext>
                    </a:extLst>
                  </p:cNvPr>
                  <p:cNvSpPr/>
                  <p:nvPr/>
                </p:nvSpPr>
                <p:spPr>
                  <a:xfrm>
                    <a:off x="7120739" y="874157"/>
                    <a:ext cx="914400" cy="612648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XNOR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" name="연결선: 꺾임 16">
                  <a:extLst>
                    <a:ext uri="{FF2B5EF4-FFF2-40B4-BE49-F238E27FC236}">
                      <a16:creationId xmlns:a16="http://schemas.microsoft.com/office/drawing/2014/main" id="{F33982E6-CD92-185D-4A77-D8D401AA3824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>
                  <a:off x="5214753" y="1165741"/>
                  <a:ext cx="451516" cy="184666"/>
                </a:xfrm>
                <a:prstGeom prst="bent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연결선: 꺾임 18">
                  <a:extLst>
                    <a:ext uri="{FF2B5EF4-FFF2-40B4-BE49-F238E27FC236}">
                      <a16:creationId xmlns:a16="http://schemas.microsoft.com/office/drawing/2014/main" id="{DDD10D6B-793A-036D-9721-FF7179A1F555}"/>
                    </a:ext>
                  </a:extLst>
                </p:cNvPr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5197120" y="1535073"/>
                  <a:ext cx="469149" cy="106918"/>
                </a:xfrm>
                <a:prstGeom prst="bent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3AE29AC-9449-71ED-8688-34C1F8861BD3}"/>
                  </a:ext>
                </a:extLst>
              </p:cNvPr>
              <p:cNvGrpSpPr/>
              <p:nvPr/>
            </p:nvGrpSpPr>
            <p:grpSpPr>
              <a:xfrm>
                <a:off x="4610100" y="1948315"/>
                <a:ext cx="1970570" cy="845582"/>
                <a:chOff x="4610100" y="981075"/>
                <a:chExt cx="1970570" cy="845582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FDA818F-9800-6A1E-B727-FF5E413D862A}"/>
                    </a:ext>
                  </a:extLst>
                </p:cNvPr>
                <p:cNvSpPr txBox="1"/>
                <p:nvPr/>
              </p:nvSpPr>
              <p:spPr>
                <a:xfrm>
                  <a:off x="4610100" y="981075"/>
                  <a:ext cx="604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A[1]</a:t>
                  </a:r>
                  <a:endParaRPr lang="ko-KR" alt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FE87CE-C9A5-97BC-6397-39AD6D20680F}"/>
                    </a:ext>
                  </a:extLst>
                </p:cNvPr>
                <p:cNvSpPr txBox="1"/>
                <p:nvPr/>
              </p:nvSpPr>
              <p:spPr>
                <a:xfrm>
                  <a:off x="4610100" y="1457325"/>
                  <a:ext cx="587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B[1]</a:t>
                  </a:r>
                  <a:endParaRPr lang="ko-KR" altLang="en-US" dirty="0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EDE9940-B41E-F14A-59D8-4295FAA3500F}"/>
                    </a:ext>
                  </a:extLst>
                </p:cNvPr>
                <p:cNvGrpSpPr/>
                <p:nvPr/>
              </p:nvGrpSpPr>
              <p:grpSpPr>
                <a:xfrm flipH="1">
                  <a:off x="5528958" y="1151001"/>
                  <a:ext cx="1051712" cy="612648"/>
                  <a:chOff x="7120739" y="874157"/>
                  <a:chExt cx="1051711" cy="612648"/>
                </a:xfrm>
              </p:grpSpPr>
              <p:sp>
                <p:nvSpPr>
                  <p:cNvPr id="29" name="순서도: 저장 데이터 28">
                    <a:extLst>
                      <a:ext uri="{FF2B5EF4-FFF2-40B4-BE49-F238E27FC236}">
                        <a16:creationId xmlns:a16="http://schemas.microsoft.com/office/drawing/2014/main" id="{D34D3A30-62FF-9235-3368-0778375F2E65}"/>
                      </a:ext>
                    </a:extLst>
                  </p:cNvPr>
                  <p:cNvSpPr/>
                  <p:nvPr/>
                </p:nvSpPr>
                <p:spPr>
                  <a:xfrm>
                    <a:off x="7258050" y="874157"/>
                    <a:ext cx="914400" cy="612648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순서도: 저장 데이터 29">
                    <a:extLst>
                      <a:ext uri="{FF2B5EF4-FFF2-40B4-BE49-F238E27FC236}">
                        <a16:creationId xmlns:a16="http://schemas.microsoft.com/office/drawing/2014/main" id="{9F33A930-7B06-7F11-9891-54FB8CDA7158}"/>
                      </a:ext>
                    </a:extLst>
                  </p:cNvPr>
                  <p:cNvSpPr/>
                  <p:nvPr/>
                </p:nvSpPr>
                <p:spPr>
                  <a:xfrm>
                    <a:off x="7120739" y="874157"/>
                    <a:ext cx="914400" cy="612648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XNOR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7" name="연결선: 꺾임 26">
                  <a:extLst>
                    <a:ext uri="{FF2B5EF4-FFF2-40B4-BE49-F238E27FC236}">
                      <a16:creationId xmlns:a16="http://schemas.microsoft.com/office/drawing/2014/main" id="{368E6723-9BBA-9B01-C429-B75ADD8E3002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>
                  <a:off x="5214753" y="1165741"/>
                  <a:ext cx="451516" cy="184666"/>
                </a:xfrm>
                <a:prstGeom prst="bent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연결선: 꺾임 27">
                  <a:extLst>
                    <a:ext uri="{FF2B5EF4-FFF2-40B4-BE49-F238E27FC236}">
                      <a16:creationId xmlns:a16="http://schemas.microsoft.com/office/drawing/2014/main" id="{343FC7AB-75AA-553A-4048-F293C36EF14F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5197120" y="1535073"/>
                  <a:ext cx="469149" cy="106918"/>
                </a:xfrm>
                <a:prstGeom prst="bent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BE4F43C1-15C1-71E6-CE8E-A83A2DF22D34}"/>
                  </a:ext>
                </a:extLst>
              </p:cNvPr>
              <p:cNvGrpSpPr/>
              <p:nvPr/>
            </p:nvGrpSpPr>
            <p:grpSpPr>
              <a:xfrm>
                <a:off x="4610100" y="3215245"/>
                <a:ext cx="1970570" cy="845582"/>
                <a:chOff x="4610100" y="981075"/>
                <a:chExt cx="1970570" cy="845582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4DB6596-4887-0214-4BE0-4CE8C4966CFD}"/>
                    </a:ext>
                  </a:extLst>
                </p:cNvPr>
                <p:cNvSpPr txBox="1"/>
                <p:nvPr/>
              </p:nvSpPr>
              <p:spPr>
                <a:xfrm>
                  <a:off x="4610100" y="981075"/>
                  <a:ext cx="7312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A[31]</a:t>
                  </a:r>
                  <a:endParaRPr lang="ko-KR" alt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3F9C8AC-D396-871A-AB0A-5858C05EE1E1}"/>
                    </a:ext>
                  </a:extLst>
                </p:cNvPr>
                <p:cNvSpPr txBox="1"/>
                <p:nvPr/>
              </p:nvSpPr>
              <p:spPr>
                <a:xfrm>
                  <a:off x="4610100" y="1457325"/>
                  <a:ext cx="7136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B[31]</a:t>
                  </a:r>
                  <a:endParaRPr lang="ko-KR" altLang="en-US" dirty="0"/>
                </a:p>
              </p:txBody>
            </p: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BB145500-AEB0-603D-8A53-344392A716BF}"/>
                    </a:ext>
                  </a:extLst>
                </p:cNvPr>
                <p:cNvGrpSpPr/>
                <p:nvPr/>
              </p:nvGrpSpPr>
              <p:grpSpPr>
                <a:xfrm flipH="1">
                  <a:off x="5528958" y="1151001"/>
                  <a:ext cx="1051712" cy="612648"/>
                  <a:chOff x="7120739" y="874157"/>
                  <a:chExt cx="1051711" cy="612648"/>
                </a:xfrm>
              </p:grpSpPr>
              <p:sp>
                <p:nvSpPr>
                  <p:cNvPr id="37" name="순서도: 저장 데이터 36">
                    <a:extLst>
                      <a:ext uri="{FF2B5EF4-FFF2-40B4-BE49-F238E27FC236}">
                        <a16:creationId xmlns:a16="http://schemas.microsoft.com/office/drawing/2014/main" id="{6D6884DE-7A8E-23FB-EA08-24136542CEA0}"/>
                      </a:ext>
                    </a:extLst>
                  </p:cNvPr>
                  <p:cNvSpPr/>
                  <p:nvPr/>
                </p:nvSpPr>
                <p:spPr>
                  <a:xfrm>
                    <a:off x="7258050" y="874157"/>
                    <a:ext cx="914400" cy="612648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순서도: 저장 데이터 37">
                    <a:extLst>
                      <a:ext uri="{FF2B5EF4-FFF2-40B4-BE49-F238E27FC236}">
                        <a16:creationId xmlns:a16="http://schemas.microsoft.com/office/drawing/2014/main" id="{3048E02E-FCDD-C4A4-3838-F9929BA6316D}"/>
                      </a:ext>
                    </a:extLst>
                  </p:cNvPr>
                  <p:cNvSpPr/>
                  <p:nvPr/>
                </p:nvSpPr>
                <p:spPr>
                  <a:xfrm>
                    <a:off x="7120739" y="874157"/>
                    <a:ext cx="914400" cy="612648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XNOR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5" name="연결선: 꺾임 34">
                  <a:extLst>
                    <a:ext uri="{FF2B5EF4-FFF2-40B4-BE49-F238E27FC236}">
                      <a16:creationId xmlns:a16="http://schemas.microsoft.com/office/drawing/2014/main" id="{C62ADE8A-8E65-6AF6-3D00-BB57F33B29FB}"/>
                    </a:ext>
                  </a:extLst>
                </p:cNvPr>
                <p:cNvCxnSpPr>
                  <a:cxnSpLocks/>
                  <a:stCxn id="32" idx="3"/>
                </p:cNvCxnSpPr>
                <p:nvPr/>
              </p:nvCxnSpPr>
              <p:spPr>
                <a:xfrm>
                  <a:off x="5341390" y="1165741"/>
                  <a:ext cx="324879" cy="184666"/>
                </a:xfrm>
                <a:prstGeom prst="bent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연결선: 꺾임 35">
                  <a:extLst>
                    <a:ext uri="{FF2B5EF4-FFF2-40B4-BE49-F238E27FC236}">
                      <a16:creationId xmlns:a16="http://schemas.microsoft.com/office/drawing/2014/main" id="{E9D25FD4-0622-563A-5AA3-63D86D142E0C}"/>
                    </a:ext>
                  </a:extLst>
                </p:cNvPr>
                <p:cNvCxnSpPr>
                  <a:cxnSpLocks/>
                  <a:stCxn id="33" idx="3"/>
                </p:cNvCxnSpPr>
                <p:nvPr/>
              </p:nvCxnSpPr>
              <p:spPr>
                <a:xfrm flipV="1">
                  <a:off x="5323757" y="1535073"/>
                  <a:ext cx="342512" cy="106918"/>
                </a:xfrm>
                <a:prstGeom prst="bentConnector3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90F498B-6C5C-8D06-BC8A-0F772A5CD51A}"/>
                  </a:ext>
                </a:extLst>
              </p:cNvPr>
              <p:cNvSpPr/>
              <p:nvPr/>
            </p:nvSpPr>
            <p:spPr>
              <a:xfrm>
                <a:off x="6523469" y="2367364"/>
                <a:ext cx="114401" cy="1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C52CD2C6-1C72-EFF2-484A-FE14F0E77EC4}"/>
                  </a:ext>
                </a:extLst>
              </p:cNvPr>
              <p:cNvSpPr/>
              <p:nvPr/>
            </p:nvSpPr>
            <p:spPr>
              <a:xfrm>
                <a:off x="6523468" y="1400124"/>
                <a:ext cx="114401" cy="1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4B32974-4B2F-6D96-CEF5-2E8BAC18E4CF}"/>
                  </a:ext>
                </a:extLst>
              </p:cNvPr>
              <p:cNvSpPr/>
              <p:nvPr/>
            </p:nvSpPr>
            <p:spPr>
              <a:xfrm>
                <a:off x="6526989" y="3634294"/>
                <a:ext cx="114401" cy="1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CC7CB8-7089-F971-490B-91A28D006A35}"/>
                  </a:ext>
                </a:extLst>
              </p:cNvPr>
              <p:cNvSpPr txBox="1"/>
              <p:nvPr/>
            </p:nvSpPr>
            <p:spPr>
              <a:xfrm rot="5400000">
                <a:off x="5374146" y="2880735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· · ·</a:t>
                </a:r>
                <a:endParaRPr lang="ko-KR" altLang="en-US" dirty="0"/>
              </a:p>
            </p:txBody>
          </p:sp>
        </p:grpSp>
        <p:sp>
          <p:nvSpPr>
            <p:cNvPr id="51" name="순서도: 지연 50">
              <a:extLst>
                <a:ext uri="{FF2B5EF4-FFF2-40B4-BE49-F238E27FC236}">
                  <a16:creationId xmlns:a16="http://schemas.microsoft.com/office/drawing/2014/main" id="{74DF8E6A-092F-7457-53BC-E1EBD2EF118F}"/>
                </a:ext>
              </a:extLst>
            </p:cNvPr>
            <p:cNvSpPr/>
            <p:nvPr/>
          </p:nvSpPr>
          <p:spPr>
            <a:xfrm>
              <a:off x="7057825" y="2298255"/>
              <a:ext cx="808649" cy="6126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NAND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8E7AA4A-DC44-C2FB-CF53-C3C923BE19FE}"/>
                </a:ext>
              </a:extLst>
            </p:cNvPr>
            <p:cNvCxnSpPr>
              <a:cxnSpLocks/>
              <a:stCxn id="39" idx="6"/>
              <a:endCxn id="51" idx="1"/>
            </p:cNvCxnSpPr>
            <p:nvPr/>
          </p:nvCxnSpPr>
          <p:spPr>
            <a:xfrm>
              <a:off x="6637870" y="2424565"/>
              <a:ext cx="419955" cy="18001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2CB23DAE-B53D-66F8-2FA7-872A09A3971B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6637869" y="1457325"/>
              <a:ext cx="419957" cy="1012373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7150D5F4-8F6E-E072-430F-285AD7E509CD}"/>
                </a:ext>
              </a:extLst>
            </p:cNvPr>
            <p:cNvCxnSpPr>
              <a:stCxn id="49" idx="6"/>
            </p:cNvCxnSpPr>
            <p:nvPr/>
          </p:nvCxnSpPr>
          <p:spPr>
            <a:xfrm flipV="1">
              <a:off x="6641390" y="2793897"/>
              <a:ext cx="416436" cy="89759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3D3334A-A52A-6BE4-8634-B4F3CE8A1330}"/>
                </a:ext>
              </a:extLst>
            </p:cNvPr>
            <p:cNvSpPr txBox="1"/>
            <p:nvPr/>
          </p:nvSpPr>
          <p:spPr>
            <a:xfrm rot="5400000">
              <a:off x="6583859" y="286039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· · ·</a:t>
              </a:r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DCD4A72-49ED-64D3-3348-6C9EAFBA2DE2}"/>
                </a:ext>
              </a:extLst>
            </p:cNvPr>
            <p:cNvSpPr/>
            <p:nvPr/>
          </p:nvSpPr>
          <p:spPr>
            <a:xfrm>
              <a:off x="7809274" y="2547378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3EB923-5DEC-E8FB-9A59-B1A9573ED617}"/>
                </a:ext>
              </a:extLst>
            </p:cNvPr>
            <p:cNvSpPr txBox="1"/>
            <p:nvPr/>
          </p:nvSpPr>
          <p:spPr>
            <a:xfrm>
              <a:off x="8441375" y="241991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A≠B</a:t>
              </a:r>
              <a:endParaRPr lang="ko-KR" altLang="en-US" dirty="0"/>
            </a:p>
          </p:txBody>
        </p: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BDA4428D-B2F2-502A-1B92-3A3A64BAB5E2}"/>
                </a:ext>
              </a:extLst>
            </p:cNvPr>
            <p:cNvCxnSpPr>
              <a:stCxn id="69" idx="6"/>
              <a:endCxn id="70" idx="1"/>
            </p:cNvCxnSpPr>
            <p:nvPr/>
          </p:nvCxnSpPr>
          <p:spPr>
            <a:xfrm flipV="1">
              <a:off x="7923675" y="2604578"/>
              <a:ext cx="517700" cy="1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9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CB29F63-7F6B-907C-193E-EF8996B799AF}"/>
              </a:ext>
            </a:extLst>
          </p:cNvPr>
          <p:cNvGrpSpPr/>
          <p:nvPr/>
        </p:nvGrpSpPr>
        <p:grpSpPr>
          <a:xfrm>
            <a:off x="3198231" y="889879"/>
            <a:ext cx="6250701" cy="3863190"/>
            <a:chOff x="3198232" y="889877"/>
            <a:chExt cx="8057546" cy="49798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B2C55-680A-40B9-828A-789B898F9DBC}"/>
                </a:ext>
              </a:extLst>
            </p:cNvPr>
            <p:cNvSpPr txBox="1"/>
            <p:nvPr/>
          </p:nvSpPr>
          <p:spPr>
            <a:xfrm>
              <a:off x="3198233" y="1415641"/>
              <a:ext cx="684520" cy="34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A[31]</a:t>
              </a:r>
              <a:endParaRPr lang="ko-KR" altLang="en-US" sz="1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7DA4FF-DBEC-AF00-A198-D25F6299E873}"/>
                </a:ext>
              </a:extLst>
            </p:cNvPr>
            <p:cNvSpPr txBox="1"/>
            <p:nvPr/>
          </p:nvSpPr>
          <p:spPr>
            <a:xfrm>
              <a:off x="3215866" y="1784973"/>
              <a:ext cx="671018" cy="34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B[31]</a:t>
              </a:r>
              <a:endParaRPr lang="ko-KR" altLang="en-US" sz="1000" dirty="0"/>
            </a:p>
          </p:txBody>
        </p:sp>
        <p:sp>
          <p:nvSpPr>
            <p:cNvPr id="7" name="순서도: 지연 6">
              <a:extLst>
                <a:ext uri="{FF2B5EF4-FFF2-40B4-BE49-F238E27FC236}">
                  <a16:creationId xmlns:a16="http://schemas.microsoft.com/office/drawing/2014/main" id="{C37C0860-E6C6-71E8-EF9F-630C3BBDD5ED}"/>
                </a:ext>
              </a:extLst>
            </p:cNvPr>
            <p:cNvSpPr/>
            <p:nvPr/>
          </p:nvSpPr>
          <p:spPr>
            <a:xfrm>
              <a:off x="4504747" y="1478649"/>
              <a:ext cx="808649" cy="6126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AND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1D650E7-A24A-714B-1397-E9A53AA6844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3882753" y="1588459"/>
              <a:ext cx="621995" cy="24547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4690E44C-01A7-F477-1C6D-E5C6EDE6D7BF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886884" y="1957790"/>
              <a:ext cx="617864" cy="549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EA37B30-76BD-864B-E444-A23F0E32C8A1}"/>
                </a:ext>
              </a:extLst>
            </p:cNvPr>
            <p:cNvSpPr/>
            <p:nvPr/>
          </p:nvSpPr>
          <p:spPr>
            <a:xfrm>
              <a:off x="4447546" y="1912438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DCA988-5B8B-26A0-1C6A-178819AF8B68}"/>
                </a:ext>
              </a:extLst>
            </p:cNvPr>
            <p:cNvSpPr txBox="1"/>
            <p:nvPr/>
          </p:nvSpPr>
          <p:spPr>
            <a:xfrm>
              <a:off x="10645517" y="889877"/>
              <a:ext cx="610261" cy="34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A&gt;B</a:t>
              </a:r>
              <a:endParaRPr lang="ko-KR" altLang="en-US" sz="10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49B4A5B-4C8F-17C6-D1D8-051CBF79B17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313396" y="1784973"/>
              <a:ext cx="4989448" cy="1314885"/>
            </a:xfrm>
            <a:prstGeom prst="bentConnector3">
              <a:avLst>
                <a:gd name="adj1" fmla="val 9155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133E26-3ADE-8C03-6F85-8C7834D65F7A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10800000" flipH="1" flipV="1">
              <a:off x="3198232" y="1588458"/>
              <a:ext cx="1590542" cy="1016108"/>
            </a:xfrm>
            <a:prstGeom prst="bentConnector3">
              <a:avLst>
                <a:gd name="adj1" fmla="val -2017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A08D094-CEB1-DA52-0AFD-DDC76DAFBB7E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H="1" flipV="1">
              <a:off x="3215865" y="1957789"/>
              <a:ext cx="1464011" cy="419323"/>
            </a:xfrm>
            <a:prstGeom prst="bentConnector3">
              <a:avLst>
                <a:gd name="adj1" fmla="val -2191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지연 47">
              <a:extLst>
                <a:ext uri="{FF2B5EF4-FFF2-40B4-BE49-F238E27FC236}">
                  <a16:creationId xmlns:a16="http://schemas.microsoft.com/office/drawing/2014/main" id="{951C7CFE-7A5E-69C2-83EF-B5C0E983025D}"/>
                </a:ext>
              </a:extLst>
            </p:cNvPr>
            <p:cNvSpPr/>
            <p:nvPr/>
          </p:nvSpPr>
          <p:spPr>
            <a:xfrm>
              <a:off x="6038099" y="2689795"/>
              <a:ext cx="808649" cy="6126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AND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937683A4-9412-940D-06A3-4DC04EEE8CE5}"/>
                </a:ext>
              </a:extLst>
            </p:cNvPr>
            <p:cNvCxnSpPr>
              <a:stCxn id="20" idx="1"/>
            </p:cNvCxnSpPr>
            <p:nvPr/>
          </p:nvCxnSpPr>
          <p:spPr>
            <a:xfrm>
              <a:off x="5499258" y="2511479"/>
              <a:ext cx="538841" cy="30632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94768F31-0053-2E9A-A54E-312FC0143DFE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5377407" y="3069638"/>
              <a:ext cx="724703" cy="216896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A3BCF6-59D2-4359-F31B-8DA3600CA871}"/>
                </a:ext>
              </a:extLst>
            </p:cNvPr>
            <p:cNvSpPr txBox="1"/>
            <p:nvPr/>
          </p:nvSpPr>
          <p:spPr>
            <a:xfrm rot="5400000">
              <a:off x="3860814" y="4632598"/>
              <a:ext cx="506751" cy="34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· · ·</a:t>
              </a:r>
              <a:endParaRPr lang="ko-KR" altLang="en-US" sz="1000" dirty="0"/>
            </a:p>
          </p:txBody>
        </p:sp>
        <p:sp>
          <p:nvSpPr>
            <p:cNvPr id="55" name="순서도: 지연 54">
              <a:extLst>
                <a:ext uri="{FF2B5EF4-FFF2-40B4-BE49-F238E27FC236}">
                  <a16:creationId xmlns:a16="http://schemas.microsoft.com/office/drawing/2014/main" id="{C40BEA66-3755-0B73-CBE2-37F0542EB6F4}"/>
                </a:ext>
              </a:extLst>
            </p:cNvPr>
            <p:cNvSpPr/>
            <p:nvPr/>
          </p:nvSpPr>
          <p:spPr>
            <a:xfrm>
              <a:off x="7269365" y="4103569"/>
              <a:ext cx="808649" cy="6126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AND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E0DCB1D6-7C07-46C5-33CC-470DE03D873B}"/>
                </a:ext>
              </a:extLst>
            </p:cNvPr>
            <p:cNvCxnSpPr>
              <a:cxnSpLocks/>
              <a:stCxn id="45" idx="1"/>
              <a:endCxn id="55" idx="1"/>
            </p:cNvCxnSpPr>
            <p:nvPr/>
          </p:nvCxnSpPr>
          <p:spPr>
            <a:xfrm>
              <a:off x="5563269" y="4013040"/>
              <a:ext cx="1706096" cy="3968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C941BFE-96D1-5DFF-4EA5-3A5799481833}"/>
                </a:ext>
              </a:extLst>
            </p:cNvPr>
            <p:cNvGrpSpPr/>
            <p:nvPr/>
          </p:nvGrpSpPr>
          <p:grpSpPr>
            <a:xfrm>
              <a:off x="3262243" y="5154804"/>
              <a:ext cx="2115163" cy="714965"/>
              <a:chOff x="3350633" y="3614124"/>
              <a:chExt cx="2115163" cy="7149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C918BF-C3E3-5C9A-B7CD-B8AD1777863D}"/>
                  </a:ext>
                </a:extLst>
              </p:cNvPr>
              <p:cNvSpPr txBox="1"/>
              <p:nvPr/>
            </p:nvSpPr>
            <p:spPr>
              <a:xfrm>
                <a:off x="3350633" y="3614124"/>
                <a:ext cx="585510" cy="345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A[0]</a:t>
                </a:r>
                <a:endParaRPr lang="ko-KR" altLang="en-US" sz="10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F099B6-679E-B171-7EFC-EC532148C219}"/>
                  </a:ext>
                </a:extLst>
              </p:cNvPr>
              <p:cNvSpPr txBox="1"/>
              <p:nvPr/>
            </p:nvSpPr>
            <p:spPr>
              <a:xfrm>
                <a:off x="3368266" y="3983455"/>
                <a:ext cx="572009" cy="345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B[0]</a:t>
                </a:r>
                <a:endParaRPr lang="ko-KR" altLang="en-US" sz="1000" dirty="0"/>
              </a:p>
            </p:txBody>
          </p:sp>
          <p:sp>
            <p:nvSpPr>
              <p:cNvPr id="66" name="순서도: 지연 65">
                <a:extLst>
                  <a:ext uri="{FF2B5EF4-FFF2-40B4-BE49-F238E27FC236}">
                    <a16:creationId xmlns:a16="http://schemas.microsoft.com/office/drawing/2014/main" id="{8D4A1ECE-E818-3CDC-6288-202691ED3ABC}"/>
                  </a:ext>
                </a:extLst>
              </p:cNvPr>
              <p:cNvSpPr/>
              <p:nvPr/>
            </p:nvSpPr>
            <p:spPr>
              <a:xfrm>
                <a:off x="4657147" y="3677132"/>
                <a:ext cx="808649" cy="612648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ysClr val="windowText" lastClr="000000"/>
                    </a:solidFill>
                  </a:rPr>
                  <a:t>AND</a:t>
                </a:r>
                <a:endParaRPr lang="ko-KR" altLang="en-US" sz="7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7" name="연결선: 꺾임 66">
                <a:extLst>
                  <a:ext uri="{FF2B5EF4-FFF2-40B4-BE49-F238E27FC236}">
                    <a16:creationId xmlns:a16="http://schemas.microsoft.com/office/drawing/2014/main" id="{94EA5664-9E4C-B26E-2D08-D886FA04B1EB}"/>
                  </a:ext>
                </a:extLst>
              </p:cNvPr>
              <p:cNvCxnSpPr>
                <a:stCxn id="64" idx="3"/>
              </p:cNvCxnSpPr>
              <p:nvPr/>
            </p:nvCxnSpPr>
            <p:spPr>
              <a:xfrm>
                <a:off x="3936143" y="3786942"/>
                <a:ext cx="721003" cy="24547"/>
              </a:xfrm>
              <a:prstGeom prst="bent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연결선: 꺾임 67">
                <a:extLst>
                  <a:ext uri="{FF2B5EF4-FFF2-40B4-BE49-F238E27FC236}">
                    <a16:creationId xmlns:a16="http://schemas.microsoft.com/office/drawing/2014/main" id="{C0C8C187-2971-1D76-08CE-0B4A9C0FB9DE}"/>
                  </a:ext>
                </a:extLst>
              </p:cNvPr>
              <p:cNvCxnSpPr>
                <a:stCxn id="65" idx="3"/>
              </p:cNvCxnSpPr>
              <p:nvPr/>
            </p:nvCxnSpPr>
            <p:spPr>
              <a:xfrm>
                <a:off x="3940274" y="4156273"/>
                <a:ext cx="716872" cy="5500"/>
              </a:xfrm>
              <a:prstGeom prst="bent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EE59E456-6176-18A5-02C1-ED008E5B654D}"/>
                  </a:ext>
                </a:extLst>
              </p:cNvPr>
              <p:cNvSpPr/>
              <p:nvPr/>
            </p:nvSpPr>
            <p:spPr>
              <a:xfrm>
                <a:off x="4599946" y="4110921"/>
                <a:ext cx="114401" cy="1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85A7FF7C-393E-A5C6-07A4-FAC8C0B2CAC6}"/>
                </a:ext>
              </a:extLst>
            </p:cNvPr>
            <p:cNvCxnSpPr>
              <a:cxnSpLocks/>
              <a:stCxn id="66" idx="3"/>
              <a:endCxn id="76" idx="1"/>
            </p:cNvCxnSpPr>
            <p:nvPr/>
          </p:nvCxnSpPr>
          <p:spPr>
            <a:xfrm flipV="1">
              <a:off x="5377406" y="5154804"/>
              <a:ext cx="3557800" cy="36933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771F4B8-CB79-4FA9-2AA4-21496E205B63}"/>
                </a:ext>
              </a:extLst>
            </p:cNvPr>
            <p:cNvSpPr txBox="1"/>
            <p:nvPr/>
          </p:nvSpPr>
          <p:spPr>
            <a:xfrm rot="5400000">
              <a:off x="5210630" y="4632063"/>
              <a:ext cx="506750" cy="34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· · ·</a:t>
              </a:r>
              <a:endParaRPr lang="ko-KR" altLang="en-US" sz="1000" dirty="0"/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BFE63907-E434-CBFC-FD7F-CABA652CA648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>
              <a:off x="5499258" y="2511479"/>
              <a:ext cx="1770107" cy="1654721"/>
            </a:xfrm>
            <a:prstGeom prst="bentConnector3">
              <a:avLst>
                <a:gd name="adj1" fmla="val 8478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35D7DDED-B0B7-2C99-F524-342A2DBC27D9}"/>
                </a:ext>
              </a:extLst>
            </p:cNvPr>
            <p:cNvCxnSpPr>
              <a:cxnSpLocks/>
            </p:cNvCxnSpPr>
            <p:nvPr/>
          </p:nvCxnSpPr>
          <p:spPr>
            <a:xfrm>
              <a:off x="5570373" y="2511478"/>
              <a:ext cx="3595321" cy="2482943"/>
            </a:xfrm>
            <a:prstGeom prst="bentConnector3">
              <a:avLst>
                <a:gd name="adj1" fmla="val 9306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D9ED00AF-A7C3-7C75-EE35-2316EE38D9B1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>
              <a:off x="5563269" y="4013040"/>
              <a:ext cx="3602425" cy="1038582"/>
            </a:xfrm>
            <a:prstGeom prst="bentConnector3">
              <a:avLst>
                <a:gd name="adj1" fmla="val 8091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A569A4C-3DBC-7EE8-3C7B-9BADE5F4AED0}"/>
                </a:ext>
              </a:extLst>
            </p:cNvPr>
            <p:cNvGrpSpPr/>
            <p:nvPr/>
          </p:nvGrpSpPr>
          <p:grpSpPr>
            <a:xfrm>
              <a:off x="4447546" y="2205155"/>
              <a:ext cx="1112432" cy="612648"/>
              <a:chOff x="5528958" y="3385171"/>
              <a:chExt cx="1112432" cy="612648"/>
            </a:xfrm>
          </p:grpSpPr>
          <p:sp>
            <p:nvSpPr>
              <p:cNvPr id="19" name="순서도: 저장 데이터 18">
                <a:extLst>
                  <a:ext uri="{FF2B5EF4-FFF2-40B4-BE49-F238E27FC236}">
                    <a16:creationId xmlns:a16="http://schemas.microsoft.com/office/drawing/2014/main" id="{068F910E-7ACE-3DF5-E78B-629491540E2D}"/>
                  </a:ext>
                </a:extLst>
              </p:cNvPr>
              <p:cNvSpPr/>
              <p:nvPr/>
            </p:nvSpPr>
            <p:spPr>
              <a:xfrm flipH="1">
                <a:off x="5528958" y="3385171"/>
                <a:ext cx="914401" cy="612648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0" name="순서도: 저장 데이터 19">
                <a:extLst>
                  <a:ext uri="{FF2B5EF4-FFF2-40B4-BE49-F238E27FC236}">
                    <a16:creationId xmlns:a16="http://schemas.microsoft.com/office/drawing/2014/main" id="{94F30C41-3434-F23C-0443-0BA10D0AEF64}"/>
                  </a:ext>
                </a:extLst>
              </p:cNvPr>
              <p:cNvSpPr/>
              <p:nvPr/>
            </p:nvSpPr>
            <p:spPr>
              <a:xfrm flipH="1">
                <a:off x="5666269" y="3385171"/>
                <a:ext cx="914401" cy="612648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XNOR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3458D3A-0F8F-8EAC-9F08-C70E85E07498}"/>
                  </a:ext>
                </a:extLst>
              </p:cNvPr>
              <p:cNvSpPr/>
              <p:nvPr/>
            </p:nvSpPr>
            <p:spPr>
              <a:xfrm>
                <a:off x="6526989" y="3634294"/>
                <a:ext cx="114401" cy="1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F63925A-F7C7-2090-8692-864F0B5C58A9}"/>
                </a:ext>
              </a:extLst>
            </p:cNvPr>
            <p:cNvGrpSpPr/>
            <p:nvPr/>
          </p:nvGrpSpPr>
          <p:grpSpPr>
            <a:xfrm>
              <a:off x="3262243" y="2917202"/>
              <a:ext cx="2361746" cy="1402162"/>
              <a:chOff x="3350632" y="3614124"/>
              <a:chExt cx="2361746" cy="140216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C582C-4C11-040D-4586-EB0AB84D48D7}"/>
                  </a:ext>
                </a:extLst>
              </p:cNvPr>
              <p:cNvSpPr txBox="1"/>
              <p:nvPr/>
            </p:nvSpPr>
            <p:spPr>
              <a:xfrm>
                <a:off x="3350633" y="3614124"/>
                <a:ext cx="684520" cy="345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A[30]</a:t>
                </a:r>
                <a:endParaRPr lang="ko-KR" altLang="en-US" sz="1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CFA9E6-0BD8-8EC5-4108-F58AC8749376}"/>
                  </a:ext>
                </a:extLst>
              </p:cNvPr>
              <p:cNvSpPr txBox="1"/>
              <p:nvPr/>
            </p:nvSpPr>
            <p:spPr>
              <a:xfrm>
                <a:off x="3368266" y="3983457"/>
                <a:ext cx="671018" cy="345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B[30]</a:t>
                </a:r>
                <a:endParaRPr lang="ko-KR" altLang="en-US" sz="1000" dirty="0"/>
              </a:p>
            </p:txBody>
          </p:sp>
          <p:sp>
            <p:nvSpPr>
              <p:cNvPr id="37" name="순서도: 지연 36">
                <a:extLst>
                  <a:ext uri="{FF2B5EF4-FFF2-40B4-BE49-F238E27FC236}">
                    <a16:creationId xmlns:a16="http://schemas.microsoft.com/office/drawing/2014/main" id="{A6267F91-B0E8-AD8C-30C3-6C78E2A14078}"/>
                  </a:ext>
                </a:extLst>
              </p:cNvPr>
              <p:cNvSpPr/>
              <p:nvPr/>
            </p:nvSpPr>
            <p:spPr>
              <a:xfrm>
                <a:off x="4657147" y="3677132"/>
                <a:ext cx="808649" cy="612648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ysClr val="windowText" lastClr="000000"/>
                    </a:solidFill>
                  </a:rPr>
                  <a:t>AND</a:t>
                </a:r>
                <a:endParaRPr lang="ko-KR" altLang="en-US" sz="7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0077D29A-977C-1C40-5B0F-B037FDC7BC54}"/>
                  </a:ext>
                </a:extLst>
              </p:cNvPr>
              <p:cNvCxnSpPr>
                <a:stCxn id="35" idx="3"/>
              </p:cNvCxnSpPr>
              <p:nvPr/>
            </p:nvCxnSpPr>
            <p:spPr>
              <a:xfrm>
                <a:off x="4035153" y="3786942"/>
                <a:ext cx="621995" cy="24547"/>
              </a:xfrm>
              <a:prstGeom prst="bent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연결선: 꺾임 38">
                <a:extLst>
                  <a:ext uri="{FF2B5EF4-FFF2-40B4-BE49-F238E27FC236}">
                    <a16:creationId xmlns:a16="http://schemas.microsoft.com/office/drawing/2014/main" id="{17B6B31A-1D97-ECFF-83C9-38ED0D8CFBBE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4039284" y="4156274"/>
                <a:ext cx="617864" cy="5497"/>
              </a:xfrm>
              <a:prstGeom prst="bent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58FCF46-E9A7-E017-414D-C86900A82C67}"/>
                  </a:ext>
                </a:extLst>
              </p:cNvPr>
              <p:cNvSpPr/>
              <p:nvPr/>
            </p:nvSpPr>
            <p:spPr>
              <a:xfrm>
                <a:off x="4599946" y="4110921"/>
                <a:ext cx="114401" cy="1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41" name="연결선: 꺾임 40">
                <a:extLst>
                  <a:ext uri="{FF2B5EF4-FFF2-40B4-BE49-F238E27FC236}">
                    <a16:creationId xmlns:a16="http://schemas.microsoft.com/office/drawing/2014/main" id="{614B7BAB-A6CA-E6D1-3E5F-E19C482FD8CE}"/>
                  </a:ext>
                </a:extLst>
              </p:cNvPr>
              <p:cNvCxnSpPr>
                <a:cxnSpLocks/>
                <a:stCxn id="35" idx="1"/>
              </p:cNvCxnSpPr>
              <p:nvPr/>
            </p:nvCxnSpPr>
            <p:spPr>
              <a:xfrm rot="10800000" flipH="1" flipV="1">
                <a:off x="3350632" y="3786942"/>
                <a:ext cx="1590540" cy="1016112"/>
              </a:xfrm>
              <a:prstGeom prst="bentConnector3">
                <a:avLst>
                  <a:gd name="adj1" fmla="val -20175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연결선: 꺾임 41">
                <a:extLst>
                  <a:ext uri="{FF2B5EF4-FFF2-40B4-BE49-F238E27FC236}">
                    <a16:creationId xmlns:a16="http://schemas.microsoft.com/office/drawing/2014/main" id="{815520D1-66B0-4A6E-7F3A-626EBDA10F98}"/>
                  </a:ext>
                </a:extLst>
              </p:cNvPr>
              <p:cNvCxnSpPr>
                <a:cxnSpLocks/>
                <a:stCxn id="36" idx="1"/>
              </p:cNvCxnSpPr>
              <p:nvPr/>
            </p:nvCxnSpPr>
            <p:spPr>
              <a:xfrm rot="10800000" flipH="1" flipV="1">
                <a:off x="3368265" y="4156274"/>
                <a:ext cx="1464005" cy="419327"/>
              </a:xfrm>
              <a:prstGeom prst="bentConnector3">
                <a:avLst>
                  <a:gd name="adj1" fmla="val -21919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C866D5F-8100-5E0D-517E-46951A7FA97C}"/>
                  </a:ext>
                </a:extLst>
              </p:cNvPr>
              <p:cNvGrpSpPr/>
              <p:nvPr/>
            </p:nvGrpSpPr>
            <p:grpSpPr>
              <a:xfrm>
                <a:off x="4599946" y="4403638"/>
                <a:ext cx="1112432" cy="612648"/>
                <a:chOff x="5528958" y="3385171"/>
                <a:chExt cx="1112432" cy="612648"/>
              </a:xfrm>
            </p:grpSpPr>
            <p:sp>
              <p:nvSpPr>
                <p:cNvPr id="44" name="순서도: 저장 데이터 43">
                  <a:extLst>
                    <a:ext uri="{FF2B5EF4-FFF2-40B4-BE49-F238E27FC236}">
                      <a16:creationId xmlns:a16="http://schemas.microsoft.com/office/drawing/2014/main" id="{6CBC7321-5133-0346-B4D1-9E866F86DAB0}"/>
                    </a:ext>
                  </a:extLst>
                </p:cNvPr>
                <p:cNvSpPr/>
                <p:nvPr/>
              </p:nvSpPr>
              <p:spPr>
                <a:xfrm flipH="1">
                  <a:off x="5528958" y="3385171"/>
                  <a:ext cx="914401" cy="612648"/>
                </a:xfrm>
                <a:prstGeom prst="flowChartOnlineStora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5" name="순서도: 저장 데이터 44">
                  <a:extLst>
                    <a:ext uri="{FF2B5EF4-FFF2-40B4-BE49-F238E27FC236}">
                      <a16:creationId xmlns:a16="http://schemas.microsoft.com/office/drawing/2014/main" id="{1189B42B-BAF4-6732-A38C-402CEA6084DA}"/>
                    </a:ext>
                  </a:extLst>
                </p:cNvPr>
                <p:cNvSpPr/>
                <p:nvPr/>
              </p:nvSpPr>
              <p:spPr>
                <a:xfrm flipH="1">
                  <a:off x="5666269" y="3385171"/>
                  <a:ext cx="914401" cy="612648"/>
                </a:xfrm>
                <a:prstGeom prst="flowChartOnlineStorag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XNOR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01486D90-C6C5-9B7E-D8BB-16AA47B5278E}"/>
                    </a:ext>
                  </a:extLst>
                </p:cNvPr>
                <p:cNvSpPr/>
                <p:nvPr/>
              </p:nvSpPr>
              <p:spPr>
                <a:xfrm>
                  <a:off x="6526989" y="3634291"/>
                  <a:ext cx="114401" cy="114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sp>
          <p:nvSpPr>
            <p:cNvPr id="76" name="순서도: 지연 75">
              <a:extLst>
                <a:ext uri="{FF2B5EF4-FFF2-40B4-BE49-F238E27FC236}">
                  <a16:creationId xmlns:a16="http://schemas.microsoft.com/office/drawing/2014/main" id="{B8B9E590-F7B5-F812-D84E-710B3433FD2C}"/>
                </a:ext>
              </a:extLst>
            </p:cNvPr>
            <p:cNvSpPr/>
            <p:nvPr/>
          </p:nvSpPr>
          <p:spPr>
            <a:xfrm>
              <a:off x="8935206" y="4848480"/>
              <a:ext cx="808649" cy="61264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AND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C0A7333-3DA0-626D-286B-D308BBA51455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6846748" y="2996119"/>
              <a:ext cx="3509777" cy="17418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6DAA1493-18E7-E982-CEF1-BD7B3B32A4ED}"/>
                </a:ext>
              </a:extLst>
            </p:cNvPr>
            <p:cNvCxnSpPr>
              <a:cxnSpLocks/>
              <a:stCxn id="55" idx="3"/>
              <a:endCxn id="102" idx="3"/>
            </p:cNvCxnSpPr>
            <p:nvPr/>
          </p:nvCxnSpPr>
          <p:spPr>
            <a:xfrm flipV="1">
              <a:off x="8078014" y="3297677"/>
              <a:ext cx="2122256" cy="111221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C7FC316C-FE13-7717-09FD-B1BB9D965C93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9743855" y="3538445"/>
              <a:ext cx="455765" cy="16163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순서도: 저장 데이터 101">
              <a:extLst>
                <a:ext uri="{FF2B5EF4-FFF2-40B4-BE49-F238E27FC236}">
                  <a16:creationId xmlns:a16="http://schemas.microsoft.com/office/drawing/2014/main" id="{D6BE9A6F-CDD3-9F97-E1C8-9150549E94F0}"/>
                </a:ext>
              </a:extLst>
            </p:cNvPr>
            <p:cNvSpPr/>
            <p:nvPr/>
          </p:nvSpPr>
          <p:spPr>
            <a:xfrm flipH="1">
              <a:off x="10047870" y="2991353"/>
              <a:ext cx="914401" cy="612648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OR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C59420-59F4-75EC-DE5F-D320E74EC7D9}"/>
                </a:ext>
              </a:extLst>
            </p:cNvPr>
            <p:cNvSpPr txBox="1"/>
            <p:nvPr/>
          </p:nvSpPr>
          <p:spPr>
            <a:xfrm rot="5400000">
              <a:off x="9674496" y="3931997"/>
              <a:ext cx="506750" cy="34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· · ·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79288F6-4E4D-3AF8-A4A4-E9D86B2197BF}"/>
                </a:ext>
              </a:extLst>
            </p:cNvPr>
            <p:cNvSpPr txBox="1"/>
            <p:nvPr/>
          </p:nvSpPr>
          <p:spPr>
            <a:xfrm rot="5400000">
              <a:off x="7647896" y="4726666"/>
              <a:ext cx="506750" cy="34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· · ·</a:t>
              </a:r>
              <a:endParaRPr lang="ko-KR" altLang="en-US" sz="10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F10ECF7A-4762-63BE-896E-A04B283EEA43}"/>
                </a:ext>
              </a:extLst>
            </p:cNvPr>
            <p:cNvCxnSpPr>
              <a:cxnSpLocks/>
              <a:stCxn id="102" idx="1"/>
              <a:endCxn id="13" idx="1"/>
            </p:cNvCxnSpPr>
            <p:nvPr/>
          </p:nvCxnSpPr>
          <p:spPr>
            <a:xfrm flipH="1" flipV="1">
              <a:off x="10645517" y="1062695"/>
              <a:ext cx="316754" cy="2234983"/>
            </a:xfrm>
            <a:prstGeom prst="bentConnector5">
              <a:avLst>
                <a:gd name="adj1" fmla="val -101309"/>
                <a:gd name="adj2" fmla="val 52987"/>
                <a:gd name="adj3" fmla="val 2013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24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D8377E0-DB92-CB1C-4713-56AF48B913C7}"/>
              </a:ext>
            </a:extLst>
          </p:cNvPr>
          <p:cNvGrpSpPr/>
          <p:nvPr/>
        </p:nvGrpSpPr>
        <p:grpSpPr>
          <a:xfrm>
            <a:off x="3161546" y="472151"/>
            <a:ext cx="6118256" cy="3531431"/>
            <a:chOff x="3161546" y="472151"/>
            <a:chExt cx="6118256" cy="35314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DADB6-8957-B4AF-6215-28DE4509B549}"/>
                </a:ext>
              </a:extLst>
            </p:cNvPr>
            <p:cNvSpPr txBox="1"/>
            <p:nvPr/>
          </p:nvSpPr>
          <p:spPr>
            <a:xfrm>
              <a:off x="3161546" y="1478947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B540F4-2144-7F76-F34D-54768890C867}"/>
                </a:ext>
              </a:extLst>
            </p:cNvPr>
            <p:cNvSpPr txBox="1"/>
            <p:nvPr/>
          </p:nvSpPr>
          <p:spPr>
            <a:xfrm>
              <a:off x="3241518" y="278120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89ACF0-37E2-6992-245F-CA101512BEB7}"/>
                </a:ext>
              </a:extLst>
            </p:cNvPr>
            <p:cNvSpPr txBox="1"/>
            <p:nvPr/>
          </p:nvSpPr>
          <p:spPr>
            <a:xfrm>
              <a:off x="8790914" y="472151"/>
              <a:ext cx="48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HS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A562754D-428B-45CF-C51D-53D831414F65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3492086" y="656817"/>
              <a:ext cx="5298828" cy="1006796"/>
            </a:xfrm>
            <a:prstGeom prst="bentConnector3">
              <a:avLst>
                <a:gd name="adj1" fmla="val 1275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21F90D1D-EAD2-73F8-AB38-72DDEBB6BCB2}"/>
                </a:ext>
              </a:extLst>
            </p:cNvPr>
            <p:cNvCxnSpPr>
              <a:cxnSpLocks/>
              <a:stCxn id="4" idx="3"/>
              <a:endCxn id="11" idx="3"/>
            </p:cNvCxnSpPr>
            <p:nvPr/>
          </p:nvCxnSpPr>
          <p:spPr>
            <a:xfrm>
              <a:off x="3492086" y="1663613"/>
              <a:ext cx="1354547" cy="1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4EBDB9-6C81-98B0-8A9C-1D41B471DDCE}"/>
                </a:ext>
              </a:extLst>
            </p:cNvPr>
            <p:cNvSpPr txBox="1"/>
            <p:nvPr/>
          </p:nvSpPr>
          <p:spPr>
            <a:xfrm>
              <a:off x="8790914" y="1478947"/>
              <a:ext cx="48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F257C76-F868-27F3-98D4-C17083164407}"/>
                </a:ext>
              </a:extLst>
            </p:cNvPr>
            <p:cNvCxnSpPr>
              <a:cxnSpLocks/>
              <a:stCxn id="11" idx="0"/>
              <a:endCxn id="17" idx="1"/>
            </p:cNvCxnSpPr>
            <p:nvPr/>
          </p:nvCxnSpPr>
          <p:spPr>
            <a:xfrm flipV="1">
              <a:off x="5409353" y="1663613"/>
              <a:ext cx="3381561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0F18784-684A-C5C2-2FB1-EF302531EDA0}"/>
                </a:ext>
              </a:extLst>
            </p:cNvPr>
            <p:cNvGrpSpPr/>
            <p:nvPr/>
          </p:nvGrpSpPr>
          <p:grpSpPr>
            <a:xfrm>
              <a:off x="4846633" y="1337235"/>
              <a:ext cx="619920" cy="652755"/>
              <a:chOff x="6030908" y="2661294"/>
              <a:chExt cx="619920" cy="652755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09AF4752-E58C-1A8D-6356-679BE333A0D1}"/>
                  </a:ext>
                </a:extLst>
              </p:cNvPr>
              <p:cNvSpPr/>
              <p:nvPr/>
            </p:nvSpPr>
            <p:spPr>
              <a:xfrm rot="5400000">
                <a:off x="5985890" y="2706312"/>
                <a:ext cx="652755" cy="56272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E82A7DB-9838-C0FC-7111-D76049619B64}"/>
                  </a:ext>
                </a:extLst>
              </p:cNvPr>
              <p:cNvSpPr/>
              <p:nvPr/>
            </p:nvSpPr>
            <p:spPr>
              <a:xfrm>
                <a:off x="6536427" y="2930471"/>
                <a:ext cx="114401" cy="1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656B2C5D-ED44-5831-DCA7-6A84A3C4DC6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5409353" y="1663614"/>
              <a:ext cx="873990" cy="8690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1596242-AABF-7C3E-55B3-506D821F434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560836" y="2812121"/>
              <a:ext cx="2722507" cy="15375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저장 데이터 26">
              <a:extLst>
                <a:ext uri="{FF2B5EF4-FFF2-40B4-BE49-F238E27FC236}">
                  <a16:creationId xmlns:a16="http://schemas.microsoft.com/office/drawing/2014/main" id="{66E2F50E-A610-7D61-3FB3-93CD901AE8DF}"/>
                </a:ext>
              </a:extLst>
            </p:cNvPr>
            <p:cNvSpPr/>
            <p:nvPr/>
          </p:nvSpPr>
          <p:spPr>
            <a:xfrm flipH="1">
              <a:off x="6105763" y="2366112"/>
              <a:ext cx="914401" cy="612648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C20C1D-955C-CA90-0FAE-6C00E64AF882}"/>
                </a:ext>
              </a:extLst>
            </p:cNvPr>
            <p:cNvSpPr txBox="1"/>
            <p:nvPr/>
          </p:nvSpPr>
          <p:spPr>
            <a:xfrm>
              <a:off x="8789438" y="2485743"/>
              <a:ext cx="48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LS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BBCD181D-6551-A343-C236-BBA264B1FE4C}"/>
                </a:ext>
              </a:extLst>
            </p:cNvPr>
            <p:cNvCxnSpPr>
              <a:cxnSpLocks/>
              <a:stCxn id="27" idx="1"/>
              <a:endCxn id="40" idx="1"/>
            </p:cNvCxnSpPr>
            <p:nvPr/>
          </p:nvCxnSpPr>
          <p:spPr>
            <a:xfrm flipV="1">
              <a:off x="7020164" y="2670409"/>
              <a:ext cx="1769274" cy="202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BABF3F-A81F-F63D-0B47-818D27DECDC2}"/>
                </a:ext>
              </a:extLst>
            </p:cNvPr>
            <p:cNvSpPr txBox="1"/>
            <p:nvPr/>
          </p:nvSpPr>
          <p:spPr>
            <a:xfrm>
              <a:off x="8789438" y="3492539"/>
              <a:ext cx="48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HI</a:t>
              </a: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897300E9-4E8C-9868-A764-9B3A80D82689}"/>
                </a:ext>
              </a:extLst>
            </p:cNvPr>
            <p:cNvCxnSpPr>
              <a:cxnSpLocks/>
              <a:stCxn id="27" idx="1"/>
              <a:endCxn id="47" idx="3"/>
            </p:cNvCxnSpPr>
            <p:nvPr/>
          </p:nvCxnSpPr>
          <p:spPr>
            <a:xfrm>
              <a:off x="7020164" y="2672436"/>
              <a:ext cx="574677" cy="100477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38F7B736-8E33-6166-D43E-6D46F379A0BA}"/>
                </a:ext>
              </a:extLst>
            </p:cNvPr>
            <p:cNvCxnSpPr>
              <a:cxnSpLocks/>
              <a:stCxn id="47" idx="0"/>
              <a:endCxn id="44" idx="1"/>
            </p:cNvCxnSpPr>
            <p:nvPr/>
          </p:nvCxnSpPr>
          <p:spPr>
            <a:xfrm flipV="1">
              <a:off x="8157561" y="3677205"/>
              <a:ext cx="631877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2BB6DEE-AD37-A960-AE83-270553878DAB}"/>
                </a:ext>
              </a:extLst>
            </p:cNvPr>
            <p:cNvGrpSpPr/>
            <p:nvPr/>
          </p:nvGrpSpPr>
          <p:grpSpPr>
            <a:xfrm>
              <a:off x="7594841" y="3350827"/>
              <a:ext cx="619920" cy="652755"/>
              <a:chOff x="6030908" y="2661294"/>
              <a:chExt cx="619920" cy="652755"/>
            </a:xfrm>
          </p:grpSpPr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7CE73FE3-C659-1F00-2E92-594F50EF707D}"/>
                  </a:ext>
                </a:extLst>
              </p:cNvPr>
              <p:cNvSpPr/>
              <p:nvPr/>
            </p:nvSpPr>
            <p:spPr>
              <a:xfrm rot="5400000">
                <a:off x="5985890" y="2706312"/>
                <a:ext cx="652755" cy="56272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BF7E496-459C-91FA-FA9E-8E3E5913E97C}"/>
                  </a:ext>
                </a:extLst>
              </p:cNvPr>
              <p:cNvSpPr/>
              <p:nvPr/>
            </p:nvSpPr>
            <p:spPr>
              <a:xfrm>
                <a:off x="6536427" y="2930471"/>
                <a:ext cx="114401" cy="1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8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7503ABB9-8A26-70D3-CE06-1EEFE8F323A4}"/>
              </a:ext>
            </a:extLst>
          </p:cNvPr>
          <p:cNvGrpSpPr/>
          <p:nvPr/>
        </p:nvGrpSpPr>
        <p:grpSpPr>
          <a:xfrm>
            <a:off x="3398837" y="1263015"/>
            <a:ext cx="5394325" cy="4331970"/>
            <a:chOff x="3398837" y="1263015"/>
            <a:chExt cx="5394325" cy="43319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54A130-9A35-522F-2A36-D4774D9A0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837" y="1263015"/>
              <a:ext cx="5394325" cy="4331970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3CFBA51-3A4A-1AA4-3D69-986C138C0248}"/>
                </a:ext>
              </a:extLst>
            </p:cNvPr>
            <p:cNvSpPr/>
            <p:nvPr/>
          </p:nvSpPr>
          <p:spPr>
            <a:xfrm>
              <a:off x="3645949" y="2168036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019AF7-1EC4-541F-C9E5-1CEE247226B1}"/>
                </a:ext>
              </a:extLst>
            </p:cNvPr>
            <p:cNvSpPr/>
            <p:nvPr/>
          </p:nvSpPr>
          <p:spPr>
            <a:xfrm>
              <a:off x="4362890" y="2168036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6B88634-4891-BB38-E330-DBD893C54652}"/>
                </a:ext>
              </a:extLst>
            </p:cNvPr>
            <p:cNvSpPr/>
            <p:nvPr/>
          </p:nvSpPr>
          <p:spPr>
            <a:xfrm>
              <a:off x="4362889" y="2532471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06C0E3B-11B7-77C6-2619-7F31B89B8BAE}"/>
                </a:ext>
              </a:extLst>
            </p:cNvPr>
            <p:cNvSpPr/>
            <p:nvPr/>
          </p:nvSpPr>
          <p:spPr>
            <a:xfrm>
              <a:off x="5432338" y="2532470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67303D-DC58-6853-E8A8-D434506C19C7}"/>
                </a:ext>
              </a:extLst>
            </p:cNvPr>
            <p:cNvSpPr/>
            <p:nvPr/>
          </p:nvSpPr>
          <p:spPr>
            <a:xfrm>
              <a:off x="5791471" y="2532470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370CDC8-0A0D-CA27-D780-049AD79CAB74}"/>
                </a:ext>
              </a:extLst>
            </p:cNvPr>
            <p:cNvSpPr/>
            <p:nvPr/>
          </p:nvSpPr>
          <p:spPr>
            <a:xfrm>
              <a:off x="7433071" y="2168035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F1846CF-F649-3488-4CAC-DD345090D3DF}"/>
                </a:ext>
              </a:extLst>
            </p:cNvPr>
            <p:cNvSpPr/>
            <p:nvPr/>
          </p:nvSpPr>
          <p:spPr>
            <a:xfrm>
              <a:off x="7794584" y="2168035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64F69A0-BD91-C1DF-6F29-5632F0D65C62}"/>
                </a:ext>
              </a:extLst>
            </p:cNvPr>
            <p:cNvSpPr/>
            <p:nvPr/>
          </p:nvSpPr>
          <p:spPr>
            <a:xfrm>
              <a:off x="7433070" y="2532470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79016EE-6BA6-6823-97C2-AF07F56A6137}"/>
                </a:ext>
              </a:extLst>
            </p:cNvPr>
            <p:cNvSpPr/>
            <p:nvPr/>
          </p:nvSpPr>
          <p:spPr>
            <a:xfrm>
              <a:off x="4002431" y="2891604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1C630F1-7C50-57B6-C5C2-139BEB3523A7}"/>
                </a:ext>
              </a:extLst>
            </p:cNvPr>
            <p:cNvSpPr/>
            <p:nvPr/>
          </p:nvSpPr>
          <p:spPr>
            <a:xfrm>
              <a:off x="4720426" y="2891604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CADF9E-557C-4018-493E-6EFF349E6253}"/>
                </a:ext>
              </a:extLst>
            </p:cNvPr>
            <p:cNvSpPr/>
            <p:nvPr/>
          </p:nvSpPr>
          <p:spPr>
            <a:xfrm>
              <a:off x="7433069" y="2891604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27D554-44F2-DED1-D00A-71AC22F2C215}"/>
                </a:ext>
              </a:extLst>
            </p:cNvPr>
            <p:cNvSpPr/>
            <p:nvPr/>
          </p:nvSpPr>
          <p:spPr>
            <a:xfrm>
              <a:off x="4362888" y="3250738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E50C25D-1920-6785-EFA5-A08AC3ABD5BD}"/>
                </a:ext>
              </a:extLst>
            </p:cNvPr>
            <p:cNvSpPr/>
            <p:nvPr/>
          </p:nvSpPr>
          <p:spPr>
            <a:xfrm>
              <a:off x="5791470" y="3250738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FE11E10-AA91-8805-5FFB-CCB203CC41FF}"/>
                </a:ext>
              </a:extLst>
            </p:cNvPr>
            <p:cNvSpPr/>
            <p:nvPr/>
          </p:nvSpPr>
          <p:spPr>
            <a:xfrm>
              <a:off x="7794583" y="3250737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929C560-B7C1-7617-B817-211AFFF53392}"/>
                </a:ext>
              </a:extLst>
            </p:cNvPr>
            <p:cNvSpPr/>
            <p:nvPr/>
          </p:nvSpPr>
          <p:spPr>
            <a:xfrm>
              <a:off x="3645948" y="3613848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96DEDC4-F98E-FC45-7E60-039B91AA1887}"/>
                </a:ext>
              </a:extLst>
            </p:cNvPr>
            <p:cNvSpPr/>
            <p:nvPr/>
          </p:nvSpPr>
          <p:spPr>
            <a:xfrm>
              <a:off x="4362887" y="3969005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FDA4774-2F94-28E9-33EF-8C23A64D87C5}"/>
                </a:ext>
              </a:extLst>
            </p:cNvPr>
            <p:cNvSpPr/>
            <p:nvPr/>
          </p:nvSpPr>
          <p:spPr>
            <a:xfrm>
              <a:off x="5076008" y="4332746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294134C-E618-447B-A068-AE409E66F988}"/>
                </a:ext>
              </a:extLst>
            </p:cNvPr>
            <p:cNvSpPr/>
            <p:nvPr/>
          </p:nvSpPr>
          <p:spPr>
            <a:xfrm>
              <a:off x="5791469" y="4695224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16DAD92-3E82-0306-2C3B-DD091944FEE1}"/>
                </a:ext>
              </a:extLst>
            </p:cNvPr>
            <p:cNvSpPr/>
            <p:nvPr/>
          </p:nvSpPr>
          <p:spPr>
            <a:xfrm>
              <a:off x="8146974" y="3613848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0079E4E-F6E5-9C52-B773-945148F10F20}"/>
                </a:ext>
              </a:extLst>
            </p:cNvPr>
            <p:cNvSpPr/>
            <p:nvPr/>
          </p:nvSpPr>
          <p:spPr>
            <a:xfrm>
              <a:off x="8146973" y="3969005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5378EA7-32F4-D5FE-A426-76D3A460764B}"/>
                </a:ext>
              </a:extLst>
            </p:cNvPr>
            <p:cNvSpPr/>
            <p:nvPr/>
          </p:nvSpPr>
          <p:spPr>
            <a:xfrm>
              <a:off x="8146972" y="4332745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E7FF1F1-C540-0264-4AE8-4E086F92F5CD}"/>
                </a:ext>
              </a:extLst>
            </p:cNvPr>
            <p:cNvSpPr/>
            <p:nvPr/>
          </p:nvSpPr>
          <p:spPr>
            <a:xfrm>
              <a:off x="8146972" y="4695224"/>
              <a:ext cx="114401" cy="1144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13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92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권민규</dc:creator>
  <cp:lastModifiedBy>권민규</cp:lastModifiedBy>
  <cp:revision>2</cp:revision>
  <dcterms:created xsi:type="dcterms:W3CDTF">2024-05-21T13:55:35Z</dcterms:created>
  <dcterms:modified xsi:type="dcterms:W3CDTF">2024-05-22T05:20:28Z</dcterms:modified>
</cp:coreProperties>
</file>