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375" r:id="rId4"/>
    <p:sldId id="256" r:id="rId5"/>
    <p:sldId id="421" r:id="rId6"/>
    <p:sldId id="422" r:id="rId7"/>
    <p:sldId id="263" r:id="rId8"/>
    <p:sldId id="273" r:id="rId9"/>
    <p:sldId id="284" r:id="rId10"/>
    <p:sldId id="291" r:id="rId11"/>
    <p:sldId id="295" r:id="rId12"/>
    <p:sldId id="301" r:id="rId13"/>
    <p:sldId id="307" r:id="rId14"/>
    <p:sldId id="313" r:id="rId15"/>
    <p:sldId id="320" r:id="rId16"/>
    <p:sldId id="325" r:id="rId17"/>
    <p:sldId id="329" r:id="rId18"/>
    <p:sldId id="330" r:id="rId19"/>
    <p:sldId id="331" r:id="rId20"/>
    <p:sldId id="345" r:id="rId21"/>
    <p:sldId id="346" r:id="rId22"/>
    <p:sldId id="347" r:id="rId23"/>
    <p:sldId id="332" r:id="rId24"/>
    <p:sldId id="348" r:id="rId25"/>
    <p:sldId id="351" r:id="rId26"/>
    <p:sldId id="354" r:id="rId27"/>
    <p:sldId id="363" r:id="rId28"/>
    <p:sldId id="368" r:id="rId29"/>
    <p:sldId id="373" r:id="rId30"/>
    <p:sldId id="374" r:id="rId31"/>
    <p:sldId id="377" r:id="rId32"/>
    <p:sldId id="378" r:id="rId33"/>
    <p:sldId id="379" r:id="rId34"/>
    <p:sldId id="381" r:id="rId35"/>
    <p:sldId id="383" r:id="rId36"/>
    <p:sldId id="384" r:id="rId37"/>
  </p:sldIdLst>
  <p:sldSz cx="9144000" cy="6858000" type="screen4x3"/>
  <p:notesSz cx="6669088" cy="9928225"/>
  <p:defaultTextStyle>
    <a:defPPr>
      <a:defRPr lang="ko-KR"/>
    </a:defPPr>
    <a:lvl1pPr algn="ctr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folHlink"/>
        </a:solidFill>
        <a:latin typeface="굴림체"/>
        <a:ea typeface="굴림체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folHlink"/>
        </a:solidFill>
        <a:latin typeface="굴림체"/>
        <a:ea typeface="굴림체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folHlink"/>
        </a:solidFill>
        <a:latin typeface="굴림체"/>
        <a:ea typeface="굴림체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folHlink"/>
        </a:solidFill>
        <a:latin typeface="굴림체"/>
        <a:ea typeface="굴림체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folHlink"/>
        </a:solidFill>
        <a:latin typeface="굴림체"/>
        <a:ea typeface="굴림체"/>
        <a:cs typeface="+mn-cs"/>
      </a:defRPr>
    </a:lvl5pPr>
    <a:lvl6pPr marL="2286000" algn="l" defTabSz="914400" rtl="0" eaLnBrk="1" latinLnBrk="1" hangingPunct="1">
      <a:defRPr kumimoji="1" sz="3200" b="1" kern="1200">
        <a:solidFill>
          <a:schemeClr val="folHlink"/>
        </a:solidFill>
        <a:latin typeface="굴림체"/>
        <a:ea typeface="굴림체"/>
        <a:cs typeface="+mn-cs"/>
      </a:defRPr>
    </a:lvl6pPr>
    <a:lvl7pPr marL="2743200" algn="l" defTabSz="914400" rtl="0" eaLnBrk="1" latinLnBrk="1" hangingPunct="1">
      <a:defRPr kumimoji="1" sz="3200" b="1" kern="1200">
        <a:solidFill>
          <a:schemeClr val="folHlink"/>
        </a:solidFill>
        <a:latin typeface="굴림체"/>
        <a:ea typeface="굴림체"/>
        <a:cs typeface="+mn-cs"/>
      </a:defRPr>
    </a:lvl7pPr>
    <a:lvl8pPr marL="3200400" algn="l" defTabSz="914400" rtl="0" eaLnBrk="1" latinLnBrk="1" hangingPunct="1">
      <a:defRPr kumimoji="1" sz="3200" b="1" kern="1200">
        <a:solidFill>
          <a:schemeClr val="folHlink"/>
        </a:solidFill>
        <a:latin typeface="굴림체"/>
        <a:ea typeface="굴림체"/>
        <a:cs typeface="+mn-cs"/>
      </a:defRPr>
    </a:lvl8pPr>
    <a:lvl9pPr marL="3657600" algn="l" defTabSz="914400" rtl="0" eaLnBrk="1" latinLnBrk="1" hangingPunct="1">
      <a:defRPr kumimoji="1" sz="3200" b="1" kern="1200">
        <a:solidFill>
          <a:schemeClr val="folHlink"/>
        </a:solidFill>
        <a:latin typeface="굴림체"/>
        <a:ea typeface="굴림체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00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279" autoAdjust="0"/>
    <p:restoredTop sz="97403" autoAdjust="0"/>
  </p:normalViewPr>
  <p:slideViewPr>
    <p:cSldViewPr>
      <p:cViewPr varScale="1">
        <p:scale>
          <a:sx n="100" d="100"/>
          <a:sy n="100" d="100"/>
        </p:scale>
        <p:origin x="-1104" y="-72"/>
      </p:cViewPr>
      <p:guideLst>
        <p:guide orient="horz" pos="215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498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presProps" Target="presProps.xml"  /><Relationship Id="rId39" Type="http://schemas.openxmlformats.org/officeDocument/2006/relationships/viewProps" Target="viewProps.xml"  /><Relationship Id="rId4" Type="http://schemas.openxmlformats.org/officeDocument/2006/relationships/slide" Target="slides/slide1.xml"  /><Relationship Id="rId40" Type="http://schemas.openxmlformats.org/officeDocument/2006/relationships/theme" Target="theme/theme1.xml"  /><Relationship Id="rId41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9525"/>
            <a:ext cx="288925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050" tIns="0" rIns="19050" bIns="0" anchor="t" anchorCtr="0">
            <a:prstTxWarp prst="textNoShape">
              <a:avLst/>
            </a:prstTxWarp>
          </a:bodyPr>
          <a:lstStyle>
            <a:lvl1pPr algn="l" defTabSz="762000">
              <a:defRPr sz="1000" b="0" i="1">
                <a:effectLst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779838" y="9525"/>
            <a:ext cx="288925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050" tIns="0" rIns="19050" bIns="0" anchor="t" anchorCtr="0">
            <a:prstTxWarp prst="textNoShape">
              <a:avLst/>
            </a:prstTxWarp>
          </a:bodyPr>
          <a:lstStyle>
            <a:lvl1pPr algn="r" defTabSz="762000">
              <a:defRPr sz="1000" b="0" i="1">
                <a:effectLst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9451975"/>
            <a:ext cx="288925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050" tIns="0" rIns="19050" bIns="0" anchor="b" anchorCtr="0">
            <a:prstTxWarp prst="textNoShape">
              <a:avLst/>
            </a:prstTxWarp>
          </a:bodyPr>
          <a:lstStyle>
            <a:lvl1pPr algn="l" defTabSz="762000">
              <a:defRPr sz="1000" b="0" i="1">
                <a:effectLst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779838" y="9451975"/>
            <a:ext cx="288925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050" tIns="0" rIns="19050" bIns="0" anchor="b" anchorCtr="0">
            <a:prstTxWarp prst="textNoShape">
              <a:avLst/>
            </a:prstTxWarp>
          </a:bodyPr>
          <a:lstStyle>
            <a:lvl1pPr algn="r" defTabSz="762000">
              <a:defRPr sz="1000" b="0" i="1">
                <a:effectLst/>
              </a:defRPr>
            </a:lvl1pPr>
          </a:lstStyle>
          <a:p>
            <a:pPr lvl="0">
              <a:defRPr/>
            </a:pPr>
            <a:fld id="{3E1F873F-6670-4332-8F4B-045F1765A697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9525"/>
            <a:ext cx="288925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050" tIns="0" rIns="19050" bIns="0" anchor="t" anchorCtr="0">
            <a:prstTxWarp prst="textNoShape">
              <a:avLst/>
            </a:prstTxWarp>
          </a:bodyPr>
          <a:lstStyle>
            <a:lvl1pPr algn="l" defTabSz="762000" eaLnBrk="1" hangingPunct="1">
              <a:defRPr sz="1000" b="0" i="1">
                <a:solidFill>
                  <a:schemeClr val="tx1"/>
                </a:solidFill>
                <a:effectLst/>
                <a:latin typeface="Arial"/>
                <a:ea typeface="돋움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779838" y="9525"/>
            <a:ext cx="288925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050" tIns="0" rIns="19050" bIns="0" anchor="t" anchorCtr="0">
            <a:prstTxWarp prst="textNoShape">
              <a:avLst/>
            </a:prstTxWarp>
          </a:bodyPr>
          <a:lstStyle>
            <a:lvl1pPr algn="r" defTabSz="762000" eaLnBrk="1" hangingPunct="1">
              <a:defRPr sz="1000" b="0" i="1">
                <a:solidFill>
                  <a:schemeClr val="tx1"/>
                </a:solidFill>
                <a:effectLst/>
                <a:latin typeface="Arial"/>
                <a:ea typeface="돋움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51975"/>
            <a:ext cx="288925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050" tIns="0" rIns="19050" bIns="0" anchor="b" anchorCtr="0">
            <a:prstTxWarp prst="textNoShape">
              <a:avLst/>
            </a:prstTxWarp>
          </a:bodyPr>
          <a:lstStyle>
            <a:lvl1pPr algn="l" defTabSz="762000" eaLnBrk="1" hangingPunct="1">
              <a:defRPr sz="1000" b="0" i="1">
                <a:solidFill>
                  <a:schemeClr val="tx1"/>
                </a:solidFill>
                <a:effectLst/>
                <a:latin typeface="Arial"/>
                <a:ea typeface="돋움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779838" y="9451975"/>
            <a:ext cx="288925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19050" tIns="0" rIns="19050" bIns="0" anchor="b" anchorCtr="0">
            <a:prstTxWarp prst="textNoShape">
              <a:avLst/>
            </a:prstTxWarp>
          </a:bodyPr>
          <a:lstStyle>
            <a:lvl1pPr algn="r" defTabSz="762000" eaLnBrk="1" hangingPunct="1">
              <a:defRPr sz="1000" b="0" i="1">
                <a:solidFill>
                  <a:schemeClr val="tx1"/>
                </a:solidFill>
                <a:effectLst/>
                <a:latin typeface="Arial"/>
                <a:ea typeface="돋움"/>
              </a:defRPr>
            </a:lvl1pPr>
          </a:lstStyle>
          <a:p>
            <a:pPr lvl="0">
              <a:defRPr/>
            </a:pPr>
            <a:fld id="{70C8BFC3-0B4E-4FB7-9681-8CCE64063319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>
          <a:xfrm>
            <a:off x="889000" y="4729163"/>
            <a:ext cx="4891088" cy="44894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2075" tIns="46038" rIns="92075" bIns="46038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7475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020763" y="865188"/>
            <a:ext cx="4627562" cy="3470275"/>
          </a:xfrm>
          <a:prstGeom prst="rect">
            <a:avLst/>
          </a:prstGeom>
          <a:noFill/>
          <a:ln w="12700">
            <a:solidFill>
              <a:schemeClr val="tx1"/>
            </a:solidFill>
            <a:miter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돋움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F1C0E0B7-A20A-4F7B-A82D-4009805749B0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 cap="flat"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3AC33C6E-7904-4808-9A6D-BD5A7C226756}" type="slidenum">
              <a:rPr lang="en-US" altLang="ko-KR"/>
              <a:pPr lvl="0">
                <a:defRPr/>
              </a:pPr>
              <a:t>11</a:t>
            </a:fld>
            <a:endParaRPr lang="en-US" altLang="ko-KR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 cap="flat"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81DB72DA-F8CA-4197-A151-085EAAFD098C}" type="slidenum">
              <a:rPr lang="en-US" altLang="ko-KR"/>
              <a:pPr lvl="0">
                <a:defRPr/>
              </a:pPr>
              <a:t>12</a:t>
            </a:fld>
            <a:endParaRPr lang="en-US" altLang="ko-KR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 cap="flat"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00DAB7C1-567D-427C-9C3D-3D0869CE5B1F}" type="slidenum">
              <a:rPr lang="en-US" altLang="ko-KR"/>
              <a:pPr lvl="0">
                <a:defRPr/>
              </a:pPr>
              <a:t>13</a:t>
            </a:fld>
            <a:endParaRPr lang="en-US" altLang="ko-KR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 cap="flat"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A974EFF6-77DB-486E-9E35-FBCE543864CF}" type="slidenum">
              <a:rPr lang="en-US" altLang="ko-KR"/>
              <a:pPr lvl="0">
                <a:defRPr/>
              </a:pPr>
              <a:t>14</a:t>
            </a:fld>
            <a:endParaRPr lang="en-US" altLang="ko-KR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 cap="flat"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513500A9-1C75-48BC-A628-E731772AEB43}" type="slidenum">
              <a:rPr lang="en-US" altLang="ko-KR"/>
              <a:pPr lvl="0">
                <a:defRPr/>
              </a:pPr>
              <a:t>15</a:t>
            </a:fld>
            <a:endParaRPr lang="en-US" altLang="ko-KR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 cap="flat"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362D60F2-6C41-4311-943D-42899C267203}" type="slidenum">
              <a:rPr lang="en-US" altLang="ko-KR"/>
              <a:pPr lvl="0">
                <a:defRPr/>
              </a:pPr>
              <a:t>16</a:t>
            </a:fld>
            <a:endParaRPr lang="en-US" altLang="ko-KR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 cap="flat"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EFEEA337-59B6-4CFB-9A59-D9A89EA6F896}" type="slidenum">
              <a:rPr lang="en-US" altLang="ko-KR"/>
              <a:pPr lvl="0">
                <a:defRPr/>
              </a:pPr>
              <a:t>17</a:t>
            </a:fld>
            <a:endParaRPr lang="en-US" altLang="ko-KR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 cap="flat"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3D9FC8EA-7693-4C15-B529-50982ACAA392}" type="slidenum">
              <a:rPr lang="en-US" altLang="ko-KR"/>
              <a:pPr lvl="0">
                <a:defRPr/>
              </a:pPr>
              <a:t>18</a:t>
            </a:fld>
            <a:endParaRPr lang="en-US" altLang="ko-KR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 cap="flat"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F1115AD5-3A99-40F9-830A-DA24167CA666}" type="slidenum">
              <a:rPr lang="en-US" altLang="ko-KR"/>
              <a:pPr lvl="0">
                <a:defRPr/>
              </a:pPr>
              <a:t>19</a:t>
            </a:fld>
            <a:endParaRPr lang="en-US" altLang="ko-KR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 cap="flat"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EACB53CD-0391-4055-BE6C-FC8067D977C8}" type="slidenum">
              <a:rPr lang="en-US" altLang="ko-KR"/>
              <a:pPr lvl="0">
                <a:defRPr/>
              </a:pPr>
              <a:t>20</a:t>
            </a:fld>
            <a:endParaRPr lang="en-US" altLang="ko-KR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 cap="flat"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03CDC63D-6A1F-44C2-96E1-D9068AF15A74}" type="slidenum">
              <a:rPr lang="en-US" altLang="ko-KR"/>
              <a:pPr lvl="0">
                <a:defRPr/>
              </a:pPr>
              <a:t>3</a:t>
            </a:fld>
            <a:endParaRPr lang="en-US" altLang="ko-KR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020763" y="866775"/>
            <a:ext cx="4627562" cy="3470275"/>
          </a:xfrm>
          <a:ln cap="flat"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30750"/>
            <a:ext cx="4891088" cy="4489450"/>
          </a:xfrm>
          <a:noFill/>
          <a:ln/>
        </p:spPr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D9746CBD-C634-4082-B335-1C82E8FFFF9D}" type="slidenum">
              <a:rPr lang="en-US" altLang="ko-KR"/>
              <a:pPr lvl="0">
                <a:defRPr/>
              </a:pPr>
              <a:t>21</a:t>
            </a:fld>
            <a:endParaRPr lang="en-US" altLang="ko-KR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 cap="flat"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65E40CB-2FE6-402A-A0E7-3AE81916CD09}" type="slidenum">
              <a:rPr lang="en-US" altLang="ko-KR"/>
              <a:pPr lvl="0">
                <a:defRPr/>
              </a:pPr>
              <a:t>22</a:t>
            </a:fld>
            <a:endParaRPr lang="en-US" altLang="ko-KR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 cap="flat"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508BD6B0-EA7A-4178-A1C6-554D9012E521}" type="slidenum">
              <a:rPr lang="en-US" altLang="ko-KR"/>
              <a:pPr lvl="0">
                <a:defRPr/>
              </a:pPr>
              <a:t>23</a:t>
            </a:fld>
            <a:endParaRPr lang="en-US" altLang="ko-KR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 cap="flat"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5A0777FE-8EB4-40C4-B10F-2630BC12BBA2}" type="slidenum">
              <a:rPr lang="en-US" altLang="ko-KR"/>
              <a:pPr lvl="0">
                <a:defRPr/>
              </a:pPr>
              <a:t>24</a:t>
            </a:fld>
            <a:endParaRPr lang="en-US" altLang="ko-KR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 cap="flat"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182F1B29-6823-45E7-948A-2BAE2DB69072}" type="slidenum">
              <a:rPr lang="en-US" altLang="ko-KR"/>
              <a:pPr lvl="0">
                <a:defRPr/>
              </a:pPr>
              <a:t>25</a:t>
            </a:fld>
            <a:endParaRPr lang="en-US" altLang="ko-KR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 cap="flat"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F2A14593-C1A4-4FEB-B72B-606D8D32DE29}" type="slidenum">
              <a:rPr lang="en-US" altLang="ko-KR"/>
              <a:pPr lvl="0">
                <a:defRPr/>
              </a:pPr>
              <a:t>26</a:t>
            </a:fld>
            <a:endParaRPr lang="en-US" altLang="ko-KR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 cap="flat"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1697EABC-9888-4E6F-989D-FB0794672C99}" type="slidenum">
              <a:rPr lang="en-US" altLang="ko-KR"/>
              <a:pPr lvl="0">
                <a:defRPr/>
              </a:pPr>
              <a:t>27</a:t>
            </a:fld>
            <a:endParaRPr lang="en-US" altLang="ko-KR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 cap="flat"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E90648F1-8501-4CEE-83B6-C3151956955F}" type="slidenum">
              <a:rPr lang="en-US" altLang="ko-KR"/>
              <a:pPr lvl="0">
                <a:defRPr/>
              </a:pPr>
              <a:t>28</a:t>
            </a:fld>
            <a:endParaRPr lang="en-US" altLang="ko-KR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 cap="flat"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5CF50885-CCAC-49F7-A8D5-39BBAEADA8A3}" type="slidenum">
              <a:rPr lang="en-US" altLang="ko-KR"/>
              <a:pPr lvl="0">
                <a:defRPr/>
              </a:pPr>
              <a:t>29</a:t>
            </a:fld>
            <a:endParaRPr lang="en-US" altLang="ko-KR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020763" y="866775"/>
            <a:ext cx="4627562" cy="3470275"/>
          </a:xfrm>
          <a:ln cap="flat"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30750"/>
            <a:ext cx="4891088" cy="4489450"/>
          </a:xfrm>
          <a:noFill/>
          <a:ln/>
        </p:spPr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A58E4C36-BD97-4B51-9107-F2B80505F293}" type="slidenum">
              <a:rPr lang="en-US" altLang="ko-KR"/>
              <a:pPr lvl="0">
                <a:defRPr/>
              </a:pPr>
              <a:t>30</a:t>
            </a:fld>
            <a:endParaRPr lang="en-US" altLang="ko-KR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020763" y="866775"/>
            <a:ext cx="4627562" cy="3470275"/>
          </a:xfrm>
          <a:ln cap="flat"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30750"/>
            <a:ext cx="4891088" cy="4489450"/>
          </a:xfrm>
          <a:noFill/>
          <a:ln/>
        </p:spPr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1BD61F94-E962-425E-A5E9-640A591638C5}" type="slidenum">
              <a:rPr lang="en-US" altLang="ko-KR"/>
              <a:pPr lvl="0">
                <a:defRPr/>
              </a:pPr>
              <a:t>4</a:t>
            </a:fld>
            <a:endParaRPr lang="en-US" altLang="ko-KR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020763" y="866775"/>
            <a:ext cx="4627562" cy="3470275"/>
          </a:xfrm>
          <a:ln cap="flat"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30750"/>
            <a:ext cx="4891088" cy="4489450"/>
          </a:xfrm>
          <a:noFill/>
          <a:ln/>
        </p:spPr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34EB8CCD-CAFD-4115-80F0-6B42C9990322}" type="slidenum">
              <a:rPr lang="en-US" altLang="ko-KR"/>
              <a:pPr lvl="0">
                <a:defRPr/>
              </a:pPr>
              <a:t>31</a:t>
            </a:fld>
            <a:endParaRPr lang="en-US" altLang="ko-KR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020763" y="866775"/>
            <a:ext cx="4627562" cy="3470275"/>
          </a:xfrm>
          <a:ln cap="flat"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30750"/>
            <a:ext cx="4891088" cy="4489450"/>
          </a:xfrm>
          <a:noFill/>
          <a:ln/>
        </p:spPr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E1671395-206F-492C-A4EB-84B1FDBB9B24}" type="slidenum">
              <a:rPr lang="en-US" altLang="ko-KR"/>
              <a:pPr lvl="0">
                <a:defRPr/>
              </a:pPr>
              <a:t>32</a:t>
            </a:fld>
            <a:endParaRPr lang="en-US" altLang="ko-KR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020763" y="866775"/>
            <a:ext cx="4627562" cy="3470275"/>
          </a:xfrm>
          <a:ln cap="flat"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30750"/>
            <a:ext cx="4891088" cy="4489450"/>
          </a:xfrm>
          <a:noFill/>
          <a:ln/>
        </p:spPr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2779A069-4C03-4337-B643-C233FEA74D00}" type="slidenum">
              <a:rPr lang="en-US" altLang="ko-KR"/>
              <a:pPr lvl="0">
                <a:defRPr/>
              </a:pPr>
              <a:t>33</a:t>
            </a:fld>
            <a:endParaRPr lang="en-US" altLang="ko-KR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020763" y="866775"/>
            <a:ext cx="4627562" cy="3470275"/>
          </a:xfrm>
          <a:ln cap="flat"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30750"/>
            <a:ext cx="4891088" cy="4489450"/>
          </a:xfrm>
          <a:noFill/>
          <a:ln/>
        </p:spPr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64B8231D-31E0-4F1E-862E-A7547106ECF6}" type="slidenum">
              <a:rPr lang="en-US" altLang="ko-KR"/>
              <a:pPr lvl="0">
                <a:defRPr/>
              </a:pPr>
              <a:t>34</a:t>
            </a:fld>
            <a:endParaRPr lang="en-US" altLang="ko-KR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xfrm>
            <a:off x="1020763" y="866775"/>
            <a:ext cx="4627562" cy="3470275"/>
          </a:xfrm>
          <a:ln cap="flat"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730750"/>
            <a:ext cx="4891088" cy="4489450"/>
          </a:xfrm>
          <a:noFill/>
          <a:ln/>
        </p:spPr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A31AA151-9A0C-4FA4-9E64-403D4B942766}" type="slidenum">
              <a:rPr lang="en-US" altLang="ko-KR"/>
              <a:pPr lvl="0">
                <a:defRPr/>
              </a:pPr>
              <a:t>5</a:t>
            </a:fld>
            <a:endParaRPr lang="en-US" altLang="ko-KR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 cap="flat"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4B39AC94-CF58-461F-A141-00BC4D3977CE}" type="slidenum">
              <a:rPr lang="en-US" altLang="ko-KR"/>
              <a:pPr lvl="0">
                <a:defRPr/>
              </a:pPr>
              <a:t>6</a:t>
            </a:fld>
            <a:endParaRPr lang="en-US" altLang="ko-KR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 cap="flat"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895E1C4E-6492-4CDF-9823-691E4A62CB80}" type="slidenum">
              <a:rPr lang="en-US" altLang="ko-KR"/>
              <a:pPr lvl="0">
                <a:defRPr/>
              </a:pPr>
              <a:t>7</a:t>
            </a:fld>
            <a:endParaRPr lang="en-US" altLang="ko-KR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 cap="flat"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5ACBDB01-F2F0-4273-B2FA-14EE8B125B4E}" type="slidenum">
              <a:rPr lang="en-US" altLang="ko-KR"/>
              <a:pPr lvl="0">
                <a:defRPr/>
              </a:pPr>
              <a:t>8</a:t>
            </a:fld>
            <a:endParaRPr lang="en-US" altLang="ko-KR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 cap="flat"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EF43AF5D-F6D3-4A93-887E-C8F1D0FE4C4F}" type="slidenum">
              <a:rPr lang="en-US" altLang="ko-KR"/>
              <a:pPr lvl="0">
                <a:defRPr/>
              </a:pPr>
              <a:t>9</a:t>
            </a:fld>
            <a:endParaRPr lang="en-US" altLang="ko-KR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 cap="flat"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A3D09F7E-A061-408A-B632-8FC47128EE2C}" type="slidenum">
              <a:rPr lang="en-US" altLang="ko-KR"/>
              <a:pPr lvl="0">
                <a:defRPr/>
              </a:pPr>
              <a:t>10</a:t>
            </a:fld>
            <a:endParaRPr lang="en-US" altLang="ko-KR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 cap="flat"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432DF-BADF-4B78-B27F-D9FFD1C64DA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CCB34-8F70-4CCC-BC88-E1E808E1795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95350"/>
            <a:ext cx="1943100" cy="52006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95350"/>
            <a:ext cx="5676900" cy="52006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209CA-8CE1-4366-AD22-13D29ED379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800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fld id="{7DB5F1C3-4F99-4E75-8985-0053C0F76A2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8ED3A-63DD-4D13-A972-FAC5E5E6F3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92A75-425C-4B71-A022-0405FBA6EA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6BA88-13D4-4D6D-9B6D-4E0CD4F4D8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723AC-F26F-4381-B6A1-A3B0993C82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D8AB9-7049-4182-AF74-2C8935FBEE5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68740-34CE-4608-A248-3386DED49B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2D68C-9318-4741-BB2D-BEB9F2DCB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400" b="0">
                <a:solidFill>
                  <a:schemeClr val="tx1"/>
                </a:solidFill>
                <a:latin typeface="휴먼옛체" pitchFamily="18" charset="-127"/>
                <a:ea typeface="휴먼옛체" pitchFamily="18" charset="-127"/>
              </a:defRPr>
            </a:lvl1pPr>
          </a:lstStyle>
          <a:p>
            <a:pPr>
              <a:defRPr/>
            </a:pPr>
            <a:fld id="{C5C3D0A0-DA7A-4843-9581-1783112D0B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6200" y="781050"/>
            <a:ext cx="8991600" cy="762000"/>
          </a:xfrm>
          <a:prstGeom prst="rect">
            <a:avLst/>
          </a:prstGeom>
          <a:gradFill rotWithShape="0">
            <a:gsLst>
              <a:gs pos="0">
                <a:srgbClr val="008A7D">
                  <a:gamma/>
                  <a:shade val="9804"/>
                  <a:invGamma/>
                </a:srgbClr>
              </a:gs>
              <a:gs pos="50000">
                <a:srgbClr val="008A7D"/>
              </a:gs>
              <a:gs pos="100000">
                <a:srgbClr val="008A7D">
                  <a:gamma/>
                  <a:shade val="9804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6200" y="1524000"/>
            <a:ext cx="8991600" cy="133350"/>
          </a:xfrm>
          <a:prstGeom prst="rect">
            <a:avLst/>
          </a:prstGeom>
          <a:gradFill rotWithShape="0">
            <a:gsLst>
              <a:gs pos="0">
                <a:srgbClr val="00B7A5"/>
              </a:gs>
              <a:gs pos="100000">
                <a:srgbClr val="00B7A5">
                  <a:gamma/>
                  <a:shade val="2000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200" y="666750"/>
            <a:ext cx="8991600" cy="13335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0000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95350"/>
            <a:ext cx="77724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0161" dir="20493903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돋움체" pitchFamily="49" charset="-127"/>
          <a:ea typeface="돋움체" pitchFamily="49" charset="-127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돋움체" pitchFamily="49" charset="-127"/>
          <a:ea typeface="돋움체" pitchFamily="49" charset="-127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돋움체" pitchFamily="49" charset="-127"/>
          <a:ea typeface="돋움체" pitchFamily="49" charset="-127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돋움체" pitchFamily="49" charset="-127"/>
          <a:ea typeface="돋움체" pitchFamily="49" charset="-127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돋움체" pitchFamily="49" charset="-127"/>
          <a:ea typeface="돋움체" pitchFamily="49" charset="-127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돋움체" pitchFamily="49" charset="-127"/>
          <a:ea typeface="돋움체" pitchFamily="49" charset="-127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돋움체" pitchFamily="49" charset="-127"/>
          <a:ea typeface="돋움체" pitchFamily="49" charset="-127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ECEE00"/>
          </a:solidFill>
          <a:effectLst>
            <a:outerShdw blurRad="38100" dist="38100" dir="2700000" algn="tl">
              <a:srgbClr val="000000"/>
            </a:outerShdw>
          </a:effectLst>
          <a:latin typeface="돋움체" pitchFamily="49" charset="-127"/>
          <a:ea typeface="돋움체" pitchFamily="49" charset="-127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8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8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8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8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8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8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8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8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8000"/>
        <a:buFont typeface="Monotype Sorts" pitchFamily="2" charset="2"/>
        <a:buChar char="l"/>
        <a:defRPr kumimoji="1" sz="3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4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3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7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8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9.xml"  /><Relationship Id="rId2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0.xml"  /><Relationship Id="rId2" Type="http://schemas.openxmlformats.org/officeDocument/2006/relationships/slideLayout" Target="../slideLayouts/slideLayout2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1.xml"  /><Relationship Id="rId2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2.xml"  /><Relationship Id="rId2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762000"/>
            <a:fld id="{9CF1EC8D-1B57-4A28-88E1-D2713779EDB8}" type="slidenum">
              <a:rPr lang="en-US" altLang="ko-KR" smtClean="0"/>
              <a:pPr defTabSz="762000"/>
              <a:t>1</a:t>
            </a:fld>
            <a:endParaRPr lang="en-US" altLang="ko-KR" smtClean="0"/>
          </a:p>
        </p:txBody>
      </p:sp>
      <p:sp>
        <p:nvSpPr>
          <p:cNvPr id="23040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ko-KR" altLang="en-US" smtClean="0"/>
              <a:t>제 </a:t>
            </a:r>
            <a:r>
              <a:rPr lang="en-US" altLang="ko-KR" smtClean="0"/>
              <a:t>7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링커와 로더 설계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FE4ED101-C2F5-44C6-AC8F-54F32C92A98B}" type="slidenum">
              <a:rPr lang="en-US" altLang="ko-KR"/>
              <a:pPr lvl="0" defTabSz="762000">
                <a:defRPr/>
              </a:pPr>
              <a:t>10</a:t>
            </a:fld>
            <a:endParaRPr lang="en-US" altLang="ko-KR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로더의 종류와 형태</a:t>
            </a:r>
            <a:endParaRPr lang="ko-KR" alt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790700"/>
            <a:ext cx="6336680" cy="4446588"/>
          </a:xfrm>
        </p:spPr>
        <p:txBody>
          <a:bodyPr/>
          <a:lstStyle/>
          <a:p>
            <a:pPr marL="541338" lvl="0" indent="-541338">
              <a:lnSpc>
                <a:spcPct val="160000"/>
              </a:lnSpc>
              <a:spcBef>
                <a:spcPct val="0"/>
              </a:spcBef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컴파일 즉시 로더</a:t>
            </a:r>
            <a:endParaRPr lang="ko-KR" altLang="en-US" sz="3000">
              <a:effectLst/>
            </a:endParaRPr>
          </a:p>
          <a:p>
            <a:pPr marL="541338" lvl="0" indent="-541338">
              <a:lnSpc>
                <a:spcPct val="160000"/>
              </a:lnSpc>
              <a:spcBef>
                <a:spcPct val="0"/>
              </a:spcBef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절대 로더</a:t>
            </a:r>
            <a:endParaRPr lang="ko-KR" altLang="en-US" sz="3000">
              <a:effectLst/>
            </a:endParaRPr>
          </a:p>
          <a:p>
            <a:pPr marL="541338" lvl="0" indent="-541338">
              <a:lnSpc>
                <a:spcPct val="160000"/>
              </a:lnSpc>
              <a:spcBef>
                <a:spcPct val="0"/>
              </a:spcBef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재배치 로더</a:t>
            </a:r>
            <a:endParaRPr lang="ko-KR" altLang="en-US" sz="3000">
              <a:effectLst/>
            </a:endParaRPr>
          </a:p>
          <a:p>
            <a:pPr marL="541338" lvl="0" indent="-541338">
              <a:lnSpc>
                <a:spcPct val="160000"/>
              </a:lnSpc>
              <a:spcBef>
                <a:spcPct val="0"/>
              </a:spcBef>
              <a:buSzPct val="80000"/>
              <a:buFont typeface="Wingdings"/>
              <a:buChar char="u"/>
              <a:defRPr/>
            </a:pPr>
            <a:r>
              <a:rPr lang="ko-KR" altLang="en-US" sz="3000">
                <a:solidFill>
                  <a:schemeClr val="tx2"/>
                </a:solidFill>
                <a:effectLst/>
              </a:rPr>
              <a:t>링킹 로더</a:t>
            </a:r>
            <a:endParaRPr lang="ko-KR" altLang="en-US" sz="3000">
              <a:solidFill>
                <a:schemeClr val="tx2"/>
              </a:solidFill>
              <a:effectLst/>
            </a:endParaRPr>
          </a:p>
          <a:p>
            <a:pPr marL="541338" lvl="0" indent="-541338">
              <a:lnSpc>
                <a:spcPct val="160000"/>
              </a:lnSpc>
              <a:spcBef>
                <a:spcPct val="0"/>
              </a:spcBef>
              <a:buSzPct val="80000"/>
              <a:buFont typeface="Wingdings"/>
              <a:buChar char="u"/>
              <a:defRPr/>
            </a:pPr>
            <a:r>
              <a:rPr lang="ko-KR" altLang="en-US" sz="3000">
                <a:solidFill>
                  <a:schemeClr val="tx2"/>
                </a:solidFill>
                <a:effectLst/>
              </a:rPr>
              <a:t>동적 로더</a:t>
            </a:r>
            <a:endParaRPr lang="ko-KR" altLang="en-US" sz="3000">
              <a:solidFill>
                <a:schemeClr val="tx2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7FDE145E-8601-426A-B424-C713ABA7D8B4}" type="slidenum">
              <a:rPr lang="en-US" altLang="ko-KR"/>
              <a:pPr lvl="0" defTabSz="762000">
                <a:defRPr/>
              </a:pPr>
              <a:t>11</a:t>
            </a:fld>
            <a:endParaRPr lang="en-US" altLang="ko-KR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컴파일 즉시 로더의 개념</a:t>
            </a:r>
            <a:endParaRPr lang="ko-KR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435975" cy="5040559"/>
          </a:xfrm>
        </p:spPr>
        <p:txBody>
          <a:bodyPr/>
          <a:lstStyle/>
          <a:p>
            <a:pPr marL="627063" lvl="0" indent="-539750">
              <a:spcBef>
                <a:spcPct val="10000"/>
              </a:spcBef>
              <a:buSzPct val="80000"/>
              <a:buFont typeface="Arial"/>
              <a:buChar char="•"/>
              <a:defRPr/>
            </a:pPr>
            <a:r>
              <a:rPr lang="ko-KR" altLang="en-US" sz="2800">
                <a:effectLst/>
              </a:rPr>
              <a:t>가장 간단한 방법</a:t>
            </a:r>
            <a:endParaRPr lang="ko-KR" altLang="en-US" sz="2800">
              <a:effectLst/>
            </a:endParaRPr>
          </a:p>
          <a:p>
            <a:pPr marL="627063" lvl="0" indent="-539750">
              <a:spcBef>
                <a:spcPct val="10000"/>
              </a:spcBef>
              <a:buSzPct val="80000"/>
              <a:buFont typeface="Arial"/>
              <a:buChar char="•"/>
              <a:defRPr/>
            </a:pPr>
            <a:r>
              <a:rPr lang="ko-KR" altLang="en-US" sz="2800">
                <a:effectLst/>
              </a:rPr>
              <a:t>로더의 기능은 거의 어셈블러가 수행</a:t>
            </a:r>
            <a:endParaRPr lang="ko-KR" altLang="en-US" sz="2800">
              <a:effectLst/>
            </a:endParaRPr>
          </a:p>
          <a:p>
            <a:pPr marL="627063" lvl="0" indent="-539750">
              <a:spcBef>
                <a:spcPct val="10000"/>
              </a:spcBef>
              <a:buSzPct val="80000"/>
              <a:buFont typeface="Arial"/>
              <a:buChar char="•"/>
              <a:defRPr/>
            </a:pPr>
            <a:r>
              <a:rPr lang="ko-KR" altLang="en-US" sz="2800">
                <a:effectLst/>
              </a:rPr>
              <a:t>로더의 기능은 단순히 실행을 제어</a:t>
            </a:r>
            <a:endParaRPr lang="ko-KR" altLang="en-US" sz="2800">
              <a:effectLst/>
            </a:endParaRPr>
          </a:p>
          <a:p>
            <a:pPr marL="627063" lvl="0" indent="-539750">
              <a:spcBef>
                <a:spcPct val="10000"/>
              </a:spcBef>
              <a:buSzPct val="80000"/>
              <a:buFont typeface="Arial"/>
              <a:buChar char="•"/>
              <a:defRPr/>
            </a:pPr>
            <a:r>
              <a:rPr lang="ko-KR" altLang="en-US" sz="2800">
                <a:effectLst/>
              </a:rPr>
              <a:t>어셈블러가 적재 </a:t>
            </a:r>
            <a:r>
              <a:rPr lang="ko-KR" altLang="en-US" sz="2800">
                <a:effectLst/>
                <a:sym typeface="Wingdings"/>
              </a:rPr>
              <a:t> </a:t>
            </a:r>
            <a:r>
              <a:rPr lang="ko-KR" altLang="en-US" sz="2800">
                <a:effectLst/>
              </a:rPr>
              <a:t>기억장소 낭비</a:t>
            </a:r>
            <a:endParaRPr lang="ko-KR" altLang="en-US" sz="2800">
              <a:effectLst/>
            </a:endParaRPr>
          </a:p>
          <a:p>
            <a:pPr marL="627063" lvl="0" indent="-539750">
              <a:spcBef>
                <a:spcPct val="10000"/>
              </a:spcBef>
              <a:buSzPct val="80000"/>
              <a:buFont typeface="Arial"/>
              <a:buChar char="•"/>
              <a:defRPr/>
            </a:pPr>
            <a:r>
              <a:rPr lang="ko-KR" altLang="en-US" sz="2800">
                <a:effectLst/>
              </a:rPr>
              <a:t>목적 모듈이 보조 기억장치에 저장 안됨 어셈블러의 재번역이 요구됨</a:t>
            </a:r>
            <a:endParaRPr lang="ko-KR" altLang="en-US" sz="2800">
              <a:effectLst/>
            </a:endParaRPr>
          </a:p>
          <a:p>
            <a:pPr marL="627063" lvl="0" indent="-539750">
              <a:spcBef>
                <a:spcPct val="10000"/>
              </a:spcBef>
              <a:buSzPct val="80000"/>
              <a:buFont typeface="Arial"/>
              <a:buChar char="•"/>
              <a:defRPr/>
            </a:pPr>
            <a:r>
              <a:rPr lang="ko-KR" altLang="en-US" sz="2800">
                <a:effectLst/>
              </a:rPr>
              <a:t>서로 다른 언어로 작성된 모듈들끼리 연결 불가</a:t>
            </a:r>
            <a:endParaRPr lang="ko-KR" altLang="en-US" sz="2800">
              <a:effectLst/>
            </a:endParaRPr>
          </a:p>
          <a:p>
            <a:pPr marL="627063" lvl="0" indent="-539750">
              <a:spcBef>
                <a:spcPct val="10000"/>
              </a:spcBef>
              <a:buSzPct val="80000"/>
              <a:buFont typeface="Arial"/>
              <a:buChar char="•"/>
              <a:defRPr/>
            </a:pPr>
            <a:r>
              <a:rPr lang="ko-KR" altLang="en-US" sz="2800">
                <a:effectLst/>
              </a:rPr>
              <a:t>모든 모듈이 한꺼번에 번역 </a:t>
            </a:r>
            <a:r>
              <a:rPr lang="ko-KR" altLang="en-US" sz="2800">
                <a:effectLst/>
                <a:sym typeface="Wingdings"/>
              </a:rPr>
              <a:t> 모듈화가 어려움</a:t>
            </a:r>
            <a:endParaRPr lang="ko-KR" altLang="en-US" sz="280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8C555148-3DBB-4294-A6C4-EE7EB4970446}" type="slidenum">
              <a:rPr lang="en-US" altLang="ko-KR"/>
              <a:pPr lvl="0" defTabSz="762000">
                <a:defRPr/>
              </a:pPr>
              <a:t>12</a:t>
            </a:fld>
            <a:endParaRPr lang="en-US" altLang="ko-KR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절대 로더의 개념</a:t>
            </a:r>
            <a:endParaRPr lang="ko-KR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981200"/>
            <a:ext cx="8042473" cy="4328120"/>
          </a:xfrm>
        </p:spPr>
        <p:txBody>
          <a:bodyPr/>
          <a:lstStyle/>
          <a:p>
            <a:pPr marL="618855" lvl="0" indent="-514080">
              <a:buSzPct val="80000"/>
              <a:buFont typeface="Arial"/>
              <a:buChar char="•"/>
              <a:defRPr/>
            </a:pPr>
            <a:r>
              <a:rPr lang="ko-KR" altLang="en-US" sz="2800">
                <a:effectLst/>
              </a:rPr>
              <a:t>출력 결과는 보조 기억장치에 저장</a:t>
            </a:r>
            <a:endParaRPr lang="ko-KR" altLang="en-US" sz="2800">
              <a:effectLst/>
            </a:endParaRPr>
          </a:p>
          <a:p>
            <a:pPr marL="618855" lvl="0" indent="-514080">
              <a:buSzPct val="80000"/>
              <a:buFont typeface="Arial"/>
              <a:buChar char="•"/>
              <a:defRPr/>
            </a:pPr>
            <a:r>
              <a:rPr lang="ko-KR" altLang="en-US" sz="2800">
                <a:effectLst/>
              </a:rPr>
              <a:t>로더는 번역시 정해진 위치에 적재만 수행</a:t>
            </a:r>
            <a:endParaRPr lang="ko-KR" altLang="en-US" sz="2800">
              <a:effectLst/>
            </a:endParaRPr>
          </a:p>
          <a:p>
            <a:pPr marL="618855" lvl="0" indent="-514080">
              <a:buSzPct val="80000"/>
              <a:buFont typeface="Arial"/>
              <a:buChar char="•"/>
              <a:defRPr/>
            </a:pPr>
            <a:r>
              <a:rPr lang="ko-KR" altLang="en-US" sz="2800">
                <a:effectLst/>
              </a:rPr>
              <a:t>프로그래머가 어셈블러에게 적재 주소 지정</a:t>
            </a:r>
            <a:endParaRPr lang="ko-KR" altLang="en-US" sz="2800">
              <a:effectLst/>
            </a:endParaRPr>
          </a:p>
          <a:p>
            <a:pPr marL="618855" lvl="0" indent="-514080">
              <a:buSzPct val="80000"/>
              <a:buFont typeface="Arial"/>
              <a:buChar char="•"/>
              <a:defRPr/>
            </a:pPr>
            <a:r>
              <a:rPr lang="ko-KR" altLang="en-US" sz="2800">
                <a:effectLst/>
              </a:rPr>
              <a:t>각 모듈의 적재 주소 지정</a:t>
            </a:r>
            <a:endParaRPr lang="ko-KR" altLang="en-US" sz="280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9E49BDC1-DF05-44E9-8F0E-1D6FF4EE8662}" type="slidenum">
              <a:rPr lang="en-US" altLang="ko-KR"/>
              <a:pPr lvl="0" defTabSz="762000">
                <a:defRPr/>
              </a:pPr>
              <a:t>13</a:t>
            </a:fld>
            <a:endParaRPr lang="en-US" altLang="ko-KR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 idx="0"/>
          </p:nvPr>
        </p:nvSpPr>
        <p:spPr>
          <a:xfrm>
            <a:off x="685800" y="764704"/>
            <a:ext cx="7772400" cy="74295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절대 로더의 기능</a:t>
            </a:r>
            <a:endParaRPr lang="ko-KR" alt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3568" y="1700808"/>
            <a:ext cx="7344816" cy="4896544"/>
          </a:xfrm>
        </p:spPr>
        <p:txBody>
          <a:bodyPr/>
          <a:lstStyle/>
          <a:p>
            <a:pPr marL="456960" lvl="0" indent="-456960">
              <a:lnSpc>
                <a:spcPct val="140000"/>
              </a:lnSpc>
              <a:buSzPct val="80000"/>
              <a:buFont typeface="Wingdings"/>
              <a:buChar char="u"/>
              <a:defRPr/>
            </a:pPr>
            <a:r>
              <a:rPr lang="ko-KR" altLang="en-US" sz="3000"/>
              <a:t>링크</a:t>
            </a:r>
            <a:endParaRPr lang="ko-KR" altLang="en-US" sz="3200"/>
          </a:p>
          <a:p>
            <a:pPr marL="914160" lvl="1" indent="-456960">
              <a:lnSpc>
                <a:spcPct val="110000"/>
              </a:lnSpc>
              <a:spcBef>
                <a:spcPct val="10000"/>
              </a:spcBef>
              <a:buSzPct val="80000"/>
              <a:buFont typeface="Arial"/>
              <a:buChar char="•"/>
              <a:defRPr/>
            </a:pPr>
            <a:r>
              <a:rPr lang="ko-KR" altLang="en-US" sz="3200"/>
              <a:t> </a:t>
            </a:r>
            <a:r>
              <a:rPr lang="ko-KR" altLang="en-US" sz="2800"/>
              <a:t>프로그래머</a:t>
            </a:r>
            <a:endParaRPr lang="ko-KR" altLang="en-US" sz="3200"/>
          </a:p>
          <a:p>
            <a:pPr marL="428400" lvl="0" indent="-428400">
              <a:lnSpc>
                <a:spcPct val="110000"/>
              </a:lnSpc>
              <a:spcBef>
                <a:spcPct val="10000"/>
              </a:spcBef>
              <a:buSzPct val="80000"/>
              <a:buFont typeface="Wingdings"/>
              <a:buChar char="u"/>
              <a:defRPr/>
            </a:pPr>
            <a:r>
              <a:rPr lang="ko-KR" altLang="en-US" sz="3000"/>
              <a:t>기억 장소 할당 번지 지정</a:t>
            </a:r>
            <a:endParaRPr lang="ko-KR" altLang="en-US" sz="3200"/>
          </a:p>
          <a:p>
            <a:pPr marL="914160" lvl="1" indent="-456960">
              <a:lnSpc>
                <a:spcPct val="110000"/>
              </a:lnSpc>
              <a:spcBef>
                <a:spcPct val="10000"/>
              </a:spcBef>
              <a:buSzPct val="80000"/>
              <a:buFont typeface="Arial"/>
              <a:buChar char="•"/>
              <a:defRPr/>
            </a:pPr>
            <a:r>
              <a:rPr lang="ko-KR" altLang="en-US" sz="3200"/>
              <a:t> </a:t>
            </a:r>
            <a:r>
              <a:rPr lang="ko-KR" altLang="en-US" sz="2800"/>
              <a:t>프로그래머</a:t>
            </a:r>
            <a:endParaRPr lang="ko-KR" altLang="en-US" sz="3200"/>
          </a:p>
          <a:p>
            <a:pPr marL="428400" lvl="0" indent="-428400">
              <a:lnSpc>
                <a:spcPct val="110000"/>
              </a:lnSpc>
              <a:spcBef>
                <a:spcPct val="10000"/>
              </a:spcBef>
              <a:buSzPct val="80000"/>
              <a:buFont typeface="Wingdings"/>
              <a:buChar char="u"/>
              <a:defRPr/>
            </a:pPr>
            <a:r>
              <a:rPr lang="ko-KR" altLang="en-US" sz="3000"/>
              <a:t>재배치</a:t>
            </a:r>
            <a:endParaRPr lang="ko-KR" altLang="en-US" sz="3200"/>
          </a:p>
          <a:p>
            <a:pPr marL="914160" lvl="1" indent="-456960">
              <a:lnSpc>
                <a:spcPct val="110000"/>
              </a:lnSpc>
              <a:spcBef>
                <a:spcPct val="10000"/>
              </a:spcBef>
              <a:buSzPct val="80000"/>
              <a:buFont typeface="Arial"/>
              <a:buChar char="•"/>
              <a:defRPr/>
            </a:pPr>
            <a:r>
              <a:rPr lang="ko-KR" altLang="en-US" sz="3200"/>
              <a:t> </a:t>
            </a:r>
            <a:r>
              <a:rPr lang="ko-KR" altLang="en-US" sz="2800"/>
              <a:t>어셈블러</a:t>
            </a:r>
            <a:endParaRPr lang="ko-KR" altLang="en-US" sz="3200"/>
          </a:p>
          <a:p>
            <a:pPr marL="428400" lvl="0" indent="-428400">
              <a:lnSpc>
                <a:spcPct val="110000"/>
              </a:lnSpc>
              <a:spcBef>
                <a:spcPct val="10000"/>
              </a:spcBef>
              <a:buSzPct val="80000"/>
              <a:buFont typeface="Wingdings"/>
              <a:buChar char="u"/>
              <a:defRPr/>
            </a:pPr>
            <a:r>
              <a:rPr lang="ko-KR" altLang="en-US" sz="3000"/>
              <a:t>적재</a:t>
            </a:r>
            <a:endParaRPr lang="ko-KR" altLang="en-US" sz="3200"/>
          </a:p>
          <a:p>
            <a:pPr marL="914160" lvl="1" indent="-456960">
              <a:lnSpc>
                <a:spcPct val="110000"/>
              </a:lnSpc>
              <a:spcBef>
                <a:spcPct val="10000"/>
              </a:spcBef>
              <a:buSzPct val="80000"/>
              <a:buFont typeface="Arial"/>
              <a:buChar char="•"/>
              <a:defRPr/>
            </a:pPr>
            <a:r>
              <a:rPr lang="ko-KR" altLang="en-US" sz="3200"/>
              <a:t> </a:t>
            </a:r>
            <a:r>
              <a:rPr lang="ko-KR" altLang="en-US" sz="2800"/>
              <a:t>절대로더</a:t>
            </a:r>
            <a:endParaRPr lang="ko-KR" altLang="en-US" sz="280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82480" y="1978496"/>
            <a:ext cx="3810000" cy="4114800"/>
          </a:xfrm>
        </p:spPr>
        <p:txBody>
          <a:bodyPr/>
          <a:lstStyle/>
          <a:p>
            <a:pPr marL="428400" lvl="0" indent="-428400">
              <a:lnSpc>
                <a:spcPct val="110000"/>
              </a:lnSpc>
              <a:spcBef>
                <a:spcPct val="10000"/>
              </a:spcBef>
              <a:buSzPct val="80000"/>
              <a:buFont typeface="Wingdings"/>
              <a:buChar char="u"/>
              <a:defRPr/>
            </a:pPr>
            <a:endParaRPr lang="ko-KR" altLang="en-US" sz="3200"/>
          </a:p>
          <a:p>
            <a:pPr lvl="0">
              <a:buFont typeface="Monotype Sorts"/>
              <a:buNone/>
              <a:defRPr/>
            </a:pPr>
            <a:endParaRPr lang="en-US" altLang="ko-KR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3DEF9B1B-7CCE-46D4-B81B-45DF4F3A84A7}" type="slidenum">
              <a:rPr lang="en-US" altLang="ko-KR"/>
              <a:pPr lvl="0" defTabSz="762000">
                <a:defRPr/>
              </a:pPr>
              <a:t>14</a:t>
            </a:fld>
            <a:endParaRPr lang="en-US" altLang="ko-KR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 idx="0"/>
          </p:nvPr>
        </p:nvSpPr>
        <p:spPr>
          <a:xfrm>
            <a:off x="685800" y="813842"/>
            <a:ext cx="7772400" cy="74295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재배치 로더의 개념</a:t>
            </a:r>
            <a:endParaRPr lang="ko-KR" alt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981200"/>
            <a:ext cx="7866831" cy="4114800"/>
          </a:xfrm>
        </p:spPr>
        <p:txBody>
          <a:bodyPr/>
          <a:lstStyle/>
          <a:p>
            <a:pPr marL="428400" lvl="0" indent="-428400">
              <a:lnSpc>
                <a:spcPct val="130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적재 모듈을 주 기억장치에 적재</a:t>
            </a:r>
            <a:endParaRPr lang="ko-KR" altLang="en-US" sz="3000">
              <a:effectLst/>
            </a:endParaRPr>
          </a:p>
          <a:p>
            <a:pPr marL="428400" lvl="0" indent="-428400">
              <a:lnSpc>
                <a:spcPct val="130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상대 주소를 절대 주소로 변환</a:t>
            </a:r>
            <a:endParaRPr lang="ko-KR" altLang="en-US" sz="3000">
              <a:effectLst/>
            </a:endParaRPr>
          </a:p>
          <a:p>
            <a:pPr marL="428400" lvl="0" indent="-428400">
              <a:lnSpc>
                <a:spcPct val="130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외부 기호의 참조</a:t>
            </a:r>
            <a:endParaRPr lang="ko-KR" altLang="en-US" sz="3000">
              <a:effectLst/>
            </a:endParaRPr>
          </a:p>
          <a:p>
            <a:pPr marL="742740" lvl="0" indent="-399840">
              <a:lnSpc>
                <a:spcPct val="130000"/>
              </a:lnSpc>
              <a:buFont typeface="Arial"/>
              <a:buChar char="•"/>
              <a:defRPr/>
            </a:pPr>
            <a:r>
              <a:rPr lang="ko-KR" altLang="en-US" sz="2800">
                <a:effectLst/>
              </a:rPr>
              <a:t>모듈의 이름 기호 참조</a:t>
            </a:r>
            <a:endParaRPr lang="ko-KR" altLang="en-US" sz="2800">
              <a:effectLst/>
            </a:endParaRPr>
          </a:p>
          <a:p>
            <a:pPr marL="742740" lvl="0" indent="-399840">
              <a:lnSpc>
                <a:spcPct val="130000"/>
              </a:lnSpc>
              <a:buFont typeface="Arial"/>
              <a:buChar char="•"/>
              <a:defRPr/>
            </a:pPr>
            <a:r>
              <a:rPr lang="ko-KR" altLang="en-US" sz="2800">
                <a:effectLst/>
              </a:rPr>
              <a:t>	외부 모듈에서 정의된 기호 참조</a:t>
            </a:r>
            <a:endParaRPr lang="ko-KR" altLang="en-US" sz="280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420D136E-0FDB-461C-8AAB-D768FDEF5715}" type="slidenum">
              <a:rPr lang="en-US" altLang="ko-KR"/>
              <a:pPr lvl="0" defTabSz="762000">
                <a:defRPr/>
              </a:pPr>
              <a:t>15</a:t>
            </a:fld>
            <a:endParaRPr lang="en-US" altLang="ko-KR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 idx="0"/>
          </p:nvPr>
        </p:nvSpPr>
        <p:spPr>
          <a:xfrm>
            <a:off x="685800" y="813842"/>
            <a:ext cx="7772400" cy="74295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개의 외부 모듈 정의</a:t>
            </a:r>
            <a:endParaRPr lang="ko-KR" alt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4100" y="1633538"/>
            <a:ext cx="3830638" cy="538162"/>
          </a:xfrm>
        </p:spPr>
        <p:txBody>
          <a:bodyPr/>
          <a:lstStyle/>
          <a:p>
            <a:pPr marL="514080" lvl="0" indent="-514080"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모듈 </a:t>
            </a:r>
            <a:r>
              <a:rPr lang="en-US" altLang="ko-KR" sz="3000">
                <a:effectLst/>
              </a:rPr>
              <a:t>M1</a:t>
            </a:r>
            <a:endParaRPr lang="en-US" altLang="ko-KR" sz="3000">
              <a:effectLst/>
            </a:endParaRP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>
          <a:xfrm>
            <a:off x="1033463" y="2227263"/>
            <a:ext cx="7642225" cy="396716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13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800" mc:Ignorable="hp" hp:hslEmbossed="0">
                <a:solidFill>
                  <a:schemeClr val="tx1"/>
                </a:solidFill>
                <a:effectLst/>
              </a:rPr>
              <a:t>세그먼트 </a:t>
            </a: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/>
              </a:rPr>
              <a:t>A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11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/>
              </a:rPr>
              <a:t>(</a:t>
            </a:r>
            <a:r>
              <a:rPr xmlns:mc="http://schemas.openxmlformats.org/markup-compatibility/2006" xmlns:hp="http://schemas.haansoft.com/office/presentation/8.0" lang="ko-KR" altLang="en-US" sz="2800" mc:Ignorable="hp" hp:hslEmbossed="0">
                <a:solidFill>
                  <a:schemeClr val="tx1"/>
                </a:solidFill>
                <a:effectLst/>
              </a:rPr>
              <a:t>상대주소</a:t>
            </a: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/>
              </a:rPr>
              <a:t>)  (</a:t>
            </a:r>
            <a:r>
              <a:rPr xmlns:mc="http://schemas.openxmlformats.org/markup-compatibility/2006" xmlns:hp="http://schemas.haansoft.com/office/presentation/8.0" lang="ko-KR" altLang="en-US" sz="2800" mc:Ignorable="hp" hp:hslEmbossed="0">
                <a:solidFill>
                  <a:schemeClr val="tx1"/>
                </a:solidFill>
                <a:effectLst/>
              </a:rPr>
              <a:t>기호</a:t>
            </a: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/>
              </a:rPr>
              <a:t>)     (</a:t>
            </a:r>
            <a:r>
              <a:rPr xmlns:mc="http://schemas.openxmlformats.org/markup-compatibility/2006" xmlns:hp="http://schemas.haansoft.com/office/presentation/8.0" lang="ko-KR" altLang="en-US" sz="2800" mc:Ignorable="hp" hp:hslEmbossed="0">
                <a:solidFill>
                  <a:schemeClr val="tx1"/>
                </a:solidFill>
                <a:effectLst/>
              </a:rPr>
              <a:t>명령어</a:t>
            </a: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/>
              </a:rPr>
              <a:t>)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11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/>
              </a:rPr>
              <a:t>	  0        A          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/>
              </a:rPr>
              <a:t>  ...       ... 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/>
              </a:rPr>
              <a:t>  ...              call   B 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/>
              </a:rPr>
              <a:t>   20       la1    dw     lb1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5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/>
              </a:rPr>
              <a:t>  ...       ...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/>
              </a:rPr>
              <a:t>   29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55C3BA07-8900-4EDB-BF35-B96037752B9E}" type="slidenum">
              <a:rPr lang="en-US" altLang="ko-KR"/>
              <a:pPr lvl="0" defTabSz="762000">
                <a:defRPr/>
              </a:pPr>
              <a:t>16</a:t>
            </a:fld>
            <a:endParaRPr lang="en-US" altLang="ko-KR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 idx="0"/>
          </p:nvPr>
        </p:nvSpPr>
        <p:spPr>
          <a:xfrm>
            <a:off x="685800" y="764704"/>
            <a:ext cx="7772400" cy="74295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개의 외부모듈 정의</a:t>
            </a:r>
            <a:endParaRPr lang="ko-KR" alt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1674813"/>
            <a:ext cx="3830638" cy="538162"/>
          </a:xfrm>
        </p:spPr>
        <p:txBody>
          <a:bodyPr/>
          <a:lstStyle/>
          <a:p>
            <a:pPr marL="514080" lvl="0" indent="-514080"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모듈 </a:t>
            </a:r>
            <a:r>
              <a:rPr lang="en-US" altLang="ko-KR" sz="3000">
                <a:effectLst/>
              </a:rPr>
              <a:t>M2</a:t>
            </a:r>
            <a:endParaRPr lang="en-US" altLang="ko-KR" sz="3000">
              <a:effectLst/>
            </a:endParaRP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>
          <a:xfrm>
            <a:off x="1033463" y="2227263"/>
            <a:ext cx="7196137" cy="34925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13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800" mc:Ignorable="hp" hp:hslEmbossed="0">
                <a:solidFill>
                  <a:schemeClr val="tx1"/>
                </a:solidFill>
                <a:effectLst/>
              </a:rPr>
              <a:t>세그먼트 </a:t>
            </a: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/>
              </a:rPr>
              <a:t>B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11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/>
              </a:rPr>
              <a:t>(</a:t>
            </a:r>
            <a:r>
              <a:rPr xmlns:mc="http://schemas.openxmlformats.org/markup-compatibility/2006" xmlns:hp="http://schemas.haansoft.com/office/presentation/8.0" lang="ko-KR" altLang="en-US" sz="2800" mc:Ignorable="hp" hp:hslEmbossed="0">
                <a:solidFill>
                  <a:schemeClr val="tx1"/>
                </a:solidFill>
                <a:effectLst/>
              </a:rPr>
              <a:t>상대주소</a:t>
            </a: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/>
              </a:rPr>
              <a:t>)   (</a:t>
            </a:r>
            <a:r>
              <a:rPr xmlns:mc="http://schemas.openxmlformats.org/markup-compatibility/2006" xmlns:hp="http://schemas.haansoft.com/office/presentation/8.0" lang="ko-KR" altLang="en-US" sz="2800" mc:Ignorable="hp" hp:hslEmbossed="0">
                <a:solidFill>
                  <a:schemeClr val="tx1"/>
                </a:solidFill>
                <a:effectLst/>
              </a:rPr>
              <a:t>기호</a:t>
            </a: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/>
              </a:rPr>
              <a:t>)    (</a:t>
            </a:r>
            <a:r>
              <a:rPr xmlns:mc="http://schemas.openxmlformats.org/markup-compatibility/2006" xmlns:hp="http://schemas.haansoft.com/office/presentation/8.0" lang="ko-KR" altLang="en-US" sz="2800" mc:Ignorable="hp" hp:hslEmbossed="0">
                <a:solidFill>
                  <a:schemeClr val="tx1"/>
                </a:solidFill>
                <a:effectLst/>
              </a:rPr>
              <a:t>명령어</a:t>
            </a: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/>
              </a:rPr>
              <a:t>)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11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/>
              </a:rPr>
              <a:t>	  0         B          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5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/>
              </a:rPr>
              <a:t>  ...        ...  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/>
              </a:rPr>
              <a:t>   10        lb1     dw     5 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50000"/>
              </a:lnSpc>
              <a:spcBef>
                <a:spcPct val="30000"/>
              </a:spcBef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/>
              </a:rPr>
              <a:t>  ...        ...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/>
              </a:rPr>
              <a:t>   19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B19E4D6D-CDC7-44FC-82D1-3E552C519C12}" type="slidenum">
              <a:rPr lang="en-US" altLang="ko-KR"/>
              <a:pPr lvl="0" defTabSz="762000">
                <a:defRPr/>
              </a:pPr>
              <a:t>17</a:t>
            </a:fld>
            <a:endParaRPr lang="en-US" altLang="ko-KR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 idx="0"/>
          </p:nvPr>
        </p:nvSpPr>
        <p:spPr>
          <a:xfrm>
            <a:off x="685800" y="813842"/>
            <a:ext cx="7772400" cy="74295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개의 외부모듈 정의</a:t>
            </a:r>
            <a:endParaRPr lang="ko-KR" altLang="en-US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8238" y="1849438"/>
            <a:ext cx="3830637" cy="538162"/>
          </a:xfrm>
        </p:spPr>
        <p:txBody>
          <a:bodyPr/>
          <a:lstStyle/>
          <a:p>
            <a:pPr marL="428400" lvl="0" indent="-428400"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모듈 </a:t>
            </a:r>
            <a:r>
              <a:rPr lang="en-US" altLang="ko-KR" sz="3000">
                <a:effectLst/>
              </a:rPr>
              <a:t>M3</a:t>
            </a:r>
            <a:endParaRPr lang="en-US" altLang="ko-KR" sz="3000">
              <a:effectLst/>
            </a:endParaRP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>
          <a:xfrm>
            <a:off x="1116013" y="2640013"/>
            <a:ext cx="7242175" cy="3221037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14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800" mc:Ignorable="hp" hp:hslEmbossed="0">
                <a:solidFill>
                  <a:schemeClr val="tx1"/>
                </a:solidFill>
                <a:effectLst/>
              </a:rPr>
              <a:t>세그먼트 </a:t>
            </a: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/>
              </a:rPr>
              <a:t>C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14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/>
              </a:rPr>
              <a:t>(</a:t>
            </a:r>
            <a:r>
              <a:rPr xmlns:mc="http://schemas.openxmlformats.org/markup-compatibility/2006" xmlns:hp="http://schemas.haansoft.com/office/presentation/8.0" lang="ko-KR" altLang="en-US" sz="2800" mc:Ignorable="hp" hp:hslEmbossed="0">
                <a:solidFill>
                  <a:schemeClr val="tx1"/>
                </a:solidFill>
                <a:effectLst/>
              </a:rPr>
              <a:t>상대주소</a:t>
            </a: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/>
              </a:rPr>
              <a:t>)  (</a:t>
            </a:r>
            <a:r>
              <a:rPr xmlns:mc="http://schemas.openxmlformats.org/markup-compatibility/2006" xmlns:hp="http://schemas.haansoft.com/office/presentation/8.0" lang="ko-KR" altLang="en-US" sz="2800" mc:Ignorable="hp" hp:hslEmbossed="0">
                <a:solidFill>
                  <a:schemeClr val="tx1"/>
                </a:solidFill>
                <a:effectLst/>
              </a:rPr>
              <a:t>기호</a:t>
            </a: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/>
              </a:rPr>
              <a:t>)  (</a:t>
            </a:r>
            <a:r>
              <a:rPr xmlns:mc="http://schemas.openxmlformats.org/markup-compatibility/2006" xmlns:hp="http://schemas.haansoft.com/office/presentation/8.0" lang="ko-KR" altLang="en-US" sz="2800" mc:Ignorable="hp" hp:hslEmbossed="0">
                <a:solidFill>
                  <a:schemeClr val="tx1"/>
                </a:solidFill>
                <a:effectLst/>
              </a:rPr>
              <a:t>명령어</a:t>
            </a: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/>
              </a:rPr>
              <a:t>)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11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/>
              </a:rPr>
              <a:t>	  0        C          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/>
              </a:rPr>
              <a:t>      ...        ...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/>
              </a:rPr>
              <a:t>    9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21A81D1F-7991-45AC-8AA3-9C37E0F4A479}" type="slidenum">
              <a:rPr lang="en-US" altLang="ko-KR"/>
              <a:pPr lvl="0" defTabSz="762000">
                <a:defRPr/>
              </a:pPr>
              <a:t>18</a:t>
            </a:fld>
            <a:endParaRPr lang="en-US" altLang="ko-KR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 idx="0"/>
          </p:nvPr>
        </p:nvSpPr>
        <p:spPr>
          <a:xfrm>
            <a:off x="685800" y="764704"/>
            <a:ext cx="7772400" cy="74295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각 모듈의 기호표</a:t>
            </a:r>
            <a:endParaRPr lang="ko-KR" altLang="en-US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7288" y="1795463"/>
            <a:ext cx="5189537" cy="538162"/>
          </a:xfrm>
        </p:spPr>
        <p:txBody>
          <a:bodyPr/>
          <a:lstStyle/>
          <a:p>
            <a:pPr marL="428400" lvl="0" indent="-428400"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모듈 </a:t>
            </a:r>
            <a:r>
              <a:rPr lang="en-US" altLang="ko-KR" sz="3000">
                <a:effectLst/>
              </a:rPr>
              <a:t>M1</a:t>
            </a:r>
            <a:r>
              <a:rPr lang="ko-KR" altLang="en-US" sz="3000">
                <a:effectLst/>
              </a:rPr>
              <a:t>의 기호표</a:t>
            </a:r>
            <a:endParaRPr lang="ko-KR" altLang="en-US" sz="3000">
              <a:effectLst/>
            </a:endParaRP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>
          <a:xfrm>
            <a:off x="915988" y="2528888"/>
            <a:ext cx="1357312" cy="31051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130000"/>
              </a:lnSpc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100" mc:Ignorable="hp" hp:hslEmbossed="0">
                <a:solidFill>
                  <a:srgbClr val="ffa51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기호</a:t>
            </a:r>
            <a:endParaRPr xmlns:mc="http://schemas.openxmlformats.org/markup-compatibility/2006" xmlns:hp="http://schemas.haansoft.com/office/presentation/8.0" lang="ko-KR" altLang="en-US" sz="3100" mc:Ignorable="hp" hp:hslEmbossed="0">
              <a:solidFill>
                <a:srgbClr val="ffa51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1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1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endParaRPr xmlns:mc="http://schemas.openxmlformats.org/markup-compatibility/2006" xmlns:hp="http://schemas.haansoft.com/office/presentation/8.0" lang="en-US" altLang="ko-KR" sz="31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1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1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endParaRPr xmlns:mc="http://schemas.openxmlformats.org/markup-compatibility/2006" xmlns:hp="http://schemas.haansoft.com/office/presentation/8.0" lang="en-US" altLang="ko-KR" sz="31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1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1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la1</a:t>
            </a:r>
            <a:endParaRPr xmlns:mc="http://schemas.openxmlformats.org/markup-compatibility/2006" xmlns:hp="http://schemas.haansoft.com/office/presentation/8.0" lang="en-US" altLang="ko-KR" sz="31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1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1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lb1</a:t>
            </a:r>
            <a:endParaRPr xmlns:mc="http://schemas.openxmlformats.org/markup-compatibility/2006" xmlns:hp="http://schemas.haansoft.com/office/presentation/8.0" lang="en-US" altLang="ko-KR" sz="31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45" name="Freeform 5"/>
          <p:cNvSpPr/>
          <p:nvPr/>
        </p:nvSpPr>
        <p:spPr>
          <a:xfrm>
            <a:off x="846137" y="2564904"/>
            <a:ext cx="7451725" cy="1588"/>
          </a:xfrm>
          <a:custGeom>
            <a:avLst/>
            <a:gdLst/>
            <a:cxnLst>
              <a:cxn ang="0">
                <a:pos x="4693" y="0"/>
              </a:cxn>
              <a:cxn ang="0">
                <a:pos x="0" y="0"/>
              </a:cxn>
            </a:cxnLst>
            <a:rect l="0" t="0" r="r" b="b"/>
            <a:pathLst>
              <a:path w="4694" h="1">
                <a:moveTo>
                  <a:pt x="4693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3846" name="Freeform 6"/>
          <p:cNvSpPr/>
          <p:nvPr/>
        </p:nvSpPr>
        <p:spPr>
          <a:xfrm>
            <a:off x="845344" y="3211388"/>
            <a:ext cx="7453312" cy="1588"/>
          </a:xfrm>
          <a:custGeom>
            <a:avLst/>
            <a:gdLst/>
            <a:cxnLst>
              <a:cxn ang="0">
                <a:pos x="4694" y="0"/>
              </a:cxn>
              <a:cxn ang="0">
                <a:pos x="0" y="0"/>
              </a:cxn>
            </a:cxnLst>
            <a:rect l="0" t="0" r="r" b="b"/>
            <a:pathLst>
              <a:path w="4695" h="1">
                <a:moveTo>
                  <a:pt x="4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3847" name="Freeform 7"/>
          <p:cNvSpPr/>
          <p:nvPr/>
        </p:nvSpPr>
        <p:spPr>
          <a:xfrm>
            <a:off x="845343" y="5373216"/>
            <a:ext cx="7453313" cy="1588"/>
          </a:xfrm>
          <a:custGeom>
            <a:avLst/>
            <a:gdLst/>
            <a:cxnLst>
              <a:cxn ang="0">
                <a:pos x="4694" y="0"/>
              </a:cxn>
              <a:cxn ang="0">
                <a:pos x="0" y="0"/>
              </a:cxn>
            </a:cxnLst>
            <a:rect l="0" t="0" r="r" b="b"/>
            <a:pathLst>
              <a:path w="4695" h="1">
                <a:moveTo>
                  <a:pt x="4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3848" name="Freeform 8"/>
          <p:cNvSpPr/>
          <p:nvPr/>
        </p:nvSpPr>
        <p:spPr>
          <a:xfrm flipH="1">
            <a:off x="6372200" y="2592388"/>
            <a:ext cx="23838" cy="2780828"/>
          </a:xfrm>
          <a:custGeom>
            <a:avLst/>
            <a:gdLst/>
            <a:cxnLst>
              <a:cxn ang="0">
                <a:pos x="0" y="0"/>
              </a:cxn>
              <a:cxn ang="0">
                <a:pos x="0" y="2115"/>
              </a:cxn>
            </a:cxnLst>
            <a:rect l="0" t="0" r="r" b="b"/>
            <a:pathLst>
              <a:path w="1" h="2116">
                <a:moveTo>
                  <a:pt x="0" y="0"/>
                </a:moveTo>
                <a:lnTo>
                  <a:pt x="0" y="211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>
          <a:xfrm>
            <a:off x="2619375" y="2514600"/>
            <a:ext cx="1216025" cy="31051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130000"/>
              </a:lnSpc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000" mc:Ignorable="hp" hp:hslEmbossed="0">
                <a:solidFill>
                  <a:srgbClr val="ffa51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분류</a:t>
            </a:r>
            <a:endParaRPr xmlns:mc="http://schemas.openxmlformats.org/markup-compatibility/2006" xmlns:hp="http://schemas.haansoft.com/office/presentation/8.0" lang="ko-KR" altLang="en-US" sz="3000" mc:Ignorable="hp" hp:hslEmbossed="0">
              <a:solidFill>
                <a:srgbClr val="ffa51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1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SD</a:t>
            </a:r>
            <a:endParaRPr xmlns:mc="http://schemas.openxmlformats.org/markup-compatibility/2006" xmlns:hp="http://schemas.haansoft.com/office/presentation/8.0" lang="en-US" altLang="ko-KR" sz="3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1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SD</a:t>
            </a:r>
            <a:endParaRPr xmlns:mc="http://schemas.openxmlformats.org/markup-compatibility/2006" xmlns:hp="http://schemas.haansoft.com/office/presentation/8.0" lang="en-US" altLang="ko-KR" sz="3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1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LD</a:t>
            </a:r>
            <a:endParaRPr xmlns:mc="http://schemas.openxmlformats.org/markup-compatibility/2006" xmlns:hp="http://schemas.haansoft.com/office/presentation/8.0" lang="en-US" altLang="ko-KR" sz="3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1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ER</a:t>
            </a:r>
            <a:endParaRPr xmlns:mc="http://schemas.openxmlformats.org/markup-compatibility/2006" xmlns:hp="http://schemas.haansoft.com/office/presentation/8.0" lang="en-US" altLang="ko-KR" sz="3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50" name="Rectangle 10"/>
          <p:cNvSpPr>
            <a:spLocks noChangeArrowheads="1"/>
          </p:cNvSpPr>
          <p:nvPr/>
        </p:nvSpPr>
        <p:spPr>
          <a:xfrm>
            <a:off x="4138613" y="2519363"/>
            <a:ext cx="2214562" cy="31051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130000"/>
              </a:lnSpc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000" mc:Ignorable="hp" hp:hslEmbossed="0">
                <a:solidFill>
                  <a:srgbClr val="ffa51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상대주소</a:t>
            </a:r>
            <a:endParaRPr xmlns:mc="http://schemas.openxmlformats.org/markup-compatibility/2006" xmlns:hp="http://schemas.haansoft.com/office/presentation/8.0" lang="ko-KR" altLang="en-US" sz="3000" mc:Ignorable="hp" hp:hslEmbossed="0">
              <a:solidFill>
                <a:srgbClr val="ffa51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1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xmlns:mc="http://schemas.openxmlformats.org/markup-compatibility/2006" xmlns:hp="http://schemas.haansoft.com/office/presentation/8.0" lang="en-US" altLang="ko-KR" sz="3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1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xmlns:mc="http://schemas.openxmlformats.org/markup-compatibility/2006" xmlns:hp="http://schemas.haansoft.com/office/presentation/8.0" lang="en-US" altLang="ko-KR" sz="3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1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</a:t>
            </a:r>
            <a:endParaRPr xmlns:mc="http://schemas.openxmlformats.org/markup-compatibility/2006" xmlns:hp="http://schemas.haansoft.com/office/presentation/8.0" lang="en-US" altLang="ko-KR" sz="3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1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xmlns:mc="http://schemas.openxmlformats.org/markup-compatibility/2006" xmlns:hp="http://schemas.haansoft.com/office/presentation/8.0" lang="en-US" altLang="ko-KR" sz="3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51" name="Rectangle 11"/>
          <p:cNvSpPr>
            <a:spLocks noChangeArrowheads="1"/>
          </p:cNvSpPr>
          <p:nvPr/>
        </p:nvSpPr>
        <p:spPr>
          <a:xfrm>
            <a:off x="6615113" y="2527300"/>
            <a:ext cx="1376362" cy="31051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130000"/>
              </a:lnSpc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000" mc:Ignorable="hp" hp:hslEmbossed="0">
                <a:solidFill>
                  <a:srgbClr val="ffa51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길이</a:t>
            </a:r>
            <a:endParaRPr xmlns:mc="http://schemas.openxmlformats.org/markup-compatibility/2006" xmlns:hp="http://schemas.haansoft.com/office/presentation/8.0" lang="ko-KR" altLang="en-US" sz="3000" mc:Ignorable="hp" hp:hslEmbossed="0">
              <a:solidFill>
                <a:srgbClr val="ffa51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1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30</a:t>
            </a:r>
            <a:endParaRPr xmlns:mc="http://schemas.openxmlformats.org/markup-compatibility/2006" xmlns:hp="http://schemas.haansoft.com/office/presentation/8.0" lang="en-US" altLang="ko-KR" sz="3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1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xmlns:mc="http://schemas.openxmlformats.org/markup-compatibility/2006" xmlns:hp="http://schemas.haansoft.com/office/presentation/8.0" lang="en-US" altLang="ko-KR" sz="3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1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xmlns:mc="http://schemas.openxmlformats.org/markup-compatibility/2006" xmlns:hp="http://schemas.haansoft.com/office/presentation/8.0" lang="en-US" altLang="ko-KR" sz="3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1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xmlns:mc="http://schemas.openxmlformats.org/markup-compatibility/2006" xmlns:hp="http://schemas.haansoft.com/office/presentation/8.0" lang="en-US" altLang="ko-KR" sz="3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52" name="Freeform 12"/>
          <p:cNvSpPr/>
          <p:nvPr/>
        </p:nvSpPr>
        <p:spPr>
          <a:xfrm flipH="1">
            <a:off x="4067944" y="2597150"/>
            <a:ext cx="3994" cy="2776066"/>
          </a:xfrm>
          <a:custGeom>
            <a:avLst/>
            <a:gdLst/>
            <a:cxnLst>
              <a:cxn ang="0">
                <a:pos x="0" y="0"/>
              </a:cxn>
              <a:cxn ang="0">
                <a:pos x="0" y="2115"/>
              </a:cxn>
            </a:cxnLst>
            <a:rect l="0" t="0" r="r" b="b"/>
            <a:pathLst>
              <a:path w="1" h="2116">
                <a:moveTo>
                  <a:pt x="0" y="0"/>
                </a:moveTo>
                <a:lnTo>
                  <a:pt x="0" y="211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3853" name="Freeform 13"/>
          <p:cNvSpPr/>
          <p:nvPr/>
        </p:nvSpPr>
        <p:spPr>
          <a:xfrm>
            <a:off x="2411413" y="2563813"/>
            <a:ext cx="347" cy="2809403"/>
          </a:xfrm>
          <a:custGeom>
            <a:avLst/>
            <a:gdLst/>
            <a:cxnLst>
              <a:cxn ang="0">
                <a:pos x="0" y="0"/>
              </a:cxn>
              <a:cxn ang="0">
                <a:pos x="0" y="2133"/>
              </a:cxn>
            </a:cxnLst>
            <a:rect l="0" t="0" r="r" b="b"/>
            <a:pathLst>
              <a:path w="1" h="2134">
                <a:moveTo>
                  <a:pt x="0" y="0"/>
                </a:moveTo>
                <a:lnTo>
                  <a:pt x="0" y="2133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3854" name=""/>
          <p:cNvSpPr txBox="1"/>
          <p:nvPr/>
        </p:nvSpPr>
        <p:spPr>
          <a:xfrm>
            <a:off x="899592" y="5445224"/>
            <a:ext cx="7632848" cy="1152128"/>
          </a:xfrm>
          <a:prstGeom prst="rect">
            <a:avLst/>
          </a:prstGeom>
        </p:spPr>
        <p:txBody>
          <a:bodyPr wrap="square"/>
          <a:p>
            <a:pPr lvl="0" algn="l">
              <a:defRPr/>
            </a:pPr>
            <a:r>
              <a:rPr lang="en-US" altLang="ko-KR" sz="2300"/>
              <a:t>SD(segment defunition)</a:t>
            </a:r>
            <a:endParaRPr lang="en-US" altLang="ko-KR" sz="2300"/>
          </a:p>
          <a:p>
            <a:pPr lvl="0" algn="l">
              <a:defRPr/>
            </a:pPr>
            <a:r>
              <a:rPr lang="en-US" altLang="ko-KR" sz="2300"/>
              <a:t>LD(local definition)</a:t>
            </a:r>
            <a:endParaRPr lang="en-US" altLang="ko-KR" sz="2300"/>
          </a:p>
          <a:p>
            <a:pPr lvl="0" algn="l">
              <a:defRPr/>
            </a:pPr>
            <a:r>
              <a:rPr lang="en-US" altLang="ko-KR" sz="2300"/>
              <a:t>ED(external reference)</a:t>
            </a:r>
            <a:endParaRPr lang="en-US" altLang="ko-KR" sz="2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315F2649-342A-4FD7-88A7-23302BC33FE6}" type="slidenum">
              <a:rPr lang="en-US" altLang="ko-KR"/>
              <a:pPr lvl="0" defTabSz="762000">
                <a:defRPr/>
              </a:pPr>
              <a:t>19</a:t>
            </a:fld>
            <a:endParaRPr lang="en-US" altLang="ko-KR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 idx="0"/>
          </p:nvPr>
        </p:nvSpPr>
        <p:spPr>
          <a:xfrm>
            <a:off x="685800" y="764704"/>
            <a:ext cx="7772400" cy="74295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각 모듈의 기호표</a:t>
            </a:r>
            <a:endParaRPr lang="ko-KR" alt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2700" y="1990725"/>
            <a:ext cx="5189538" cy="538163"/>
          </a:xfrm>
        </p:spPr>
        <p:txBody>
          <a:bodyPr/>
          <a:lstStyle/>
          <a:p>
            <a:pPr marL="428400" lvl="0" indent="-428400">
              <a:buSzPct val="80000"/>
              <a:buFont typeface="Wingdings"/>
              <a:buChar char="u"/>
              <a:defRPr/>
            </a:pPr>
            <a:r>
              <a:rPr lang="ko-KR" altLang="en-US" sz="3000"/>
              <a:t>모듈 </a:t>
            </a:r>
            <a:r>
              <a:rPr lang="en-US" altLang="ko-KR" sz="3000"/>
              <a:t>M2</a:t>
            </a:r>
            <a:r>
              <a:rPr lang="ko-KR" altLang="en-US" sz="3000"/>
              <a:t>의 기호표</a:t>
            </a:r>
            <a:endParaRPr lang="ko-KR" altLang="en-US" sz="3000"/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>
          <a:xfrm>
            <a:off x="763588" y="2881313"/>
            <a:ext cx="1357312" cy="2149475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140000"/>
              </a:lnSpc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rgbClr val="ffa51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기호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rgbClr val="ffa51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4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4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lb1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5893" name="Freeform 5"/>
          <p:cNvSpPr/>
          <p:nvPr/>
        </p:nvSpPr>
        <p:spPr>
          <a:xfrm>
            <a:off x="777875" y="2935288"/>
            <a:ext cx="7451725" cy="1587"/>
          </a:xfrm>
          <a:custGeom>
            <a:avLst/>
            <a:gdLst/>
            <a:cxnLst>
              <a:cxn ang="0">
                <a:pos x="4693" y="0"/>
              </a:cxn>
              <a:cxn ang="0">
                <a:pos x="0" y="0"/>
              </a:cxn>
            </a:cxnLst>
            <a:rect l="0" t="0" r="r" b="b"/>
            <a:pathLst>
              <a:path w="4694" h="1">
                <a:moveTo>
                  <a:pt x="4693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5894" name="Freeform 6"/>
          <p:cNvSpPr/>
          <p:nvPr/>
        </p:nvSpPr>
        <p:spPr>
          <a:xfrm>
            <a:off x="763588" y="3703638"/>
            <a:ext cx="7453312" cy="1587"/>
          </a:xfrm>
          <a:custGeom>
            <a:avLst/>
            <a:gdLst/>
            <a:cxnLst>
              <a:cxn ang="0">
                <a:pos x="4694" y="0"/>
              </a:cxn>
              <a:cxn ang="0">
                <a:pos x="0" y="0"/>
              </a:cxn>
            </a:cxnLst>
            <a:rect l="0" t="0" r="r" b="b"/>
            <a:pathLst>
              <a:path w="4695" h="1">
                <a:moveTo>
                  <a:pt x="4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5895" name="Freeform 7"/>
          <p:cNvSpPr/>
          <p:nvPr/>
        </p:nvSpPr>
        <p:spPr>
          <a:xfrm>
            <a:off x="714375" y="5502275"/>
            <a:ext cx="7453313" cy="1588"/>
          </a:xfrm>
          <a:custGeom>
            <a:avLst/>
            <a:gdLst/>
            <a:cxnLst>
              <a:cxn ang="0">
                <a:pos x="4694" y="0"/>
              </a:cxn>
              <a:cxn ang="0">
                <a:pos x="0" y="0"/>
              </a:cxn>
            </a:cxnLst>
            <a:rect l="0" t="0" r="r" b="b"/>
            <a:pathLst>
              <a:path w="4695" h="1">
                <a:moveTo>
                  <a:pt x="4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>
          <a:xfrm>
            <a:off x="2466975" y="2867025"/>
            <a:ext cx="1216025" cy="21209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140000"/>
              </a:lnSpc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rgbClr val="ffa51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분류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rgbClr val="ffa51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4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SD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4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LD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>
          <a:xfrm>
            <a:off x="3804199" y="2871788"/>
            <a:ext cx="2492375" cy="2200275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140000"/>
              </a:lnSpc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rgbClr val="ffa51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상대 주소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rgbClr val="ffa51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4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4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>
          <a:xfrm>
            <a:off x="6462713" y="2879725"/>
            <a:ext cx="1376362" cy="2065338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140000"/>
              </a:lnSpc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rgbClr val="ffa51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길이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rgbClr val="ffa51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4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4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3564" name="Group 14"/>
          <p:cNvGrpSpPr/>
          <p:nvPr/>
        </p:nvGrpSpPr>
        <p:grpSpPr>
          <a:xfrm rot="0">
            <a:off x="2259013" y="2927350"/>
            <a:ext cx="3986212" cy="2584450"/>
            <a:chOff x="1423" y="1844"/>
            <a:chExt cx="2511" cy="1628"/>
          </a:xfrm>
        </p:grpSpPr>
        <p:sp>
          <p:nvSpPr>
            <p:cNvPr id="165899" name="Freeform 11"/>
            <p:cNvSpPr/>
            <p:nvPr/>
          </p:nvSpPr>
          <p:spPr>
            <a:xfrm>
              <a:off x="3933" y="1858"/>
              <a:ext cx="1" cy="1612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0" y="1611"/>
                </a:cxn>
              </a:cxnLst>
              <a:rect l="0" t="0" r="r" b="b"/>
              <a:pathLst>
                <a:path w="1" h="1612">
                  <a:moveTo>
                    <a:pt x="0" y="0"/>
                  </a:moveTo>
                  <a:lnTo>
                    <a:pt x="0" y="1611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65900" name="Freeform 12"/>
            <p:cNvSpPr/>
            <p:nvPr/>
          </p:nvSpPr>
          <p:spPr>
            <a:xfrm>
              <a:off x="2469" y="1860"/>
              <a:ext cx="1" cy="1612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0" y="1611"/>
                </a:cxn>
              </a:cxnLst>
              <a:rect l="0" t="0" r="r" b="b"/>
              <a:pathLst>
                <a:path w="1" h="1612">
                  <a:moveTo>
                    <a:pt x="0" y="0"/>
                  </a:moveTo>
                  <a:lnTo>
                    <a:pt x="0" y="1611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65901" name="Freeform 13"/>
            <p:cNvSpPr/>
            <p:nvPr/>
          </p:nvSpPr>
          <p:spPr>
            <a:xfrm>
              <a:off x="1423" y="1844"/>
              <a:ext cx="1" cy="1626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0" y="1625"/>
                </a:cxn>
              </a:cxnLst>
              <a:rect l="0" t="0" r="r" b="b"/>
              <a:pathLst>
                <a:path w="1" h="1626">
                  <a:moveTo>
                    <a:pt x="0" y="0"/>
                  </a:moveTo>
                  <a:lnTo>
                    <a:pt x="0" y="1625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0D8BA1FD-5464-4936-A0C8-40A29012B69D}" type="slidenum">
              <a:rPr lang="en-US" altLang="ko-KR"/>
              <a:pPr lvl="0" defTabSz="762000">
                <a:defRPr/>
              </a:pPr>
              <a:t>2</a:t>
            </a:fld>
            <a:endParaRPr lang="en-US" altLang="ko-KR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학습 내용</a:t>
            </a:r>
            <a:endParaRPr lang="ko-KR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16100"/>
            <a:ext cx="8291513" cy="4114800"/>
          </a:xfrm>
        </p:spPr>
        <p:txBody>
          <a:bodyPr/>
          <a:lstStyle/>
          <a:p>
            <a:pPr marL="428400" lvl="0" indent="-428400">
              <a:lnSpc>
                <a:spcPct val="165000"/>
              </a:lnSpc>
              <a:spcBef>
                <a:spcPct val="0"/>
              </a:spcBef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링커와 로더의 개념과 역할</a:t>
            </a:r>
            <a:endParaRPr lang="ko-KR" altLang="en-US" sz="3000">
              <a:effectLst/>
            </a:endParaRPr>
          </a:p>
          <a:p>
            <a:pPr marL="428400" lvl="0" indent="-428400">
              <a:lnSpc>
                <a:spcPct val="165000"/>
              </a:lnSpc>
              <a:spcBef>
                <a:spcPct val="0"/>
              </a:spcBef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부 프로그램의 호출과 외부 기호 참조</a:t>
            </a:r>
            <a:endParaRPr lang="ko-KR" altLang="en-US" sz="3000">
              <a:effectLst/>
            </a:endParaRPr>
          </a:p>
          <a:p>
            <a:pPr marL="428400" lvl="0" indent="-428400">
              <a:lnSpc>
                <a:spcPct val="165000"/>
              </a:lnSpc>
              <a:spcBef>
                <a:spcPct val="0"/>
              </a:spcBef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재배치와 적재 개요</a:t>
            </a:r>
            <a:endParaRPr lang="ko-KR" altLang="en-US" sz="3000">
              <a:effectLst/>
            </a:endParaRPr>
          </a:p>
          <a:p>
            <a:pPr marL="428400" lvl="0" indent="-428400">
              <a:lnSpc>
                <a:spcPct val="165000"/>
              </a:lnSpc>
              <a:spcBef>
                <a:spcPct val="0"/>
              </a:spcBef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로더의 종류와 형태</a:t>
            </a:r>
            <a:endParaRPr lang="ko-KR" altLang="en-US" sz="300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9F6CC5D9-6D34-4D6F-8BA8-F4315DE0EE0F}" type="slidenum">
              <a:rPr lang="en-US" altLang="ko-KR"/>
              <a:pPr lvl="0" defTabSz="762000">
                <a:defRPr/>
              </a:pPr>
              <a:t>20</a:t>
            </a:fld>
            <a:endParaRPr lang="en-US" altLang="ko-KR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 idx="0"/>
          </p:nvPr>
        </p:nvSpPr>
        <p:spPr>
          <a:xfrm>
            <a:off x="685800" y="764704"/>
            <a:ext cx="7772400" cy="74295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각 모듈의 기호표</a:t>
            </a:r>
            <a:endParaRPr lang="ko-KR" alt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6338" y="2252663"/>
            <a:ext cx="5189537" cy="538162"/>
          </a:xfrm>
        </p:spPr>
        <p:txBody>
          <a:bodyPr/>
          <a:lstStyle/>
          <a:p>
            <a:pPr marL="428400" lvl="0" indent="-428400"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모듈 </a:t>
            </a:r>
            <a:r>
              <a:rPr lang="en-US" altLang="ko-KR" sz="3000">
                <a:effectLst/>
              </a:rPr>
              <a:t>M3</a:t>
            </a:r>
            <a:r>
              <a:rPr lang="ko-KR" altLang="en-US" sz="3000">
                <a:effectLst/>
              </a:rPr>
              <a:t>의 기호표</a:t>
            </a:r>
            <a:endParaRPr lang="ko-KR" altLang="en-US" sz="3000">
              <a:effectLst/>
            </a:endParaRP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>
          <a:xfrm>
            <a:off x="882650" y="3271838"/>
            <a:ext cx="1357313" cy="2149475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140000"/>
              </a:lnSpc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rgbClr val="ffa51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기호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rgbClr val="ffa51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4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7941" name="Freeform 5"/>
          <p:cNvSpPr/>
          <p:nvPr/>
        </p:nvSpPr>
        <p:spPr>
          <a:xfrm>
            <a:off x="896938" y="3336925"/>
            <a:ext cx="7451725" cy="1588"/>
          </a:xfrm>
          <a:custGeom>
            <a:avLst/>
            <a:gdLst/>
            <a:cxnLst>
              <a:cxn ang="0">
                <a:pos x="4693" y="0"/>
              </a:cxn>
              <a:cxn ang="0">
                <a:pos x="0" y="0"/>
              </a:cxn>
            </a:cxnLst>
            <a:rect l="0" t="0" r="r" b="b"/>
            <a:pathLst>
              <a:path w="4694" h="1">
                <a:moveTo>
                  <a:pt x="4693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7942" name="Freeform 6"/>
          <p:cNvSpPr/>
          <p:nvPr/>
        </p:nvSpPr>
        <p:spPr>
          <a:xfrm>
            <a:off x="882650" y="4071938"/>
            <a:ext cx="7453313" cy="1587"/>
          </a:xfrm>
          <a:custGeom>
            <a:avLst/>
            <a:gdLst/>
            <a:cxnLst>
              <a:cxn ang="0">
                <a:pos x="4694" y="0"/>
              </a:cxn>
              <a:cxn ang="0">
                <a:pos x="0" y="0"/>
              </a:cxn>
            </a:cxnLst>
            <a:rect l="0" t="0" r="r" b="b"/>
            <a:pathLst>
              <a:path w="4695" h="1">
                <a:moveTo>
                  <a:pt x="4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7943" name="Freeform 7"/>
          <p:cNvSpPr/>
          <p:nvPr/>
        </p:nvSpPr>
        <p:spPr>
          <a:xfrm>
            <a:off x="833438" y="5181600"/>
            <a:ext cx="7453312" cy="1588"/>
          </a:xfrm>
          <a:custGeom>
            <a:avLst/>
            <a:gdLst/>
            <a:cxnLst>
              <a:cxn ang="0">
                <a:pos x="4694" y="0"/>
              </a:cxn>
              <a:cxn ang="0">
                <a:pos x="0" y="0"/>
              </a:cxn>
            </a:cxnLst>
            <a:rect l="0" t="0" r="r" b="b"/>
            <a:pathLst>
              <a:path w="4695" h="1">
                <a:moveTo>
                  <a:pt x="4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>
          <a:xfrm>
            <a:off x="2586038" y="3257550"/>
            <a:ext cx="1216025" cy="21209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140000"/>
              </a:lnSpc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rgbClr val="ffa51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분류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rgbClr val="ffa51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4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SD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>
          <a:xfrm>
            <a:off x="3923928" y="3226934"/>
            <a:ext cx="2574603" cy="2200275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140000"/>
              </a:lnSpc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rgbClr val="ffa51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상대 주소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rgbClr val="ffa51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4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7946" name="Rectangle 10"/>
          <p:cNvSpPr>
            <a:spLocks noChangeArrowheads="1"/>
          </p:cNvSpPr>
          <p:nvPr/>
        </p:nvSpPr>
        <p:spPr>
          <a:xfrm>
            <a:off x="6581775" y="3270250"/>
            <a:ext cx="1376363" cy="2065338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140000"/>
              </a:lnSpc>
              <a:spcAft>
                <a:spcPct val="3000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3600" mc:Ignorable="hp" hp:hslEmbossed="0">
                <a:solidFill>
                  <a:srgbClr val="ffa51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길이</a:t>
            </a:r>
            <a:endParaRPr xmlns:mc="http://schemas.openxmlformats.org/markup-compatibility/2006" xmlns:hp="http://schemas.haansoft.com/office/presentation/8.0" lang="ko-KR" altLang="en-US" sz="3600" mc:Ignorable="hp" hp:hslEmbossed="0">
              <a:solidFill>
                <a:srgbClr val="ffa51e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4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36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endParaRPr xmlns:mc="http://schemas.openxmlformats.org/markup-compatibility/2006" xmlns:hp="http://schemas.haansoft.com/office/presentation/8.0" lang="en-US" altLang="ko-KR" sz="36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4588" name="Group 14"/>
          <p:cNvGrpSpPr/>
          <p:nvPr/>
        </p:nvGrpSpPr>
        <p:grpSpPr>
          <a:xfrm rot="0">
            <a:off x="2378075" y="3328988"/>
            <a:ext cx="3986213" cy="1851025"/>
            <a:chOff x="1498" y="2097"/>
            <a:chExt cx="2511" cy="1166"/>
          </a:xfrm>
        </p:grpSpPr>
        <p:sp>
          <p:nvSpPr>
            <p:cNvPr id="167947" name="Freeform 11"/>
            <p:cNvSpPr/>
            <p:nvPr/>
          </p:nvSpPr>
          <p:spPr>
            <a:xfrm>
              <a:off x="4008" y="2107"/>
              <a:ext cx="1" cy="115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0" y="1154"/>
                </a:cxn>
              </a:cxnLst>
              <a:rect l="0" t="0" r="r" b="b"/>
              <a:pathLst>
                <a:path w="1" h="1155">
                  <a:moveTo>
                    <a:pt x="0" y="0"/>
                  </a:moveTo>
                  <a:lnTo>
                    <a:pt x="0" y="115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67948" name="Freeform 12"/>
            <p:cNvSpPr/>
            <p:nvPr/>
          </p:nvSpPr>
          <p:spPr>
            <a:xfrm>
              <a:off x="2544" y="2108"/>
              <a:ext cx="1" cy="115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0" y="1154"/>
                </a:cxn>
              </a:cxnLst>
              <a:rect l="0" t="0" r="r" b="b"/>
              <a:pathLst>
                <a:path w="1" h="1155">
                  <a:moveTo>
                    <a:pt x="0" y="0"/>
                  </a:moveTo>
                  <a:lnTo>
                    <a:pt x="0" y="115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167949" name="Freeform 13"/>
            <p:cNvSpPr/>
            <p:nvPr/>
          </p:nvSpPr>
          <p:spPr>
            <a:xfrm>
              <a:off x="1498" y="2097"/>
              <a:ext cx="1" cy="1165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0" y="1164"/>
                </a:cxn>
              </a:cxnLst>
              <a:rect l="0" t="0" r="r" b="b"/>
              <a:pathLst>
                <a:path w="1" h="1165">
                  <a:moveTo>
                    <a:pt x="0" y="0"/>
                  </a:moveTo>
                  <a:lnTo>
                    <a:pt x="0" y="1164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w="sm" len="sm"/>
              <a:tailEnd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07266763-15D9-40E7-AE43-9D519BF1EB6E}" type="slidenum">
              <a:rPr lang="en-US" altLang="ko-KR"/>
              <a:pPr lvl="0" defTabSz="762000">
                <a:defRPr/>
              </a:pPr>
              <a:t>21</a:t>
            </a:fld>
            <a:endParaRPr lang="en-US" altLang="ko-KR"/>
          </a:p>
        </p:txBody>
      </p:sp>
      <p:sp>
        <p:nvSpPr>
          <p:cNvPr id="137218" name="Line 2"/>
          <p:cNvSpPr>
            <a:spLocks noChangeShapeType="1"/>
          </p:cNvSpPr>
          <p:nvPr/>
        </p:nvSpPr>
        <p:spPr>
          <a:xfrm flipH="1" flipV="1">
            <a:off x="2659063" y="5154613"/>
            <a:ext cx="655637" cy="779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37219" name="Line 3"/>
          <p:cNvSpPr>
            <a:spLocks noChangeShapeType="1"/>
          </p:cNvSpPr>
          <p:nvPr/>
        </p:nvSpPr>
        <p:spPr>
          <a:xfrm flipH="1" flipV="1">
            <a:off x="2665413" y="3603625"/>
            <a:ext cx="736600" cy="2268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37220" name="Line 4"/>
          <p:cNvSpPr>
            <a:spLocks noChangeShapeType="1"/>
          </p:cNvSpPr>
          <p:nvPr/>
        </p:nvSpPr>
        <p:spPr>
          <a:xfrm>
            <a:off x="2681288" y="2063750"/>
            <a:ext cx="895350" cy="3775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>
          <a:xfrm>
            <a:off x="1193800" y="1819275"/>
            <a:ext cx="1484313" cy="1196975"/>
          </a:xfrm>
          <a:prstGeom prst="rect">
            <a:avLst/>
          </a:prstGeom>
          <a:solidFill>
            <a:srgbClr val="a33000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개 모듈의 링크와 재배치</a:t>
            </a:r>
            <a:endParaRPr lang="ko-KR" altLang="en-US"/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>
          <a:xfrm>
            <a:off x="695325" y="1724025"/>
            <a:ext cx="487363" cy="14668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9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29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224" name="Rectangle 8"/>
          <p:cNvSpPr>
            <a:spLocks noChangeArrowheads="1"/>
          </p:cNvSpPr>
          <p:nvPr/>
        </p:nvSpPr>
        <p:spPr>
          <a:xfrm>
            <a:off x="371475" y="1784350"/>
            <a:ext cx="496888" cy="4762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</a:endParaRPr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>
          <a:xfrm>
            <a:off x="1155700" y="2014538"/>
            <a:ext cx="1597025" cy="606425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CALL B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LA1 DW LB1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>
          <a:xfrm>
            <a:off x="1176338" y="3319463"/>
            <a:ext cx="1484312" cy="1196975"/>
          </a:xfrm>
          <a:prstGeom prst="rect">
            <a:avLst/>
          </a:prstGeom>
          <a:solidFill>
            <a:srgbClr val="a33000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37227" name="Rectangle 11"/>
          <p:cNvSpPr>
            <a:spLocks noChangeArrowheads="1"/>
          </p:cNvSpPr>
          <p:nvPr/>
        </p:nvSpPr>
        <p:spPr>
          <a:xfrm>
            <a:off x="677863" y="3224213"/>
            <a:ext cx="487362" cy="14668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9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228" name="Rectangle 12"/>
          <p:cNvSpPr>
            <a:spLocks noChangeArrowheads="1"/>
          </p:cNvSpPr>
          <p:nvPr/>
        </p:nvSpPr>
        <p:spPr>
          <a:xfrm>
            <a:off x="354013" y="3324225"/>
            <a:ext cx="496887" cy="4762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</a:endParaRPr>
          </a:p>
        </p:txBody>
      </p:sp>
      <p:sp>
        <p:nvSpPr>
          <p:cNvPr id="137229" name="Rectangle 13"/>
          <p:cNvSpPr>
            <a:spLocks noChangeArrowheads="1"/>
          </p:cNvSpPr>
          <p:nvPr/>
        </p:nvSpPr>
        <p:spPr>
          <a:xfrm>
            <a:off x="1266825" y="3514725"/>
            <a:ext cx="1597025" cy="606425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LB1 DW 5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</p:txBody>
      </p:sp>
      <p:sp>
        <p:nvSpPr>
          <p:cNvPr id="137230" name="Rectangle 14"/>
          <p:cNvSpPr>
            <a:spLocks noChangeArrowheads="1"/>
          </p:cNvSpPr>
          <p:nvPr/>
        </p:nvSpPr>
        <p:spPr>
          <a:xfrm>
            <a:off x="1181100" y="4770438"/>
            <a:ext cx="1484313" cy="835025"/>
          </a:xfrm>
          <a:prstGeom prst="rect">
            <a:avLst/>
          </a:prstGeom>
          <a:solidFill>
            <a:srgbClr val="a33000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37231" name="Rectangle 15"/>
          <p:cNvSpPr>
            <a:spLocks noChangeArrowheads="1"/>
          </p:cNvSpPr>
          <p:nvPr/>
        </p:nvSpPr>
        <p:spPr>
          <a:xfrm>
            <a:off x="682625" y="4719638"/>
            <a:ext cx="487363" cy="930275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9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xmlns:mc="http://schemas.openxmlformats.org/markup-compatibility/2006" xmlns:hp="http://schemas.haansoft.com/office/presentation/8.0" lang="en-US" altLang="ko-KR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  <a:endParaRPr xmlns:mc="http://schemas.openxmlformats.org/markup-compatibility/2006" xmlns:hp="http://schemas.haansoft.com/office/presentation/8.0" lang="en-US" altLang="ko-KR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232" name="Rectangle 16"/>
          <p:cNvSpPr>
            <a:spLocks noChangeArrowheads="1"/>
          </p:cNvSpPr>
          <p:nvPr/>
        </p:nvSpPr>
        <p:spPr>
          <a:xfrm>
            <a:off x="358775" y="4762500"/>
            <a:ext cx="496888" cy="4762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</a:endParaRPr>
          </a:p>
        </p:txBody>
      </p:sp>
      <p:sp>
        <p:nvSpPr>
          <p:cNvPr id="137233" name="Oval 17"/>
          <p:cNvSpPr>
            <a:spLocks noChangeArrowheads="1"/>
          </p:cNvSpPr>
          <p:nvPr/>
        </p:nvSpPr>
        <p:spPr>
          <a:xfrm>
            <a:off x="3263900" y="5848350"/>
            <a:ext cx="920750" cy="520700"/>
          </a:xfrm>
          <a:prstGeom prst="ellipse">
            <a:avLst/>
          </a:prstGeom>
          <a:gradFill rotWithShape="0">
            <a:gsLst>
              <a:gs pos="0">
                <a:srgbClr val="ef9100"/>
              </a:gs>
              <a:gs pos="100000">
                <a:srgbClr val="ef9100">
                  <a:gamma/>
                  <a:shade val="8980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37234" name="Rectangle 18"/>
          <p:cNvSpPr>
            <a:spLocks noChangeArrowheads="1"/>
          </p:cNvSpPr>
          <p:nvPr/>
        </p:nvSpPr>
        <p:spPr>
          <a:xfrm>
            <a:off x="3262313" y="5989638"/>
            <a:ext cx="966787" cy="34766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링커</a:t>
            </a:r>
            <a:endParaRPr xmlns:mc="http://schemas.openxmlformats.org/markup-compatibility/2006" xmlns:hp="http://schemas.haansoft.com/office/presentation/8.0" lang="ko-KR" altLang="en-US" sz="2800" mc:Ignorable="hp" hp:hslEmbossed="0">
              <a:solidFill>
                <a:schemeClr val="tx1"/>
              </a:solidFill>
            </a:endParaRPr>
          </a:p>
        </p:txBody>
      </p:sp>
      <p:sp>
        <p:nvSpPr>
          <p:cNvPr id="137235" name="Rectangle 19"/>
          <p:cNvSpPr>
            <a:spLocks noChangeArrowheads="1"/>
          </p:cNvSpPr>
          <p:nvPr/>
        </p:nvSpPr>
        <p:spPr>
          <a:xfrm>
            <a:off x="4349750" y="2200275"/>
            <a:ext cx="1187450" cy="7651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37236" name="Rectangle 20"/>
          <p:cNvSpPr>
            <a:spLocks noChangeArrowheads="1"/>
          </p:cNvSpPr>
          <p:nvPr/>
        </p:nvSpPr>
        <p:spPr>
          <a:xfrm>
            <a:off x="3883025" y="2143125"/>
            <a:ext cx="487363" cy="3171825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9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29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95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30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40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49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50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3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59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237" name="Rectangle 21"/>
          <p:cNvSpPr>
            <a:spLocks noChangeArrowheads="1"/>
          </p:cNvSpPr>
          <p:nvPr/>
        </p:nvSpPr>
        <p:spPr>
          <a:xfrm>
            <a:off x="4368800" y="2224088"/>
            <a:ext cx="1320800" cy="606425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CALL 30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/>
              </a:rPr>
              <a:t>40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/>
            </a:endParaRPr>
          </a:p>
        </p:txBody>
      </p:sp>
      <p:sp>
        <p:nvSpPr>
          <p:cNvPr id="137238" name="Rectangle 22"/>
          <p:cNvSpPr>
            <a:spLocks noChangeArrowheads="1"/>
          </p:cNvSpPr>
          <p:nvPr/>
        </p:nvSpPr>
        <p:spPr>
          <a:xfrm>
            <a:off x="4349750" y="2962275"/>
            <a:ext cx="1187450" cy="14128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37239" name="Rectangle 23"/>
          <p:cNvSpPr>
            <a:spLocks noChangeArrowheads="1"/>
          </p:cNvSpPr>
          <p:nvPr/>
        </p:nvSpPr>
        <p:spPr>
          <a:xfrm>
            <a:off x="4349750" y="4352925"/>
            <a:ext cx="1187450" cy="822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37240" name="Rectangle 24"/>
          <p:cNvSpPr>
            <a:spLocks noChangeArrowheads="1"/>
          </p:cNvSpPr>
          <p:nvPr/>
        </p:nvSpPr>
        <p:spPr>
          <a:xfrm>
            <a:off x="4318000" y="3500438"/>
            <a:ext cx="539750" cy="32861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defRPr/>
            </a:pPr>
            <a:r>
              <a:rPr xmlns:mc="http://schemas.openxmlformats.org/markup-compatibility/2006" xmlns:hp="http://schemas.haansoft.com/office/presentation/8.0" lang="en-US" altLang="ko-KR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endParaRPr xmlns:mc="http://schemas.openxmlformats.org/markup-compatibility/2006" xmlns:hp="http://schemas.haansoft.com/office/presentation/8.0" lang="en-US" altLang="ko-KR" sz="2400" mc:Ignorable="hp" hp:hslEmbossed="0">
              <a:solidFill>
                <a:schemeClr val="tx1"/>
              </a:solidFill>
            </a:endParaRPr>
          </a:p>
        </p:txBody>
      </p:sp>
      <p:sp>
        <p:nvSpPr>
          <p:cNvPr id="137241" name="Rectangle 25"/>
          <p:cNvSpPr>
            <a:spLocks noChangeArrowheads="1"/>
          </p:cNvSpPr>
          <p:nvPr/>
        </p:nvSpPr>
        <p:spPr>
          <a:xfrm>
            <a:off x="5514975" y="2317750"/>
            <a:ext cx="496888" cy="4762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</a:endParaRPr>
          </a:p>
        </p:txBody>
      </p:sp>
      <p:sp>
        <p:nvSpPr>
          <p:cNvPr id="137242" name="Rectangle 26"/>
          <p:cNvSpPr>
            <a:spLocks noChangeArrowheads="1"/>
          </p:cNvSpPr>
          <p:nvPr/>
        </p:nvSpPr>
        <p:spPr>
          <a:xfrm>
            <a:off x="5497513" y="3076575"/>
            <a:ext cx="496887" cy="4762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</a:endParaRPr>
          </a:p>
        </p:txBody>
      </p:sp>
      <p:sp>
        <p:nvSpPr>
          <p:cNvPr id="137243" name="Rectangle 27"/>
          <p:cNvSpPr>
            <a:spLocks noChangeArrowheads="1"/>
          </p:cNvSpPr>
          <p:nvPr/>
        </p:nvSpPr>
        <p:spPr>
          <a:xfrm>
            <a:off x="5483225" y="4381500"/>
            <a:ext cx="496888" cy="4762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</a:endParaRPr>
          </a:p>
        </p:txBody>
      </p:sp>
      <p:sp>
        <p:nvSpPr>
          <p:cNvPr id="137244" name="Rectangle 28"/>
          <p:cNvSpPr>
            <a:spLocks noChangeArrowheads="1"/>
          </p:cNvSpPr>
          <p:nvPr/>
        </p:nvSpPr>
        <p:spPr>
          <a:xfrm>
            <a:off x="3933825" y="1784350"/>
            <a:ext cx="1895475" cy="3302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상대주소</a:t>
            </a:r>
            <a:endParaRPr xmlns:mc="http://schemas.openxmlformats.org/markup-compatibility/2006" xmlns:hp="http://schemas.haansoft.com/office/presentation/8.0" lang="ko-KR" altLang="en-US" sz="2800" mc:Ignorable="hp" hp:hslEmbossed="0">
              <a:solidFill>
                <a:schemeClr val="tx1"/>
              </a:solidFill>
            </a:endParaRPr>
          </a:p>
        </p:txBody>
      </p:sp>
      <p:sp>
        <p:nvSpPr>
          <p:cNvPr id="137245" name="Rectangle 29"/>
          <p:cNvSpPr>
            <a:spLocks noChangeArrowheads="1"/>
          </p:cNvSpPr>
          <p:nvPr/>
        </p:nvSpPr>
        <p:spPr>
          <a:xfrm>
            <a:off x="7194550" y="2200275"/>
            <a:ext cx="1187450" cy="993775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37246" name="Rectangle 30"/>
          <p:cNvSpPr>
            <a:spLocks noChangeArrowheads="1"/>
          </p:cNvSpPr>
          <p:nvPr/>
        </p:nvSpPr>
        <p:spPr>
          <a:xfrm>
            <a:off x="6559550" y="2143125"/>
            <a:ext cx="655638" cy="3171825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14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500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4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520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4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530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4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540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4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550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40000"/>
              </a:lnSpc>
              <a:defRPr/>
            </a:pP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14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559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247" name="Rectangle 31"/>
          <p:cNvSpPr>
            <a:spLocks noChangeArrowheads="1"/>
          </p:cNvSpPr>
          <p:nvPr/>
        </p:nvSpPr>
        <p:spPr>
          <a:xfrm>
            <a:off x="7156450" y="2224088"/>
            <a:ext cx="1282700" cy="700856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CALL 530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algn="l" defTabSz="762000"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540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248" name="Rectangle 32"/>
          <p:cNvSpPr>
            <a:spLocks noChangeArrowheads="1"/>
          </p:cNvSpPr>
          <p:nvPr/>
        </p:nvSpPr>
        <p:spPr>
          <a:xfrm>
            <a:off x="7194550" y="3206750"/>
            <a:ext cx="1187450" cy="1168400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37249" name="Rectangle 33"/>
          <p:cNvSpPr>
            <a:spLocks noChangeArrowheads="1"/>
          </p:cNvSpPr>
          <p:nvPr/>
        </p:nvSpPr>
        <p:spPr>
          <a:xfrm>
            <a:off x="7194550" y="4102100"/>
            <a:ext cx="1187450" cy="863600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37250" name="Rectangle 34"/>
          <p:cNvSpPr>
            <a:spLocks noChangeArrowheads="1"/>
          </p:cNvSpPr>
          <p:nvPr/>
        </p:nvSpPr>
        <p:spPr>
          <a:xfrm>
            <a:off x="7164288" y="3429000"/>
            <a:ext cx="539750" cy="32861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algn="l" defTabSz="762000">
              <a:defRPr/>
            </a:pPr>
            <a:r>
              <a:rPr xmlns:mc="http://schemas.openxmlformats.org/markup-compatibility/2006" xmlns:hp="http://schemas.haansoft.com/office/presentation/8.0" lang="en-US" altLang="ko-KR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endParaRPr xmlns:mc="http://schemas.openxmlformats.org/markup-compatibility/2006" xmlns:hp="http://schemas.haansoft.com/office/presentation/8.0" lang="en-US" altLang="ko-KR" sz="2400" mc:Ignorable="hp" hp:hslEmbossed="0">
              <a:solidFill>
                <a:schemeClr val="tx1"/>
              </a:solidFill>
            </a:endParaRPr>
          </a:p>
        </p:txBody>
      </p:sp>
      <p:sp>
        <p:nvSpPr>
          <p:cNvPr id="137251" name="Rectangle 35"/>
          <p:cNvSpPr>
            <a:spLocks noChangeArrowheads="1"/>
          </p:cNvSpPr>
          <p:nvPr/>
        </p:nvSpPr>
        <p:spPr>
          <a:xfrm>
            <a:off x="8359775" y="2317750"/>
            <a:ext cx="496888" cy="4762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</a:endParaRPr>
          </a:p>
        </p:txBody>
      </p:sp>
      <p:sp>
        <p:nvSpPr>
          <p:cNvPr id="137252" name="Rectangle 36"/>
          <p:cNvSpPr>
            <a:spLocks noChangeArrowheads="1"/>
          </p:cNvSpPr>
          <p:nvPr/>
        </p:nvSpPr>
        <p:spPr>
          <a:xfrm>
            <a:off x="8342313" y="3267075"/>
            <a:ext cx="496887" cy="4762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</a:endParaRPr>
          </a:p>
        </p:txBody>
      </p:sp>
      <p:sp>
        <p:nvSpPr>
          <p:cNvPr id="137253" name="Rectangle 37"/>
          <p:cNvSpPr>
            <a:spLocks noChangeArrowheads="1"/>
          </p:cNvSpPr>
          <p:nvPr/>
        </p:nvSpPr>
        <p:spPr>
          <a:xfrm>
            <a:off x="8328025" y="4152900"/>
            <a:ext cx="496888" cy="4762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xmlns:mc="http://schemas.openxmlformats.org/markup-compatibility/2006" xmlns:hp="http://schemas.haansoft.com/office/presentation/8.0" lang="en-US" altLang="ko-KR" sz="2800" mc:Ignorable="hp" hp:hslEmbossed="0">
              <a:solidFill>
                <a:schemeClr val="tx1"/>
              </a:solidFill>
            </a:endParaRPr>
          </a:p>
        </p:txBody>
      </p:sp>
      <p:sp>
        <p:nvSpPr>
          <p:cNvPr id="137254" name="Rectangle 38"/>
          <p:cNvSpPr>
            <a:spLocks noChangeArrowheads="1"/>
          </p:cNvSpPr>
          <p:nvPr/>
        </p:nvSpPr>
        <p:spPr>
          <a:xfrm>
            <a:off x="6778625" y="1784350"/>
            <a:ext cx="1895475" cy="3302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8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절대주소</a:t>
            </a:r>
            <a:endParaRPr xmlns:mc="http://schemas.openxmlformats.org/markup-compatibility/2006" xmlns:hp="http://schemas.haansoft.com/office/presentation/8.0" lang="ko-KR" altLang="en-US" sz="2800" mc:Ignorable="hp" hp:hslEmbossed="0">
              <a:solidFill>
                <a:schemeClr val="tx1"/>
              </a:solidFill>
            </a:endParaRPr>
          </a:p>
        </p:txBody>
      </p:sp>
      <p:sp>
        <p:nvSpPr>
          <p:cNvPr id="137255" name="Line 39"/>
          <p:cNvSpPr>
            <a:spLocks noChangeShapeType="1"/>
          </p:cNvSpPr>
          <p:nvPr/>
        </p:nvSpPr>
        <p:spPr>
          <a:xfrm>
            <a:off x="3795713" y="3444875"/>
            <a:ext cx="1587" cy="2393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37256" name="Line 40"/>
          <p:cNvSpPr>
            <a:spLocks noChangeShapeType="1"/>
          </p:cNvSpPr>
          <p:nvPr/>
        </p:nvSpPr>
        <p:spPr>
          <a:xfrm flipH="1">
            <a:off x="3792538" y="3448050"/>
            <a:ext cx="5508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37257" name="Line 41"/>
          <p:cNvSpPr>
            <a:spLocks noChangeShapeType="1"/>
          </p:cNvSpPr>
          <p:nvPr/>
        </p:nvSpPr>
        <p:spPr>
          <a:xfrm>
            <a:off x="6292850" y="3460750"/>
            <a:ext cx="0" cy="2416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37258" name="Line 42"/>
          <p:cNvSpPr>
            <a:spLocks noChangeShapeType="1"/>
          </p:cNvSpPr>
          <p:nvPr/>
        </p:nvSpPr>
        <p:spPr>
          <a:xfrm>
            <a:off x="5588000" y="3451225"/>
            <a:ext cx="45561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w="sm" len="sm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37259" name="Rectangle 43"/>
          <p:cNvSpPr>
            <a:spLocks noChangeArrowheads="1"/>
          </p:cNvSpPr>
          <p:nvPr/>
        </p:nvSpPr>
        <p:spPr>
          <a:xfrm>
            <a:off x="4400550" y="5257800"/>
            <a:ext cx="1009650" cy="612775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적재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모듈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260" name="Rectangle 44"/>
          <p:cNvSpPr>
            <a:spLocks noChangeArrowheads="1"/>
          </p:cNvSpPr>
          <p:nvPr/>
        </p:nvSpPr>
        <p:spPr>
          <a:xfrm>
            <a:off x="7302500" y="5080000"/>
            <a:ext cx="1009650" cy="33020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기억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장치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261" name="Line 45"/>
          <p:cNvSpPr>
            <a:spLocks noChangeShapeType="1"/>
          </p:cNvSpPr>
          <p:nvPr/>
        </p:nvSpPr>
        <p:spPr>
          <a:xfrm>
            <a:off x="6057900" y="3457575"/>
            <a:ext cx="1588" cy="2355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37262" name="Oval 46"/>
          <p:cNvSpPr>
            <a:spLocks noChangeArrowheads="1"/>
          </p:cNvSpPr>
          <p:nvPr/>
        </p:nvSpPr>
        <p:spPr>
          <a:xfrm>
            <a:off x="5283200" y="5829300"/>
            <a:ext cx="1778000" cy="558800"/>
          </a:xfrm>
          <a:prstGeom prst="ellipse">
            <a:avLst/>
          </a:prstGeom>
          <a:gradFill rotWithShape="0">
            <a:gsLst>
              <a:gs pos="0">
                <a:srgbClr val="ef9100"/>
              </a:gs>
              <a:gs pos="100000">
                <a:srgbClr val="ef9100">
                  <a:gamma/>
                  <a:shade val="8980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37263" name="Rectangle 47"/>
          <p:cNvSpPr>
            <a:spLocks noChangeArrowheads="1"/>
          </p:cNvSpPr>
          <p:nvPr/>
        </p:nvSpPr>
        <p:spPr>
          <a:xfrm>
            <a:off x="4938713" y="5970588"/>
            <a:ext cx="2490787" cy="461962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lvl="0" indent="-342900" defTabSz="762000">
              <a:lnSpc>
                <a:spcPct val="8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400" mc:Ignorable="hp" hp:hslEmbossed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재배치로더</a:t>
            </a:r>
            <a:endParaRPr xmlns:mc="http://schemas.openxmlformats.org/markup-compatibility/2006" xmlns:hp="http://schemas.haansoft.com/office/presentation/8.0" lang="ko-KR" altLang="en-US" sz="2400" mc:Ignorable="hp" hp:hslEmbossed="0">
              <a:solidFill>
                <a:schemeClr val="tx1"/>
              </a:solidFill>
            </a:endParaRPr>
          </a:p>
        </p:txBody>
      </p:sp>
      <p:sp>
        <p:nvSpPr>
          <p:cNvPr id="137264" name="Line 48"/>
          <p:cNvSpPr>
            <a:spLocks noChangeShapeType="1"/>
          </p:cNvSpPr>
          <p:nvPr/>
        </p:nvSpPr>
        <p:spPr>
          <a:xfrm flipH="1">
            <a:off x="6300788" y="3449638"/>
            <a:ext cx="874712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014C757A-1302-42A8-8492-FDF85E53C974}" type="slidenum">
              <a:rPr lang="en-US" altLang="ko-KR"/>
              <a:pPr lvl="0" defTabSz="762000">
                <a:defRPr/>
              </a:pPr>
              <a:t>22</a:t>
            </a:fld>
            <a:endParaRPr lang="en-US" altLang="ko-KR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링킹 로더의 개념</a:t>
            </a:r>
            <a:endParaRPr lang="ko-KR" altLang="en-US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1920874"/>
            <a:ext cx="7992243" cy="4079893"/>
          </a:xfrm>
        </p:spPr>
        <p:txBody>
          <a:bodyPr/>
          <a:lstStyle/>
          <a:p>
            <a:pPr marL="447675" lvl="0" indent="-447675">
              <a:lnSpc>
                <a:spcPct val="180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재배치 링크 및 적재를 한꺼번에 수행</a:t>
            </a:r>
            <a:endParaRPr lang="ko-KR" altLang="en-US" sz="3000">
              <a:effectLst/>
            </a:endParaRPr>
          </a:p>
          <a:p>
            <a:pPr marL="447675" lvl="0" indent="-447675">
              <a:lnSpc>
                <a:spcPct val="200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두 단계의 패스로 구성</a:t>
            </a:r>
            <a:endParaRPr lang="ko-KR" altLang="en-US" sz="3000">
              <a:effectLst/>
            </a:endParaRPr>
          </a:p>
          <a:p>
            <a:pPr marL="447675" lvl="0" indent="-447675">
              <a:lnSpc>
                <a:spcPct val="90000"/>
              </a:lnSpc>
              <a:buFont typeface="Monotype Sorts"/>
              <a:buNone/>
              <a:defRPr/>
            </a:pPr>
            <a:r>
              <a:rPr lang="ko-KR" altLang="en-US" sz="3000">
                <a:effectLst/>
              </a:rPr>
              <a:t>	</a:t>
            </a:r>
            <a:r>
              <a:rPr lang="en-US" altLang="ko-KR" sz="3000">
                <a:effectLst/>
              </a:rPr>
              <a:t>(</a:t>
            </a:r>
            <a:r>
              <a:rPr lang="ko-KR" altLang="en-US" sz="3000">
                <a:effectLst/>
              </a:rPr>
              <a:t>패스 </a:t>
            </a:r>
            <a:r>
              <a:rPr lang="en-US" altLang="ko-KR" sz="3000">
                <a:effectLst/>
              </a:rPr>
              <a:t>1</a:t>
            </a:r>
            <a:r>
              <a:rPr lang="ko-KR" altLang="en-US" sz="3000">
                <a:effectLst/>
              </a:rPr>
              <a:t>과 패스 </a:t>
            </a:r>
            <a:r>
              <a:rPr lang="en-US" altLang="ko-KR" sz="3000">
                <a:effectLst/>
              </a:rPr>
              <a:t>2</a:t>
            </a:r>
            <a:r>
              <a:rPr lang="ko-KR" altLang="en-US" sz="3000">
                <a:effectLst/>
              </a:rPr>
              <a:t>로 구성</a:t>
            </a:r>
            <a:r>
              <a:rPr lang="en-US" altLang="ko-KR" sz="3000">
                <a:effectLst/>
              </a:rPr>
              <a:t>)</a:t>
            </a:r>
            <a:endParaRPr lang="en-US" altLang="ko-KR" sz="300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D08C9172-8865-4409-9960-6032CC127406}" type="slidenum">
              <a:rPr lang="en-US" altLang="ko-KR"/>
              <a:pPr lvl="0" defTabSz="762000">
                <a:defRPr/>
              </a:pPr>
              <a:t>23</a:t>
            </a:fld>
            <a:endParaRPr lang="en-US" altLang="ko-KR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굴림체"/>
                <a:ea typeface="굴림체"/>
              </a:rPr>
              <a:t>링킹 로더의 패스</a:t>
            </a:r>
            <a:r>
              <a:rPr lang="en-US" altLang="ko-KR">
                <a:latin typeface="굴림체"/>
                <a:ea typeface="굴림체"/>
              </a:rPr>
              <a:t> 1</a:t>
            </a:r>
            <a:r>
              <a:rPr lang="ko-KR" altLang="en-US">
                <a:latin typeface="굴림체"/>
                <a:ea typeface="굴림체"/>
              </a:rPr>
              <a:t>과 패스</a:t>
            </a:r>
            <a:r>
              <a:rPr lang="en-US" altLang="ko-KR">
                <a:latin typeface="굴림체"/>
                <a:ea typeface="굴림체"/>
              </a:rPr>
              <a:t> 2</a:t>
            </a:r>
            <a:endParaRPr lang="en-US" altLang="ko-KR">
              <a:latin typeface="굴림체"/>
              <a:ea typeface="굴림체"/>
            </a:endParaRP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816100"/>
            <a:ext cx="8208144" cy="4565650"/>
          </a:xfrm>
        </p:spPr>
        <p:txBody>
          <a:bodyPr/>
          <a:lstStyle/>
          <a:p>
            <a:pPr marL="485520" lvl="0" indent="-485520">
              <a:buSzPct val="80000"/>
              <a:buFont typeface="Wingdings"/>
              <a:buChar char="u"/>
              <a:defRPr/>
            </a:pPr>
            <a:r>
              <a:rPr lang="ko-KR" altLang="en-US" sz="3000"/>
              <a:t>패스 </a:t>
            </a:r>
            <a:r>
              <a:rPr lang="en-US" altLang="ko-KR" sz="3000"/>
              <a:t>1</a:t>
            </a:r>
            <a:r>
              <a:rPr lang="ko-KR" altLang="en-US" sz="3000"/>
              <a:t>의 기능</a:t>
            </a:r>
            <a:endParaRPr lang="ko-KR" altLang="en-US" sz="3000"/>
          </a:p>
          <a:p>
            <a:pPr lvl="2">
              <a:buSzPct val="80000"/>
              <a:buFont typeface="Arial"/>
              <a:buChar char="•"/>
              <a:defRPr/>
            </a:pPr>
            <a:r>
              <a:rPr lang="ko-KR" altLang="en-US" sz="3400"/>
              <a:t> 각 </a:t>
            </a:r>
            <a:r>
              <a:rPr lang="ko-KR" altLang="en-US" sz="2800"/>
              <a:t>모듈에 기억장소 할당</a:t>
            </a:r>
            <a:endParaRPr lang="ko-KR" altLang="en-US" sz="2800"/>
          </a:p>
          <a:p>
            <a:pPr lvl="2">
              <a:buSzPct val="80000"/>
              <a:buFont typeface="Arial"/>
              <a:buChar char="•"/>
              <a:defRPr/>
            </a:pPr>
            <a:r>
              <a:rPr lang="ko-KR" altLang="en-US" sz="2800"/>
              <a:t> 외부 기호들의 주소 확정</a:t>
            </a:r>
            <a:endParaRPr lang="ko-KR" altLang="en-US" sz="2800"/>
          </a:p>
          <a:p>
            <a:pPr lvl="2">
              <a:buSzPct val="80000"/>
              <a:buFont typeface="Arial"/>
              <a:buChar char="•"/>
              <a:defRPr/>
            </a:pPr>
            <a:r>
              <a:rPr lang="en-US" altLang="ko-KR" sz="2800"/>
              <a:t> </a:t>
            </a:r>
            <a:r>
              <a:rPr lang="ko-KR" altLang="en-US" sz="2800"/>
              <a:t>외부 기호표 작성</a:t>
            </a:r>
            <a:endParaRPr lang="ko-KR" altLang="en-US" sz="3400"/>
          </a:p>
          <a:p>
            <a:pPr marL="428400" lvl="0" indent="-428400">
              <a:buSzPct val="80000"/>
              <a:buFont typeface="Wingdings"/>
              <a:buChar char="u"/>
              <a:defRPr/>
            </a:pPr>
            <a:r>
              <a:rPr lang="ko-KR" altLang="en-US" sz="3000"/>
              <a:t>패스 </a:t>
            </a:r>
            <a:r>
              <a:rPr lang="en-US" altLang="ko-KR" sz="3000"/>
              <a:t>2</a:t>
            </a:r>
            <a:r>
              <a:rPr lang="ko-KR" altLang="en-US" sz="3000"/>
              <a:t>의 기능</a:t>
            </a:r>
            <a:endParaRPr lang="ko-KR" altLang="en-US" sz="3000"/>
          </a:p>
          <a:p>
            <a:pPr marL="847515" lvl="0" indent="-399840">
              <a:buFont typeface="Arial"/>
              <a:buChar char="•"/>
              <a:defRPr/>
            </a:pPr>
            <a:r>
              <a:rPr lang="ko-KR" altLang="en-US" sz="2800"/>
              <a:t>모든 상대 주소를 절대 주소로 변환</a:t>
            </a:r>
            <a:endParaRPr lang="ko-KR" altLang="en-US" sz="2800"/>
          </a:p>
          <a:p>
            <a:pPr marL="847515" lvl="0" indent="-399840">
              <a:buFont typeface="Arial"/>
              <a:buChar char="•"/>
              <a:defRPr/>
            </a:pPr>
            <a:r>
              <a:rPr lang="ko-KR" altLang="en-US" sz="2800"/>
              <a:t>외부 기호표 참조 후 적재</a:t>
            </a:r>
            <a:endParaRPr lang="ko-KR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762000"/>
            <a:fld id="{571F4F2C-6612-4863-BED5-EB2DA6B27D55}" type="slidenum">
              <a:rPr lang="en-US" altLang="ko-KR" smtClean="0"/>
              <a:pPr defTabSz="762000"/>
              <a:t>26</a:t>
            </a:fld>
            <a:endParaRPr lang="en-US" altLang="ko-KR" smtClean="0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링킹 로더의 수행 과정</a:t>
            </a:r>
          </a:p>
        </p:txBody>
      </p:sp>
      <p:sp>
        <p:nvSpPr>
          <p:cNvPr id="182275" name="Oval 3"/>
          <p:cNvSpPr>
            <a:spLocks noChangeArrowheads="1"/>
          </p:cNvSpPr>
          <p:nvPr/>
        </p:nvSpPr>
        <p:spPr bwMode="auto">
          <a:xfrm>
            <a:off x="3981450" y="3460750"/>
            <a:ext cx="1087438" cy="1089025"/>
          </a:xfrm>
          <a:prstGeom prst="ellipse">
            <a:avLst/>
          </a:prstGeom>
          <a:gradFill rotWithShape="0">
            <a:gsLst>
              <a:gs pos="0">
                <a:srgbClr val="EF9100"/>
              </a:gs>
              <a:gs pos="100000">
                <a:srgbClr val="EF9100">
                  <a:gamma/>
                  <a:shade val="89804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4037013" y="3619500"/>
            <a:ext cx="1060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>
              <a:lnSpc>
                <a:spcPct val="80000"/>
              </a:lnSpc>
              <a:defRPr/>
            </a:pPr>
            <a:r>
              <a:rPr lang="ko-KR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링킹</a:t>
            </a:r>
          </a:p>
          <a:p>
            <a:pPr marL="342900" indent="-342900" algn="l" defTabSz="762000">
              <a:lnSpc>
                <a:spcPct val="80000"/>
              </a:lnSpc>
              <a:defRPr/>
            </a:pPr>
            <a:r>
              <a:rPr lang="ko-KR" altLang="en-US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로더</a:t>
            </a: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5588000" y="2525713"/>
            <a:ext cx="1168400" cy="219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defTabSz="762000">
              <a:lnSpc>
                <a:spcPct val="150000"/>
              </a:lnSpc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500</a:t>
            </a:r>
          </a:p>
          <a:p>
            <a:pPr marL="342900" indent="-342900" defTabSz="762000">
              <a:lnSpc>
                <a:spcPct val="150000"/>
              </a:lnSpc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530</a:t>
            </a:r>
          </a:p>
          <a:p>
            <a:pPr marL="342900" indent="-342900" defTabSz="762000">
              <a:lnSpc>
                <a:spcPct val="150000"/>
              </a:lnSpc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550</a:t>
            </a: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6608763" y="2832100"/>
            <a:ext cx="1644650" cy="7381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7013575" y="2992438"/>
            <a:ext cx="7207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defTabSz="762000">
              <a:lnSpc>
                <a:spcPct val="80000"/>
              </a:lnSpc>
              <a:defRPr/>
            </a:pPr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6604000" y="3570288"/>
            <a:ext cx="1644650" cy="8159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6988175" y="3843338"/>
            <a:ext cx="7207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defTabSz="762000">
              <a:lnSpc>
                <a:spcPct val="80000"/>
              </a:lnSpc>
              <a:defRPr/>
            </a:pPr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6605588" y="4375150"/>
            <a:ext cx="1644650" cy="814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7010400" y="4652963"/>
            <a:ext cx="7207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defTabSz="762000">
              <a:lnSpc>
                <a:spcPct val="80000"/>
              </a:lnSpc>
              <a:defRPr/>
            </a:pPr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82284" name="Line 12"/>
          <p:cNvSpPr>
            <a:spLocks noChangeShapeType="1"/>
          </p:cNvSpPr>
          <p:nvPr/>
        </p:nvSpPr>
        <p:spPr bwMode="auto">
          <a:xfrm>
            <a:off x="6607175" y="2471738"/>
            <a:ext cx="0" cy="3127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285" name="Line 13"/>
          <p:cNvSpPr>
            <a:spLocks noChangeShapeType="1"/>
          </p:cNvSpPr>
          <p:nvPr/>
        </p:nvSpPr>
        <p:spPr bwMode="auto">
          <a:xfrm>
            <a:off x="8258175" y="2451100"/>
            <a:ext cx="0" cy="3148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286" name="Rectangle 14"/>
          <p:cNvSpPr>
            <a:spLocks noChangeArrowheads="1"/>
          </p:cNvSpPr>
          <p:nvPr/>
        </p:nvSpPr>
        <p:spPr bwMode="auto">
          <a:xfrm>
            <a:off x="6502400" y="1952625"/>
            <a:ext cx="203004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algn="l" defTabSz="762000">
              <a:lnSpc>
                <a:spcPct val="80000"/>
              </a:lnSpc>
              <a:defRPr/>
            </a:pPr>
            <a:r>
              <a:rPr lang="ko-KR" altLang="en-US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기억 장소</a:t>
            </a:r>
            <a:endParaRPr lang="ko-KR" altLang="en-US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2287" name="Freeform 15"/>
          <p:cNvSpPr>
            <a:spLocks/>
          </p:cNvSpPr>
          <p:nvPr/>
        </p:nvSpPr>
        <p:spPr bwMode="auto">
          <a:xfrm>
            <a:off x="2309813" y="2314575"/>
            <a:ext cx="1876425" cy="1198563"/>
          </a:xfrm>
          <a:custGeom>
            <a:avLst/>
            <a:gdLst/>
            <a:ahLst/>
            <a:cxnLst>
              <a:cxn ang="0">
                <a:pos x="1181" y="754"/>
              </a:cxn>
              <a:cxn ang="0">
                <a:pos x="0" y="0"/>
              </a:cxn>
            </a:cxnLst>
            <a:rect l="0" t="0" r="r" b="b"/>
            <a:pathLst>
              <a:path w="1182" h="755">
                <a:moveTo>
                  <a:pt x="1181" y="754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288" name="Freeform 16"/>
          <p:cNvSpPr>
            <a:spLocks/>
          </p:cNvSpPr>
          <p:nvPr/>
        </p:nvSpPr>
        <p:spPr bwMode="auto">
          <a:xfrm>
            <a:off x="2122488" y="3930650"/>
            <a:ext cx="1833562" cy="1588"/>
          </a:xfrm>
          <a:custGeom>
            <a:avLst/>
            <a:gdLst/>
            <a:ahLst/>
            <a:cxnLst>
              <a:cxn ang="0">
                <a:pos x="1154" y="0"/>
              </a:cxn>
              <a:cxn ang="0">
                <a:pos x="0" y="0"/>
              </a:cxn>
            </a:cxnLst>
            <a:rect l="0" t="0" r="r" b="b"/>
            <a:pathLst>
              <a:path w="1155" h="1">
                <a:moveTo>
                  <a:pt x="115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289" name="Freeform 17"/>
          <p:cNvSpPr>
            <a:spLocks/>
          </p:cNvSpPr>
          <p:nvPr/>
        </p:nvSpPr>
        <p:spPr bwMode="auto">
          <a:xfrm>
            <a:off x="2309813" y="4335463"/>
            <a:ext cx="1754187" cy="1239837"/>
          </a:xfrm>
          <a:custGeom>
            <a:avLst/>
            <a:gdLst/>
            <a:ahLst/>
            <a:cxnLst>
              <a:cxn ang="0">
                <a:pos x="1104" y="0"/>
              </a:cxn>
              <a:cxn ang="0">
                <a:pos x="0" y="780"/>
              </a:cxn>
            </a:cxnLst>
            <a:rect l="0" t="0" r="r" b="b"/>
            <a:pathLst>
              <a:path w="1105" h="781">
                <a:moveTo>
                  <a:pt x="1104" y="0"/>
                </a:moveTo>
                <a:lnTo>
                  <a:pt x="0" y="78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290" name="Freeform 18"/>
          <p:cNvSpPr>
            <a:spLocks/>
          </p:cNvSpPr>
          <p:nvPr/>
        </p:nvSpPr>
        <p:spPr bwMode="auto">
          <a:xfrm>
            <a:off x="5080000" y="4056063"/>
            <a:ext cx="1525588" cy="1587"/>
          </a:xfrm>
          <a:custGeom>
            <a:avLst/>
            <a:gdLst/>
            <a:ahLst/>
            <a:cxnLst>
              <a:cxn ang="0">
                <a:pos x="960" y="0"/>
              </a:cxn>
              <a:cxn ang="0">
                <a:pos x="0" y="0"/>
              </a:cxn>
            </a:cxnLst>
            <a:rect l="0" t="0" r="r" b="b"/>
            <a:pathLst>
              <a:path w="961" h="1">
                <a:moveTo>
                  <a:pt x="960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stealth" w="med" len="lg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291" name="Rectangle 19"/>
          <p:cNvSpPr>
            <a:spLocks noChangeArrowheads="1"/>
          </p:cNvSpPr>
          <p:nvPr/>
        </p:nvSpPr>
        <p:spPr bwMode="auto">
          <a:xfrm>
            <a:off x="1177925" y="1862138"/>
            <a:ext cx="1130300" cy="1082675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292" name="Rectangle 20"/>
          <p:cNvSpPr>
            <a:spLocks noChangeArrowheads="1"/>
          </p:cNvSpPr>
          <p:nvPr/>
        </p:nvSpPr>
        <p:spPr bwMode="auto">
          <a:xfrm>
            <a:off x="477838" y="1677988"/>
            <a:ext cx="741362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defTabSz="762000">
              <a:lnSpc>
                <a:spcPct val="95000"/>
              </a:lnSpc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 marL="342900" indent="-342900" defTabSz="762000">
              <a:lnSpc>
                <a:spcPct val="30000"/>
              </a:lnSpc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defTabSz="762000">
              <a:lnSpc>
                <a:spcPct val="30000"/>
              </a:lnSpc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defTabSz="762000">
              <a:lnSpc>
                <a:spcPct val="30000"/>
              </a:lnSpc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defTabSz="762000"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29</a:t>
            </a:r>
          </a:p>
        </p:txBody>
      </p:sp>
      <p:sp>
        <p:nvSpPr>
          <p:cNvPr id="182293" name="Rectangle 21"/>
          <p:cNvSpPr>
            <a:spLocks noChangeArrowheads="1"/>
          </p:cNvSpPr>
          <p:nvPr/>
        </p:nvSpPr>
        <p:spPr bwMode="auto">
          <a:xfrm>
            <a:off x="1441450" y="2205038"/>
            <a:ext cx="4968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defTabSz="762000">
              <a:lnSpc>
                <a:spcPct val="80000"/>
              </a:lnSpc>
              <a:defRPr/>
            </a:pPr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182294" name="Rectangle 22"/>
          <p:cNvSpPr>
            <a:spLocks noChangeArrowheads="1"/>
          </p:cNvSpPr>
          <p:nvPr/>
        </p:nvSpPr>
        <p:spPr bwMode="auto">
          <a:xfrm>
            <a:off x="1203325" y="3409950"/>
            <a:ext cx="1130300" cy="1082675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295" name="Rectangle 23"/>
          <p:cNvSpPr>
            <a:spLocks noChangeArrowheads="1"/>
          </p:cNvSpPr>
          <p:nvPr/>
        </p:nvSpPr>
        <p:spPr bwMode="auto">
          <a:xfrm>
            <a:off x="503238" y="3259138"/>
            <a:ext cx="741362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defTabSz="762000">
              <a:lnSpc>
                <a:spcPct val="95000"/>
              </a:lnSpc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 marL="342900" indent="-342900" defTabSz="762000">
              <a:lnSpc>
                <a:spcPct val="30000"/>
              </a:lnSpc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defTabSz="762000">
              <a:lnSpc>
                <a:spcPct val="30000"/>
              </a:lnSpc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defTabSz="762000">
              <a:lnSpc>
                <a:spcPct val="30000"/>
              </a:lnSpc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defTabSz="762000"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19</a:t>
            </a:r>
          </a:p>
        </p:txBody>
      </p:sp>
      <p:sp>
        <p:nvSpPr>
          <p:cNvPr id="182296" name="Rectangle 24"/>
          <p:cNvSpPr>
            <a:spLocks noChangeArrowheads="1"/>
          </p:cNvSpPr>
          <p:nvPr/>
        </p:nvSpPr>
        <p:spPr bwMode="auto">
          <a:xfrm>
            <a:off x="1466850" y="3856038"/>
            <a:ext cx="4968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defTabSz="762000">
              <a:lnSpc>
                <a:spcPct val="80000"/>
              </a:lnSpc>
              <a:defRPr/>
            </a:pPr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sp>
        <p:nvSpPr>
          <p:cNvPr id="182297" name="Rectangle 25"/>
          <p:cNvSpPr>
            <a:spLocks noChangeArrowheads="1"/>
          </p:cNvSpPr>
          <p:nvPr/>
        </p:nvSpPr>
        <p:spPr bwMode="auto">
          <a:xfrm>
            <a:off x="1204913" y="4889500"/>
            <a:ext cx="1130300" cy="1082675"/>
          </a:xfrm>
          <a:prstGeom prst="rect">
            <a:avLst/>
          </a:prstGeom>
          <a:solidFill>
            <a:srgbClr val="BC37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2298" name="Rectangle 26"/>
          <p:cNvSpPr>
            <a:spLocks noChangeArrowheads="1"/>
          </p:cNvSpPr>
          <p:nvPr/>
        </p:nvSpPr>
        <p:spPr bwMode="auto">
          <a:xfrm>
            <a:off x="504825" y="4716463"/>
            <a:ext cx="741363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defTabSz="762000">
              <a:lnSpc>
                <a:spcPct val="95000"/>
              </a:lnSpc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 marL="342900" indent="-342900" defTabSz="762000">
              <a:lnSpc>
                <a:spcPct val="30000"/>
              </a:lnSpc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defTabSz="762000">
              <a:lnSpc>
                <a:spcPct val="30000"/>
              </a:lnSpc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defTabSz="762000">
              <a:lnSpc>
                <a:spcPct val="30000"/>
              </a:lnSpc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  <a:p>
            <a:pPr marL="342900" indent="-342900" defTabSz="762000">
              <a:defRPr/>
            </a:pPr>
            <a:r>
              <a:rPr lang="en-US" altLang="ko-KR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</a:p>
        </p:txBody>
      </p:sp>
      <p:sp>
        <p:nvSpPr>
          <p:cNvPr id="182299" name="Rectangle 27"/>
          <p:cNvSpPr>
            <a:spLocks noChangeArrowheads="1"/>
          </p:cNvSpPr>
          <p:nvPr/>
        </p:nvSpPr>
        <p:spPr bwMode="auto">
          <a:xfrm>
            <a:off x="1468438" y="5314950"/>
            <a:ext cx="4968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342900" indent="-342900" defTabSz="762000">
              <a:lnSpc>
                <a:spcPct val="80000"/>
              </a:lnSpc>
              <a:defRPr/>
            </a:pPr>
            <a:r>
              <a:rPr lang="en-US" altLang="ko-KR" sz="3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</p:spTree>
  </p:cSld>
  <p:clrMapOvr>
    <a:masterClrMapping/>
  </p:clrMapOvr>
  <p:transition>
    <p:split orient="vert"/>
  </p:transition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D1DDFA46-A0EB-4023-8AA9-AEEF081DFAA4}" type="slidenum">
              <a:rPr lang="en-US" altLang="ko-KR"/>
              <a:pPr lvl="0" defTabSz="762000">
                <a:defRPr/>
              </a:pPr>
              <a:t>25</a:t>
            </a:fld>
            <a:endParaRPr lang="en-US" altLang="ko-KR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링킹 로더의 역할</a:t>
            </a:r>
            <a:endParaRPr lang="ko-KR" altLang="en-US"/>
          </a:p>
        </p:txBody>
      </p:sp>
      <p:sp>
        <p:nvSpPr>
          <p:cNvPr id="200710" name="Rectangle 3"/>
          <p:cNvSpPr>
            <a:spLocks noGrp="1" noChangeArrowheads="1"/>
          </p:cNvSpPr>
          <p:nvPr/>
        </p:nvSpPr>
        <p:spPr>
          <a:xfrm>
            <a:off x="683568" y="1700808"/>
            <a:ext cx="7344816" cy="4896544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rgbClr val="000000">
                <a:alpha val="100000"/>
              </a:srgbClr>
            </a:outerShdw>
          </a:effectLst>
        </p:spPr>
        <p:txBody>
          <a:bodyPr vert="horz" wrap="square" lIns="92075" tIns="46038" rIns="92075" bIns="46038" anchor="t" anchorCtr="0"/>
          <a:p>
            <a:pPr marL="456960" lvl="0" indent="-456960" algn="l" defTabSz="762000" rtl="0" eaLnBrk="0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/>
              <a:buChar char="u"/>
              <a:defRPr/>
            </a:pPr>
            <a:r>
              <a:rPr xmlns:mc="http://schemas.openxmlformats.org/markup-compatibility/2006" xmlns:hp="http://schemas.haansoft.com/office/presentation/8.0" kumimoji="1" lang="ko-KR" altLang="en-US" sz="30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링크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0" cap="none" spc="0" normalizeH="0" baseline="0" mc:Ignorable="hp" hp:hslEmbossed="0">
              <a:solidFill>
                <a:srgbClr val="e3e3e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굴림체"/>
              <a:ea typeface="굴림체"/>
              <a:cs typeface="굴림체"/>
            </a:endParaRPr>
          </a:p>
          <a:p>
            <a:pPr marL="914160" lvl="1" indent="-456960" algn="l" defTabSz="762000" rt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32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28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링킹 로더</a:t>
            </a:r>
            <a:endParaRPr xmlns:mc="http://schemas.openxmlformats.org/markup-compatibility/2006" xmlns:hp="http://schemas.haansoft.com/office/presentation/8.0" kumimoji="1" lang="ko-KR" altLang="en-US" sz="2800" b="1" i="0" u="none" strike="noStrike" kern="0" cap="none" spc="0" normalizeH="0" baseline="0" mc:Ignorable="hp" hp:hslEmbossed="0">
              <a:solidFill>
                <a:srgbClr val="e3e3e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굴림체"/>
              <a:ea typeface="굴림체"/>
              <a:cs typeface="굴림체"/>
            </a:endParaRPr>
          </a:p>
          <a:p>
            <a:pPr marL="428400" lvl="0" indent="-428400" algn="l" defTabSz="762000" rt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/>
              <a:buChar char="u"/>
              <a:defRPr/>
            </a:pPr>
            <a:r>
              <a:rPr xmlns:mc="http://schemas.openxmlformats.org/markup-compatibility/2006" xmlns:hp="http://schemas.haansoft.com/office/presentation/8.0" kumimoji="1" lang="ko-KR" altLang="en-US" sz="30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기억 장소 할당 번지 지정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0" cap="none" spc="0" normalizeH="0" baseline="0" mc:Ignorable="hp" hp:hslEmbossed="0">
              <a:solidFill>
                <a:srgbClr val="e3e3e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굴림체"/>
              <a:ea typeface="굴림체"/>
              <a:cs typeface="굴림체"/>
            </a:endParaRPr>
          </a:p>
          <a:p>
            <a:pPr marL="914160" lvl="1" indent="-456960" algn="l" defTabSz="762000" rt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32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28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운영체제</a:t>
            </a:r>
            <a:endParaRPr xmlns:mc="http://schemas.openxmlformats.org/markup-compatibility/2006" xmlns:hp="http://schemas.haansoft.com/office/presentation/8.0" kumimoji="1" lang="ko-KR" altLang="en-US" sz="2800" b="1" i="0" u="none" strike="noStrike" kern="0" cap="none" spc="0" normalizeH="0" baseline="0" mc:Ignorable="hp" hp:hslEmbossed="0">
              <a:solidFill>
                <a:srgbClr val="e3e3e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굴림체"/>
              <a:ea typeface="굴림체"/>
              <a:cs typeface="굴림체"/>
            </a:endParaRPr>
          </a:p>
          <a:p>
            <a:pPr marL="428400" lvl="0" indent="-428400" algn="l" defTabSz="762000" rt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/>
              <a:buChar char="u"/>
              <a:defRPr/>
            </a:pPr>
            <a:r>
              <a:rPr xmlns:mc="http://schemas.openxmlformats.org/markup-compatibility/2006" xmlns:hp="http://schemas.haansoft.com/office/presentation/8.0" kumimoji="1" lang="ko-KR" altLang="en-US" sz="30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재배치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0" cap="none" spc="0" normalizeH="0" baseline="0" mc:Ignorable="hp" hp:hslEmbossed="0">
              <a:solidFill>
                <a:srgbClr val="e3e3e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굴림체"/>
              <a:ea typeface="굴림체"/>
              <a:cs typeface="굴림체"/>
            </a:endParaRPr>
          </a:p>
          <a:p>
            <a:pPr marL="914160" lvl="1" indent="-456960" algn="l" defTabSz="762000" rt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32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28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링킹 로더</a:t>
            </a:r>
            <a:endParaRPr xmlns:mc="http://schemas.openxmlformats.org/markup-compatibility/2006" xmlns:hp="http://schemas.haansoft.com/office/presentation/8.0" kumimoji="1" lang="ko-KR" altLang="en-US" sz="2800" b="1" i="0" u="none" strike="noStrike" kern="0" cap="none" spc="0" normalizeH="0" baseline="0" mc:Ignorable="hp" hp:hslEmbossed="0">
              <a:solidFill>
                <a:srgbClr val="e3e3e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굴림체"/>
              <a:ea typeface="굴림체"/>
              <a:cs typeface="굴림체"/>
            </a:endParaRPr>
          </a:p>
          <a:p>
            <a:pPr marL="428400" lvl="0" indent="-428400" algn="l" defTabSz="762000" rt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/>
              <a:buChar char="u"/>
              <a:defRPr/>
            </a:pPr>
            <a:r>
              <a:rPr xmlns:mc="http://schemas.openxmlformats.org/markup-compatibility/2006" xmlns:hp="http://schemas.haansoft.com/office/presentation/8.0" kumimoji="1" lang="ko-KR" altLang="en-US" sz="30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적재</a:t>
            </a:r>
            <a:endParaRPr xmlns:mc="http://schemas.openxmlformats.org/markup-compatibility/2006" xmlns:hp="http://schemas.haansoft.com/office/presentation/8.0" kumimoji="1" lang="ko-KR" altLang="en-US" sz="3000" b="1" i="0" u="none" strike="noStrike" kern="0" cap="none" spc="0" normalizeH="0" baseline="0" mc:Ignorable="hp" hp:hslEmbossed="0">
              <a:solidFill>
                <a:srgbClr val="e3e3e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굴림체"/>
              <a:ea typeface="굴림체"/>
              <a:cs typeface="굴림체"/>
            </a:endParaRPr>
          </a:p>
          <a:p>
            <a:pPr marL="914160" lvl="1" indent="-456960" algn="l" defTabSz="762000" rtl="0" eaLnBrk="0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1" lang="ko-KR" altLang="en-US" sz="32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 </a:t>
            </a:r>
            <a:r>
              <a:rPr xmlns:mc="http://schemas.openxmlformats.org/markup-compatibility/2006" xmlns:hp="http://schemas.haansoft.com/office/presentation/8.0" kumimoji="1" lang="ko-KR" altLang="en-US" sz="2800" b="1" i="0" u="none" strike="noStrike" kern="0" cap="none" spc="0" normalizeH="0" baseline="0" mc:Ignorable="hp" hp:hslEmbossed="0">
                <a:solidFill>
                  <a:srgbClr val="e3e3e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체"/>
                <a:ea typeface="굴림체"/>
                <a:cs typeface="굴림체"/>
              </a:rPr>
              <a:t>링킹 로더</a:t>
            </a:r>
            <a:endParaRPr xmlns:mc="http://schemas.openxmlformats.org/markup-compatibility/2006" xmlns:hp="http://schemas.haansoft.com/office/presentation/8.0" kumimoji="1" lang="ko-KR" altLang="en-US" sz="2800" b="1" i="0" u="none" strike="noStrike" kern="0" cap="none" spc="0" normalizeH="0" baseline="0" mc:Ignorable="hp" hp:hslEmbossed="0">
              <a:solidFill>
                <a:srgbClr val="e3e3e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굴림체"/>
              <a:ea typeface="굴림체"/>
              <a:cs typeface="굴림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FDE46368-F07F-4304-96EF-5F38002B7711}" type="slidenum">
              <a:rPr lang="en-US" altLang="ko-KR"/>
              <a:pPr lvl="0" defTabSz="762000">
                <a:defRPr/>
              </a:pPr>
              <a:t>26</a:t>
            </a:fld>
            <a:endParaRPr lang="en-US" altLang="ko-KR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동적 로더의 개념</a:t>
            </a:r>
            <a:endParaRPr lang="ko-KR" altLang="en-US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57375"/>
            <a:ext cx="8496944" cy="4379938"/>
          </a:xfrm>
        </p:spPr>
        <p:txBody>
          <a:bodyPr/>
          <a:lstStyle/>
          <a:p>
            <a:pPr marL="714375" lvl="0" indent="-714375">
              <a:lnSpc>
                <a:spcPct val="130000"/>
              </a:lnSpc>
              <a:buSzPct val="80000"/>
              <a:buFont typeface="Wingdings"/>
              <a:buChar char="u"/>
              <a:defRPr/>
            </a:pPr>
            <a:r>
              <a:rPr lang="ko-KR" altLang="en-US" sz="3000"/>
              <a:t>재배치 로더와 링킹 로더의 단점 보완</a:t>
            </a:r>
            <a:endParaRPr lang="ko-KR" altLang="en-US" sz="3000"/>
          </a:p>
          <a:p>
            <a:pPr marL="714375" lvl="0" indent="-714375">
              <a:lnSpc>
                <a:spcPct val="130000"/>
              </a:lnSpc>
              <a:buSzPct val="80000"/>
              <a:buFont typeface="Wingdings"/>
              <a:buChar char="u"/>
              <a:defRPr/>
            </a:pPr>
            <a:r>
              <a:rPr lang="ko-KR" altLang="en-US" sz="3000"/>
              <a:t>기억 장소의 효율적 활용</a:t>
            </a:r>
            <a:r>
              <a:rPr lang="en-US" altLang="ko-KR" sz="3000"/>
              <a:t>(</a:t>
            </a:r>
            <a:r>
              <a:rPr lang="ko-KR" altLang="en-US" sz="3000"/>
              <a:t>모든 서브루틴이 동시에 실행 되지 않음</a:t>
            </a:r>
            <a:r>
              <a:rPr lang="en-US" altLang="ko-KR" sz="3000"/>
              <a:t>)</a:t>
            </a:r>
            <a:endParaRPr lang="en-US" altLang="ko-KR" sz="3000"/>
          </a:p>
          <a:p>
            <a:pPr marL="714375" lvl="0" indent="-714375">
              <a:lnSpc>
                <a:spcPct val="130000"/>
              </a:lnSpc>
              <a:buSzPct val="80000"/>
              <a:buFont typeface="Wingdings"/>
              <a:buChar char="u"/>
              <a:defRPr/>
            </a:pPr>
            <a:r>
              <a:rPr lang="ko-KR" altLang="en-US" sz="3000"/>
              <a:t>서브루틴들의 상호 호출 관계 파악</a:t>
            </a:r>
            <a:endParaRPr lang="ko-KR" altLang="en-US" sz="3000"/>
          </a:p>
          <a:p>
            <a:pPr marL="714375" lvl="0" indent="-714375">
              <a:lnSpc>
                <a:spcPct val="130000"/>
              </a:lnSpc>
              <a:buSzPct val="80000"/>
              <a:buFont typeface="Wingdings"/>
              <a:buChar char="u"/>
              <a:defRPr/>
            </a:pPr>
            <a:r>
              <a:rPr lang="ko-KR" altLang="en-US" sz="3000"/>
              <a:t>오버레이 구조를 활용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B43E1224-F41A-4006-9D25-25041E04FFEC}" type="slidenum">
              <a:rPr lang="en-US" altLang="ko-KR"/>
              <a:pPr lvl="0" defTabSz="762000">
                <a:defRPr/>
              </a:pPr>
              <a:t>27</a:t>
            </a:fld>
            <a:endParaRPr lang="en-US" altLang="ko-KR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 idx="0"/>
          </p:nvPr>
        </p:nvSpPr>
        <p:spPr>
          <a:xfrm>
            <a:off x="544016" y="813842"/>
            <a:ext cx="7772400" cy="742950"/>
          </a:xfrm>
        </p:spPr>
        <p:txBody>
          <a:bodyPr/>
          <a:lstStyle/>
          <a:p>
            <a:pPr lvl="0">
              <a:defRPr/>
            </a:pPr>
            <a:r>
              <a:rPr lang="ko-KR" altLang="en-US" sz="3800"/>
              <a:t>동적 적재시</a:t>
            </a:r>
            <a:r>
              <a:rPr lang="ko-KR" altLang="en-US" sz="2000"/>
              <a:t> </a:t>
            </a:r>
            <a:r>
              <a:rPr lang="ko-KR" altLang="en-US" sz="3800"/>
              <a:t>서브루틴의</a:t>
            </a:r>
            <a:r>
              <a:rPr lang="ko-KR" altLang="en-US" sz="2000"/>
              <a:t> </a:t>
            </a:r>
            <a:r>
              <a:rPr lang="ko-KR" altLang="en-US" sz="3800"/>
              <a:t>호출관계</a:t>
            </a:r>
            <a:endParaRPr lang="ko-KR" altLang="en-US" sz="3800"/>
          </a:p>
        </p:txBody>
      </p:sp>
      <p:grpSp>
        <p:nvGrpSpPr>
          <p:cNvPr id="30724" name="Group 33"/>
          <p:cNvGrpSpPr/>
          <p:nvPr/>
        </p:nvGrpSpPr>
        <p:grpSpPr>
          <a:xfrm rot="0">
            <a:off x="1371600" y="2057400"/>
            <a:ext cx="7315200" cy="3276600"/>
            <a:chOff x="768" y="1008"/>
            <a:chExt cx="4128" cy="1536"/>
          </a:xfrm>
        </p:grpSpPr>
        <p:sp>
          <p:nvSpPr>
            <p:cNvPr id="30725" name="Rectangle 18"/>
            <p:cNvSpPr>
              <a:spLocks noChangeArrowheads="1"/>
            </p:cNvSpPr>
            <p:nvPr/>
          </p:nvSpPr>
          <p:spPr>
            <a:xfrm>
              <a:off x="2064" y="1008"/>
              <a:ext cx="960" cy="240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lvl="0" eaLnBrk="1" latinLnBrk="1" hangingPunct="1">
                <a:defRPr/>
              </a:pPr>
              <a:r>
                <a:rPr lang="en-US" altLang="ko-KR" sz="1800" b="0">
                  <a:solidFill>
                    <a:schemeClr val="bg2"/>
                  </a:solidFill>
                  <a:latin typeface="HY신명조"/>
                  <a:ea typeface="HY신명조"/>
                </a:rPr>
                <a:t>A (20K)</a:t>
              </a:r>
              <a:endParaRPr lang="en-US" altLang="ko-KR" sz="1800" b="0">
                <a:solidFill>
                  <a:schemeClr val="bg2"/>
                </a:solidFill>
                <a:latin typeface="HY신명조"/>
                <a:ea typeface="HY신명조"/>
              </a:endParaRPr>
            </a:p>
          </p:txBody>
        </p:sp>
        <p:sp>
          <p:nvSpPr>
            <p:cNvPr id="30726" name="Rectangle 19"/>
            <p:cNvSpPr>
              <a:spLocks noChangeArrowheads="1"/>
            </p:cNvSpPr>
            <p:nvPr/>
          </p:nvSpPr>
          <p:spPr>
            <a:xfrm>
              <a:off x="1104" y="1584"/>
              <a:ext cx="960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lvl="0" eaLnBrk="1" latinLnBrk="1" hangingPunct="1">
                <a:defRPr/>
              </a:pPr>
              <a:r>
                <a:rPr lang="en-US" altLang="ko-KR" sz="1800" b="0">
                  <a:solidFill>
                    <a:schemeClr val="bg2"/>
                  </a:solidFill>
                  <a:latin typeface="HY신명조"/>
                  <a:ea typeface="HY신명조"/>
                </a:rPr>
                <a:t>B (20K)</a:t>
              </a:r>
              <a:endParaRPr lang="en-US" altLang="ko-KR" sz="1800" b="0">
                <a:solidFill>
                  <a:schemeClr val="bg2"/>
                </a:solidFill>
                <a:latin typeface="HY신명조"/>
                <a:ea typeface="HY신명조"/>
              </a:endParaRPr>
            </a:p>
          </p:txBody>
        </p:sp>
        <p:sp>
          <p:nvSpPr>
            <p:cNvPr id="30727" name="Rectangle 20"/>
            <p:cNvSpPr>
              <a:spLocks noChangeArrowheads="1"/>
            </p:cNvSpPr>
            <p:nvPr/>
          </p:nvSpPr>
          <p:spPr>
            <a:xfrm>
              <a:off x="768" y="2160"/>
              <a:ext cx="960" cy="3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lvl="0" eaLnBrk="1" latinLnBrk="1" hangingPunct="1">
                <a:defRPr/>
              </a:pPr>
              <a:r>
                <a:rPr lang="en-US" altLang="ko-KR" sz="1800" b="0">
                  <a:solidFill>
                    <a:schemeClr val="bg2"/>
                  </a:solidFill>
                  <a:latin typeface="HY신명조"/>
                  <a:ea typeface="HY신명조"/>
                </a:rPr>
                <a:t>C (30K)</a:t>
              </a:r>
              <a:endParaRPr lang="en-US" altLang="ko-KR" sz="1800" b="0">
                <a:solidFill>
                  <a:schemeClr val="bg2"/>
                </a:solidFill>
                <a:latin typeface="HY신명조"/>
                <a:ea typeface="HY신명조"/>
              </a:endParaRPr>
            </a:p>
          </p:txBody>
        </p:sp>
        <p:sp>
          <p:nvSpPr>
            <p:cNvPr id="30728" name="Rectangle 21"/>
            <p:cNvSpPr>
              <a:spLocks noChangeArrowheads="1"/>
            </p:cNvSpPr>
            <p:nvPr/>
          </p:nvSpPr>
          <p:spPr>
            <a:xfrm>
              <a:off x="3024" y="1584"/>
              <a:ext cx="960" cy="144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lvl="0" eaLnBrk="1" latinLnBrk="1" hangingPunct="1">
                <a:defRPr/>
              </a:pPr>
              <a:r>
                <a:rPr lang="en-US" altLang="ko-KR" sz="1800" b="0">
                  <a:solidFill>
                    <a:schemeClr val="bg2"/>
                  </a:solidFill>
                  <a:latin typeface="HY신명조"/>
                  <a:ea typeface="HY신명조"/>
                </a:rPr>
                <a:t>D (10K)</a:t>
              </a:r>
              <a:endParaRPr lang="en-US" altLang="ko-KR" sz="1800" b="0">
                <a:solidFill>
                  <a:schemeClr val="bg2"/>
                </a:solidFill>
                <a:latin typeface="HY신명조"/>
                <a:ea typeface="HY신명조"/>
              </a:endParaRPr>
            </a:p>
          </p:txBody>
        </p:sp>
        <p:sp>
          <p:nvSpPr>
            <p:cNvPr id="30729" name="Rectangle 22"/>
            <p:cNvSpPr>
              <a:spLocks noChangeArrowheads="1"/>
            </p:cNvSpPr>
            <p:nvPr/>
          </p:nvSpPr>
          <p:spPr>
            <a:xfrm>
              <a:off x="2064" y="2160"/>
              <a:ext cx="96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lvl="0" eaLnBrk="1" latinLnBrk="1" hangingPunct="1">
                <a:defRPr/>
              </a:pPr>
              <a:r>
                <a:rPr lang="en-US" altLang="ko-KR" sz="1800" b="0">
                  <a:solidFill>
                    <a:schemeClr val="bg2"/>
                  </a:solidFill>
                  <a:latin typeface="HY신명조"/>
                  <a:ea typeface="HY신명조"/>
                </a:rPr>
                <a:t>E (20K)</a:t>
              </a:r>
              <a:endParaRPr lang="en-US" altLang="ko-KR" sz="1800" b="0">
                <a:solidFill>
                  <a:schemeClr val="bg2"/>
                </a:solidFill>
                <a:latin typeface="HY신명조"/>
                <a:ea typeface="HY신명조"/>
              </a:endParaRPr>
            </a:p>
          </p:txBody>
        </p:sp>
        <p:cxnSp>
          <p:nvCxnSpPr>
            <p:cNvPr id="30730" name="AutoShape 23"/>
            <p:cNvCxnSpPr>
              <a:cxnSpLocks noChangeShapeType="1"/>
              <a:stCxn id="30725" idx="2"/>
              <a:endCxn id="30726" idx="0"/>
            </p:cNvCxnSpPr>
            <p:nvPr/>
          </p:nvCxnSpPr>
          <p:spPr>
            <a:xfrm rot="5400000">
              <a:off x="1896" y="936"/>
              <a:ext cx="336" cy="96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/>
              <a:tailEnd type="triangle" w="med" len="med"/>
            </a:ln>
          </p:spPr>
        </p:cxnSp>
        <p:cxnSp>
          <p:nvCxnSpPr>
            <p:cNvPr id="30731" name="AutoShape 24"/>
            <p:cNvCxnSpPr>
              <a:cxnSpLocks noChangeShapeType="1"/>
              <a:stCxn id="30725" idx="2"/>
              <a:endCxn id="30728" idx="0"/>
            </p:cNvCxnSpPr>
            <p:nvPr/>
          </p:nvCxnSpPr>
          <p:spPr>
            <a:xfrm rot="16200000" flipH="1">
              <a:off x="2856" y="936"/>
              <a:ext cx="336" cy="96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/>
              <a:tailEnd type="triangle" w="med" len="med"/>
            </a:ln>
          </p:spPr>
        </p:cxnSp>
        <p:cxnSp>
          <p:nvCxnSpPr>
            <p:cNvPr id="30732" name="AutoShape 25"/>
            <p:cNvCxnSpPr>
              <a:cxnSpLocks noChangeShapeType="1"/>
              <a:stCxn id="30725" idx="2"/>
              <a:endCxn id="30729" idx="0"/>
            </p:cNvCxnSpPr>
            <p:nvPr/>
          </p:nvCxnSpPr>
          <p:spPr>
            <a:xfrm rot="5400000">
              <a:off x="2088" y="1704"/>
              <a:ext cx="91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</p:cxnSp>
        <p:cxnSp>
          <p:nvCxnSpPr>
            <p:cNvPr id="30733" name="AutoShape 26"/>
            <p:cNvCxnSpPr>
              <a:cxnSpLocks noChangeShapeType="1"/>
              <a:stCxn id="30728" idx="2"/>
              <a:endCxn id="30729" idx="3"/>
            </p:cNvCxnSpPr>
            <p:nvPr/>
          </p:nvCxnSpPr>
          <p:spPr>
            <a:xfrm flipH="1">
              <a:off x="3024" y="1728"/>
              <a:ext cx="480" cy="5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</p:cxnSp>
        <p:cxnSp>
          <p:nvCxnSpPr>
            <p:cNvPr id="30734" name="AutoShape 27"/>
            <p:cNvCxnSpPr>
              <a:cxnSpLocks noChangeShapeType="1"/>
              <a:stCxn id="30726" idx="2"/>
              <a:endCxn id="30727" idx="0"/>
            </p:cNvCxnSpPr>
            <p:nvPr/>
          </p:nvCxnSpPr>
          <p:spPr>
            <a:xfrm flipH="1">
              <a:off x="1248" y="1824"/>
              <a:ext cx="336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</p:cxnSp>
        <p:cxnSp>
          <p:nvCxnSpPr>
            <p:cNvPr id="30735" name="AutoShape 28"/>
            <p:cNvCxnSpPr>
              <a:cxnSpLocks noChangeShapeType="1"/>
              <a:stCxn id="30726" idx="2"/>
              <a:endCxn id="30729" idx="1"/>
            </p:cNvCxnSpPr>
            <p:nvPr/>
          </p:nvCxnSpPr>
          <p:spPr>
            <a:xfrm>
              <a:off x="1584" y="1824"/>
              <a:ext cx="480" cy="4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</p:cxnSp>
        <p:sp>
          <p:nvSpPr>
            <p:cNvPr id="221213" name="Line 29"/>
            <p:cNvSpPr>
              <a:spLocks noChangeShapeType="1"/>
            </p:cNvSpPr>
            <p:nvPr/>
          </p:nvSpPr>
          <p:spPr>
            <a:xfrm>
              <a:off x="4368" y="10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square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221214" name="Line 30"/>
            <p:cNvSpPr>
              <a:spLocks noChangeShapeType="1"/>
            </p:cNvSpPr>
            <p:nvPr/>
          </p:nvSpPr>
          <p:spPr>
            <a:xfrm>
              <a:off x="4368" y="25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square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221215" name="Line 31"/>
            <p:cNvSpPr>
              <a:spLocks noChangeShapeType="1"/>
            </p:cNvSpPr>
            <p:nvPr/>
          </p:nvSpPr>
          <p:spPr>
            <a:xfrm>
              <a:off x="4512" y="100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square"/>
            <a:lstStyle/>
            <a:p>
              <a:pPr lvl="0">
                <a:defRPr/>
              </a:pPr>
              <a:endParaRPr xmlns:mc="http://schemas.openxmlformats.org/markup-compatibility/2006" xmlns:hp="http://schemas.haansoft.com/office/presentation/8.0" lang="ko-KR" altLang="en-US" mc:Ignorable="hp" hp:hslEmbossed="0"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</a:endParaRPr>
            </a:p>
          </p:txBody>
        </p:sp>
        <p:sp>
          <p:nvSpPr>
            <p:cNvPr id="30739" name="Rectangle 32"/>
            <p:cNvSpPr>
              <a:spLocks noChangeArrowheads="1"/>
            </p:cNvSpPr>
            <p:nvPr/>
          </p:nvSpPr>
          <p:spPr>
            <a:xfrm>
              <a:off x="4608" y="1680"/>
              <a:ext cx="288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/>
            </a:ln>
          </p:spPr>
          <p:txBody>
            <a:bodyPr wrap="none" anchor="ctr"/>
            <a:lstStyle/>
            <a:p>
              <a:pPr lvl="0" eaLnBrk="1" latinLnBrk="1" hangingPunct="1">
                <a:defRPr/>
              </a:pPr>
              <a:r>
                <a:rPr lang="en-US" altLang="ko-KR" sz="1800" b="0">
                  <a:solidFill>
                    <a:schemeClr val="bg2"/>
                  </a:solidFill>
                  <a:latin typeface="HY신명조"/>
                  <a:ea typeface="HY신명조"/>
                </a:rPr>
                <a:t>70K</a:t>
              </a:r>
              <a:endParaRPr lang="en-US" altLang="ko-KR" sz="1800" b="0">
                <a:solidFill>
                  <a:schemeClr val="bg2"/>
                </a:solidFill>
                <a:latin typeface="HY신명조"/>
                <a:ea typeface="HY신명조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762000"/>
            <a:fld id="{615F267C-7646-47BE-80A7-35460BABC25B}" type="slidenum">
              <a:rPr lang="en-US" altLang="ko-KR" smtClean="0"/>
              <a:pPr defTabSz="762000"/>
              <a:t>30</a:t>
            </a:fld>
            <a:endParaRPr lang="en-US" altLang="ko-KR" smtClean="0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/>
              <a:t>동적 </a:t>
            </a:r>
            <a:r>
              <a:rPr lang="ko-KR" altLang="en-US" err="1" smtClean="0"/>
              <a:t>적재시</a:t>
            </a:r>
            <a:r>
              <a:rPr lang="ko-KR" altLang="en-US" smtClean="0"/>
              <a:t> 기억 장소의 </a:t>
            </a:r>
            <a:r>
              <a:rPr lang="ko-KR" altLang="en-US" dirty="0" smtClean="0"/>
              <a:t>변화</a:t>
            </a:r>
          </a:p>
        </p:txBody>
      </p:sp>
      <p:sp>
        <p:nvSpPr>
          <p:cNvPr id="31748" name="Rectangle 28"/>
          <p:cNvSpPr>
            <a:spLocks noChangeArrowheads="1"/>
          </p:cNvSpPr>
          <p:nvPr/>
        </p:nvSpPr>
        <p:spPr bwMode="auto">
          <a:xfrm>
            <a:off x="6762750" y="3481388"/>
            <a:ext cx="487363" cy="58578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lang="en-US" altLang="ko-KR" sz="1400" b="0">
                <a:solidFill>
                  <a:schemeClr val="bg2"/>
                </a:solidFill>
                <a:latin typeface="HY신명조" pitchFamily="18" charset="-127"/>
                <a:ea typeface="HY신명조" pitchFamily="18" charset="-127"/>
              </a:rPr>
              <a:t>50K</a:t>
            </a:r>
          </a:p>
        </p:txBody>
      </p:sp>
      <p:sp>
        <p:nvSpPr>
          <p:cNvPr id="31749" name="Rectangle 29"/>
          <p:cNvSpPr>
            <a:spLocks noChangeArrowheads="1"/>
          </p:cNvSpPr>
          <p:nvPr/>
        </p:nvSpPr>
        <p:spPr bwMode="auto">
          <a:xfrm>
            <a:off x="4572000" y="3481388"/>
            <a:ext cx="487363" cy="58578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lang="en-US" altLang="ko-KR" sz="1400" b="0">
                <a:solidFill>
                  <a:schemeClr val="bg2"/>
                </a:solidFill>
                <a:latin typeface="HY신명조" pitchFamily="18" charset="-127"/>
                <a:ea typeface="HY신명조" pitchFamily="18" charset="-127"/>
              </a:rPr>
              <a:t>40K</a:t>
            </a:r>
          </a:p>
        </p:txBody>
      </p:sp>
      <p:sp>
        <p:nvSpPr>
          <p:cNvPr id="31750" name="Rectangle 30"/>
          <p:cNvSpPr>
            <a:spLocks noChangeArrowheads="1"/>
          </p:cNvSpPr>
          <p:nvPr/>
        </p:nvSpPr>
        <p:spPr bwMode="auto">
          <a:xfrm>
            <a:off x="2381250" y="3481388"/>
            <a:ext cx="487363" cy="58578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lang="en-US" altLang="ko-KR" sz="1400" b="0">
                <a:solidFill>
                  <a:schemeClr val="bg2"/>
                </a:solidFill>
                <a:latin typeface="HY신명조" pitchFamily="18" charset="-127"/>
                <a:ea typeface="HY신명조" pitchFamily="18" charset="-127"/>
              </a:rPr>
              <a:t>60K</a:t>
            </a:r>
          </a:p>
        </p:txBody>
      </p:sp>
      <p:sp>
        <p:nvSpPr>
          <p:cNvPr id="31751" name="Rectangle 31"/>
          <p:cNvSpPr>
            <a:spLocks noChangeArrowheads="1"/>
          </p:cNvSpPr>
          <p:nvPr/>
        </p:nvSpPr>
        <p:spPr bwMode="auto">
          <a:xfrm>
            <a:off x="190500" y="3598863"/>
            <a:ext cx="487363" cy="58578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lang="en-US" altLang="ko-KR" sz="1400" b="0">
                <a:solidFill>
                  <a:schemeClr val="bg2"/>
                </a:solidFill>
                <a:latin typeface="HY신명조" pitchFamily="18" charset="-127"/>
                <a:ea typeface="HY신명조" pitchFamily="18" charset="-127"/>
              </a:rPr>
              <a:t>70K</a:t>
            </a:r>
          </a:p>
        </p:txBody>
      </p:sp>
      <p:sp>
        <p:nvSpPr>
          <p:cNvPr id="31752" name="Rectangle 48"/>
          <p:cNvSpPr>
            <a:spLocks noChangeArrowheads="1"/>
          </p:cNvSpPr>
          <p:nvPr/>
        </p:nvSpPr>
        <p:spPr bwMode="auto">
          <a:xfrm>
            <a:off x="758825" y="2895600"/>
            <a:ext cx="1622425" cy="585788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lang="en-US" altLang="ko-KR" sz="1800" b="0">
                <a:solidFill>
                  <a:schemeClr val="bg2"/>
                </a:solidFill>
                <a:latin typeface="HY신명조" pitchFamily="18" charset="-127"/>
                <a:ea typeface="HY신명조" pitchFamily="18" charset="-127"/>
              </a:rPr>
              <a:t>A (20K)</a:t>
            </a:r>
          </a:p>
        </p:txBody>
      </p:sp>
      <p:sp>
        <p:nvSpPr>
          <p:cNvPr id="31753" name="Rectangle 49"/>
          <p:cNvSpPr>
            <a:spLocks noChangeArrowheads="1"/>
          </p:cNvSpPr>
          <p:nvPr/>
        </p:nvSpPr>
        <p:spPr bwMode="auto">
          <a:xfrm>
            <a:off x="758825" y="3481388"/>
            <a:ext cx="1622425" cy="58578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lang="en-US" altLang="ko-KR" sz="1800" b="0">
                <a:solidFill>
                  <a:schemeClr val="bg2"/>
                </a:solidFill>
                <a:latin typeface="HY신명조" pitchFamily="18" charset="-127"/>
                <a:ea typeface="HY신명조" pitchFamily="18" charset="-127"/>
              </a:rPr>
              <a:t>B (20K)</a:t>
            </a:r>
          </a:p>
        </p:txBody>
      </p:sp>
      <p:sp>
        <p:nvSpPr>
          <p:cNvPr id="31754" name="Rectangle 50"/>
          <p:cNvSpPr>
            <a:spLocks noChangeArrowheads="1"/>
          </p:cNvSpPr>
          <p:nvPr/>
        </p:nvSpPr>
        <p:spPr bwMode="auto">
          <a:xfrm>
            <a:off x="758825" y="4067175"/>
            <a:ext cx="1622425" cy="938213"/>
          </a:xfrm>
          <a:prstGeom prst="rect">
            <a:avLst/>
          </a:prstGeom>
          <a:solidFill>
            <a:srgbClr val="CC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lang="en-US" altLang="ko-KR" sz="1800" b="0">
                <a:solidFill>
                  <a:schemeClr val="bg2"/>
                </a:solidFill>
                <a:latin typeface="HY신명조" pitchFamily="18" charset="-127"/>
                <a:ea typeface="HY신명조" pitchFamily="18" charset="-127"/>
              </a:rPr>
              <a:t>C (30K)</a:t>
            </a:r>
          </a:p>
        </p:txBody>
      </p:sp>
      <p:sp>
        <p:nvSpPr>
          <p:cNvPr id="31755" name="Rectangle 51"/>
          <p:cNvSpPr>
            <a:spLocks noChangeArrowheads="1"/>
          </p:cNvSpPr>
          <p:nvPr/>
        </p:nvSpPr>
        <p:spPr bwMode="auto">
          <a:xfrm>
            <a:off x="758825" y="5005388"/>
            <a:ext cx="1622425" cy="93821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endParaRPr lang="ko-KR" altLang="ko-KR" sz="1800" b="0">
              <a:solidFill>
                <a:schemeClr val="bg2"/>
              </a:solidFill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31756" name="Rectangle 52"/>
          <p:cNvSpPr>
            <a:spLocks noChangeArrowheads="1"/>
          </p:cNvSpPr>
          <p:nvPr/>
        </p:nvSpPr>
        <p:spPr bwMode="auto">
          <a:xfrm>
            <a:off x="2949575" y="2895600"/>
            <a:ext cx="1622425" cy="585788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lang="en-US" altLang="ko-KR" sz="1800" b="0">
                <a:solidFill>
                  <a:schemeClr val="bg2"/>
                </a:solidFill>
                <a:latin typeface="HY신명조" pitchFamily="18" charset="-127"/>
                <a:ea typeface="HY신명조" pitchFamily="18" charset="-127"/>
              </a:rPr>
              <a:t>A (20K)</a:t>
            </a:r>
          </a:p>
        </p:txBody>
      </p:sp>
      <p:sp>
        <p:nvSpPr>
          <p:cNvPr id="31757" name="Rectangle 53"/>
          <p:cNvSpPr>
            <a:spLocks noChangeArrowheads="1"/>
          </p:cNvSpPr>
          <p:nvPr/>
        </p:nvSpPr>
        <p:spPr bwMode="auto">
          <a:xfrm>
            <a:off x="2949575" y="3481388"/>
            <a:ext cx="1622425" cy="58578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lang="en-US" altLang="ko-KR" sz="1800" b="0">
                <a:solidFill>
                  <a:schemeClr val="bg2"/>
                </a:solidFill>
                <a:latin typeface="HY신명조" pitchFamily="18" charset="-127"/>
                <a:ea typeface="HY신명조" pitchFamily="18" charset="-127"/>
              </a:rPr>
              <a:t>B (20K)</a:t>
            </a:r>
          </a:p>
        </p:txBody>
      </p:sp>
      <p:sp>
        <p:nvSpPr>
          <p:cNvPr id="31758" name="Rectangle 54"/>
          <p:cNvSpPr>
            <a:spLocks noChangeArrowheads="1"/>
          </p:cNvSpPr>
          <p:nvPr/>
        </p:nvSpPr>
        <p:spPr bwMode="auto">
          <a:xfrm>
            <a:off x="2949575" y="4067175"/>
            <a:ext cx="1622425" cy="587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lang="en-US" altLang="ko-KR" sz="1800" b="0">
                <a:solidFill>
                  <a:schemeClr val="bg2"/>
                </a:solidFill>
                <a:latin typeface="HY신명조" pitchFamily="18" charset="-127"/>
                <a:ea typeface="HY신명조" pitchFamily="18" charset="-127"/>
              </a:rPr>
              <a:t>E (20K)</a:t>
            </a:r>
          </a:p>
        </p:txBody>
      </p:sp>
      <p:sp>
        <p:nvSpPr>
          <p:cNvPr id="31759" name="Rectangle 55"/>
          <p:cNvSpPr>
            <a:spLocks noChangeArrowheads="1"/>
          </p:cNvSpPr>
          <p:nvPr/>
        </p:nvSpPr>
        <p:spPr bwMode="auto">
          <a:xfrm>
            <a:off x="2949575" y="4654550"/>
            <a:ext cx="1622425" cy="128905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endParaRPr lang="ko-KR" altLang="ko-KR" sz="1800" b="0">
              <a:solidFill>
                <a:schemeClr val="bg2"/>
              </a:solidFill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31760" name="Rectangle 56"/>
          <p:cNvSpPr>
            <a:spLocks noChangeArrowheads="1"/>
          </p:cNvSpPr>
          <p:nvPr/>
        </p:nvSpPr>
        <p:spPr bwMode="auto">
          <a:xfrm>
            <a:off x="5140325" y="2895600"/>
            <a:ext cx="1622425" cy="585788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lang="en-US" altLang="ko-KR" sz="1800" b="0">
                <a:solidFill>
                  <a:schemeClr val="bg2"/>
                </a:solidFill>
                <a:latin typeface="HY신명조" pitchFamily="18" charset="-127"/>
                <a:ea typeface="HY신명조" pitchFamily="18" charset="-127"/>
              </a:rPr>
              <a:t>A (20K)</a:t>
            </a:r>
          </a:p>
        </p:txBody>
      </p:sp>
      <p:sp>
        <p:nvSpPr>
          <p:cNvPr id="31761" name="Rectangle 57"/>
          <p:cNvSpPr>
            <a:spLocks noChangeArrowheads="1"/>
          </p:cNvSpPr>
          <p:nvPr/>
        </p:nvSpPr>
        <p:spPr bwMode="auto">
          <a:xfrm>
            <a:off x="5140325" y="4067175"/>
            <a:ext cx="1622425" cy="1876425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endParaRPr lang="ko-KR" altLang="ko-KR" sz="1800" b="0">
              <a:solidFill>
                <a:schemeClr val="bg2"/>
              </a:solidFill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31762" name="Rectangle 58"/>
          <p:cNvSpPr>
            <a:spLocks noChangeArrowheads="1"/>
          </p:cNvSpPr>
          <p:nvPr/>
        </p:nvSpPr>
        <p:spPr bwMode="auto">
          <a:xfrm>
            <a:off x="7331075" y="2895600"/>
            <a:ext cx="1622425" cy="585788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lang="en-US" altLang="ko-KR" sz="1800" b="0">
                <a:solidFill>
                  <a:schemeClr val="bg2"/>
                </a:solidFill>
                <a:latin typeface="HY신명조" pitchFamily="18" charset="-127"/>
                <a:ea typeface="HY신명조" pitchFamily="18" charset="-127"/>
              </a:rPr>
              <a:t>A (20K)</a:t>
            </a:r>
          </a:p>
        </p:txBody>
      </p:sp>
      <p:sp>
        <p:nvSpPr>
          <p:cNvPr id="31763" name="Rectangle 59"/>
          <p:cNvSpPr>
            <a:spLocks noChangeArrowheads="1"/>
          </p:cNvSpPr>
          <p:nvPr/>
        </p:nvSpPr>
        <p:spPr bwMode="auto">
          <a:xfrm>
            <a:off x="7331075" y="3833813"/>
            <a:ext cx="1622425" cy="585787"/>
          </a:xfrm>
          <a:prstGeom prst="rect">
            <a:avLst/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lang="en-US" altLang="ko-KR" sz="1800" b="0">
                <a:solidFill>
                  <a:schemeClr val="bg2"/>
                </a:solidFill>
                <a:latin typeface="HY신명조" pitchFamily="18" charset="-127"/>
                <a:ea typeface="HY신명조" pitchFamily="18" charset="-127"/>
              </a:rPr>
              <a:t>E (20K)</a:t>
            </a:r>
          </a:p>
        </p:txBody>
      </p:sp>
      <p:sp>
        <p:nvSpPr>
          <p:cNvPr id="31764" name="Rectangle 60"/>
          <p:cNvSpPr>
            <a:spLocks noChangeArrowheads="1"/>
          </p:cNvSpPr>
          <p:nvPr/>
        </p:nvSpPr>
        <p:spPr bwMode="auto">
          <a:xfrm>
            <a:off x="7331075" y="4419600"/>
            <a:ext cx="1622425" cy="1524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endParaRPr lang="ko-KR" altLang="ko-KR" sz="1800" b="0">
              <a:solidFill>
                <a:schemeClr val="bg2"/>
              </a:solidFill>
              <a:latin typeface="HY신명조" pitchFamily="18" charset="-127"/>
              <a:ea typeface="HY신명조" pitchFamily="18" charset="-127"/>
            </a:endParaRPr>
          </a:p>
        </p:txBody>
      </p:sp>
      <p:sp>
        <p:nvSpPr>
          <p:cNvPr id="31765" name="Rectangle 61"/>
          <p:cNvSpPr>
            <a:spLocks noChangeArrowheads="1"/>
          </p:cNvSpPr>
          <p:nvPr/>
        </p:nvSpPr>
        <p:spPr bwMode="auto">
          <a:xfrm>
            <a:off x="5140325" y="3481388"/>
            <a:ext cx="1622425" cy="585787"/>
          </a:xfrm>
          <a:prstGeom prst="rect">
            <a:avLst/>
          </a:prstGeom>
          <a:solidFill>
            <a:srgbClr val="CCFF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lang="en-US" altLang="ko-KR" sz="1800" b="0">
                <a:solidFill>
                  <a:schemeClr val="bg2"/>
                </a:solidFill>
                <a:latin typeface="HY신명조" pitchFamily="18" charset="-127"/>
                <a:ea typeface="HY신명조" pitchFamily="18" charset="-127"/>
              </a:rPr>
              <a:t>E (20K)</a:t>
            </a:r>
          </a:p>
        </p:txBody>
      </p:sp>
      <p:sp>
        <p:nvSpPr>
          <p:cNvPr id="31766" name="Rectangle 62"/>
          <p:cNvSpPr>
            <a:spLocks noChangeArrowheads="1"/>
          </p:cNvSpPr>
          <p:nvPr/>
        </p:nvSpPr>
        <p:spPr bwMode="auto">
          <a:xfrm>
            <a:off x="7331075" y="3481388"/>
            <a:ext cx="1622425" cy="352425"/>
          </a:xfrm>
          <a:prstGeom prst="rect">
            <a:avLst/>
          </a:prstGeom>
          <a:solidFill>
            <a:srgbClr val="FFCC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/>
            <a:r>
              <a:rPr lang="en-US" altLang="ko-KR" sz="1800" b="0">
                <a:solidFill>
                  <a:schemeClr val="bg2"/>
                </a:solidFill>
                <a:latin typeface="HY신명조" pitchFamily="18" charset="-127"/>
                <a:ea typeface="HY신명조" pitchFamily="18" charset="-127"/>
              </a:rPr>
              <a:t>D (10K)</a:t>
            </a:r>
          </a:p>
        </p:txBody>
      </p:sp>
      <p:sp>
        <p:nvSpPr>
          <p:cNvPr id="223295" name="AutoShape 63"/>
          <p:cNvSpPr>
            <a:spLocks/>
          </p:cNvSpPr>
          <p:nvPr/>
        </p:nvSpPr>
        <p:spPr bwMode="auto">
          <a:xfrm>
            <a:off x="596900" y="2895600"/>
            <a:ext cx="161925" cy="2109788"/>
          </a:xfrm>
          <a:prstGeom prst="leftBrace">
            <a:avLst>
              <a:gd name="adj1" fmla="val 1085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3296" name="AutoShape 64"/>
          <p:cNvSpPr>
            <a:spLocks/>
          </p:cNvSpPr>
          <p:nvPr/>
        </p:nvSpPr>
        <p:spPr bwMode="auto">
          <a:xfrm>
            <a:off x="2787650" y="2895600"/>
            <a:ext cx="161925" cy="1758950"/>
          </a:xfrm>
          <a:prstGeom prst="leftBrace">
            <a:avLst>
              <a:gd name="adj1" fmla="val 9052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3297" name="AutoShape 65"/>
          <p:cNvSpPr>
            <a:spLocks/>
          </p:cNvSpPr>
          <p:nvPr/>
        </p:nvSpPr>
        <p:spPr bwMode="auto">
          <a:xfrm>
            <a:off x="4978400" y="2895600"/>
            <a:ext cx="161925" cy="1171575"/>
          </a:xfrm>
          <a:prstGeom prst="leftBrace">
            <a:avLst>
              <a:gd name="adj1" fmla="val 602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3298" name="AutoShape 66"/>
          <p:cNvSpPr>
            <a:spLocks/>
          </p:cNvSpPr>
          <p:nvPr/>
        </p:nvSpPr>
        <p:spPr bwMode="auto">
          <a:xfrm>
            <a:off x="7169150" y="2895600"/>
            <a:ext cx="161925" cy="1524000"/>
          </a:xfrm>
          <a:prstGeom prst="leftBrace">
            <a:avLst>
              <a:gd name="adj1" fmla="val 7843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plit orient="vert"/>
  </p:transition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734B39F8-02EE-4D3F-A173-8ECB86F156C9}" type="slidenum">
              <a:rPr lang="en-US" altLang="ko-KR"/>
              <a:pPr lvl="0" defTabSz="762000">
                <a:defRPr/>
              </a:pPr>
              <a:t>29</a:t>
            </a:fld>
            <a:endParaRPr lang="en-US" altLang="ko-KR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 idx="0"/>
          </p:nvPr>
        </p:nvSpPr>
        <p:spPr>
          <a:xfrm>
            <a:off x="53752" y="764704"/>
            <a:ext cx="9036496" cy="742950"/>
          </a:xfrm>
        </p:spPr>
        <p:txBody>
          <a:bodyPr lIns="90488" tIns="44450" rIns="90488" bIns="44450"/>
          <a:lstStyle/>
          <a:p>
            <a:pPr lvl="0">
              <a:defRPr/>
            </a:pPr>
            <a:r>
              <a:rPr lang="ko-KR" altLang="en-US" sz="3800"/>
              <a:t>설계 </a:t>
            </a:r>
            <a:r>
              <a:rPr lang="en-US" altLang="ko-KR" sz="3800"/>
              <a:t>-</a:t>
            </a:r>
            <a:r>
              <a:rPr lang="ko-KR" altLang="en-US" sz="3800"/>
              <a:t> 링커와</a:t>
            </a:r>
            <a:r>
              <a:rPr lang="ko-KR" altLang="en-US" sz="2000"/>
              <a:t> </a:t>
            </a:r>
            <a:r>
              <a:rPr lang="ko-KR" altLang="en-US" sz="3800"/>
              <a:t>로더가</a:t>
            </a:r>
            <a:r>
              <a:rPr lang="ko-KR" altLang="en-US" sz="2000"/>
              <a:t> </a:t>
            </a:r>
            <a:r>
              <a:rPr lang="ko-KR" altLang="en-US" sz="3800"/>
              <a:t>필요로</a:t>
            </a:r>
            <a:r>
              <a:rPr lang="ko-KR" altLang="en-US" sz="2000"/>
              <a:t> </a:t>
            </a:r>
            <a:r>
              <a:rPr lang="ko-KR" altLang="en-US" sz="3800"/>
              <a:t>하는</a:t>
            </a:r>
            <a:r>
              <a:rPr lang="ko-KR" altLang="en-US" sz="2000"/>
              <a:t> </a:t>
            </a:r>
            <a:r>
              <a:rPr lang="ko-KR" altLang="en-US" sz="3800"/>
              <a:t>정보</a:t>
            </a:r>
            <a:endParaRPr lang="ko-KR" altLang="en-US" sz="380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9188" y="1981200"/>
            <a:ext cx="7772400" cy="4114800"/>
          </a:xfrm>
        </p:spPr>
        <p:txBody>
          <a:bodyPr lIns="90488" tIns="44450" rIns="90488" bIns="44450"/>
          <a:lstStyle/>
          <a:p>
            <a:pPr marL="428400" lvl="0" indent="-428400">
              <a:lnSpc>
                <a:spcPct val="170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번역된 목적 코드의 모듈들</a:t>
            </a:r>
            <a:endParaRPr lang="ko-KR" altLang="en-US" sz="3000">
              <a:effectLst/>
            </a:endParaRPr>
          </a:p>
          <a:p>
            <a:pPr marL="428400" lvl="0" indent="-428400">
              <a:lnSpc>
                <a:spcPct val="170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모듈의 길이</a:t>
            </a:r>
            <a:endParaRPr lang="ko-KR" altLang="en-US" sz="3000">
              <a:effectLst/>
            </a:endParaRPr>
          </a:p>
          <a:p>
            <a:pPr marL="428400" lvl="0" indent="-428400">
              <a:lnSpc>
                <a:spcPct val="170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외부 기호와 내부 기호</a:t>
            </a:r>
            <a:endParaRPr lang="ko-KR" altLang="en-US" sz="3000">
              <a:effectLst/>
            </a:endParaRPr>
          </a:p>
          <a:p>
            <a:pPr marL="428400" lvl="0" indent="-428400">
              <a:lnSpc>
                <a:spcPct val="170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재배치할 기호들과 수정 방법</a:t>
            </a:r>
            <a:endParaRPr lang="ko-KR" altLang="en-US" sz="300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962EFDCC-4203-457E-B30A-2D1D464C27D4}" type="slidenum">
              <a:rPr lang="en-US" altLang="ko-KR"/>
              <a:pPr lvl="0" defTabSz="762000">
                <a:defRPr/>
              </a:pPr>
              <a:t>3</a:t>
            </a:fld>
            <a:endParaRPr lang="en-US" altLang="ko-KR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>학습 내용</a:t>
            </a:r>
            <a:endParaRPr lang="ko-KR" altLang="en-US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73" y="1844824"/>
            <a:ext cx="7943850" cy="4114800"/>
          </a:xfrm>
        </p:spPr>
        <p:txBody>
          <a:bodyPr lIns="90488" tIns="44450" rIns="90488" bIns="44450"/>
          <a:lstStyle/>
          <a:p>
            <a:pPr marL="485520" lvl="0" indent="-485520">
              <a:lnSpc>
                <a:spcPct val="125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링커와 로더가 필요로 하는 정보</a:t>
            </a:r>
            <a:endParaRPr lang="ko-KR" altLang="en-US" sz="3000">
              <a:effectLst/>
            </a:endParaRPr>
          </a:p>
          <a:p>
            <a:pPr marL="485520" lvl="0" indent="-485520">
              <a:lnSpc>
                <a:spcPct val="125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원시 프로그램과 번역 결과</a:t>
            </a:r>
            <a:endParaRPr lang="ko-KR" altLang="en-US" sz="3000">
              <a:effectLst/>
            </a:endParaRPr>
          </a:p>
          <a:p>
            <a:pPr marL="485520" lvl="0" indent="-485520">
              <a:lnSpc>
                <a:spcPct val="125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절대 상수와 재배치 상수</a:t>
            </a:r>
            <a:endParaRPr lang="ko-KR" altLang="en-US" sz="3000">
              <a:effectLst/>
            </a:endParaRPr>
          </a:p>
          <a:p>
            <a:pPr marL="485520" lvl="0" indent="-485520">
              <a:lnSpc>
                <a:spcPct val="125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링크를 위한 어셈블링</a:t>
            </a:r>
            <a:endParaRPr lang="ko-KR" altLang="en-US" sz="3000">
              <a:effectLst/>
            </a:endParaRPr>
          </a:p>
          <a:p>
            <a:pPr marL="485520" lvl="0" indent="-485520">
              <a:lnSpc>
                <a:spcPct val="125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외부기호와 재배치 링크의 형태</a:t>
            </a:r>
            <a:endParaRPr lang="ko-KR" altLang="en-US" sz="300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A69DD926-70EB-407F-B262-614F0C73DC3F}" type="slidenum">
              <a:rPr lang="en-US" altLang="ko-KR"/>
              <a:pPr lvl="0" defTabSz="762000">
                <a:defRPr/>
              </a:pPr>
              <a:t>30</a:t>
            </a:fld>
            <a:endParaRPr lang="en-US" altLang="ko-KR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>원시 프로그램의 형태</a:t>
            </a:r>
            <a:endParaRPr lang="ko-KR" altLang="en-US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33550"/>
            <a:ext cx="8217669" cy="4215730"/>
          </a:xfrm>
        </p:spPr>
        <p:txBody>
          <a:bodyPr lIns="90488" tIns="44450" rIns="90488" bIns="44450"/>
          <a:lstStyle/>
          <a:p>
            <a:pPr marL="623888" lvl="0" indent="-519113">
              <a:lnSpc>
                <a:spcPct val="170000"/>
              </a:lnSpc>
              <a:buSzPct val="80000"/>
              <a:buFont typeface="Wingdings"/>
              <a:buChar char="u"/>
              <a:defRPr/>
            </a:pPr>
            <a:r>
              <a:rPr lang="en-US" altLang="ko-KR" sz="3000">
                <a:effectLst/>
              </a:rPr>
              <a:t>EXTRN</a:t>
            </a:r>
            <a:r>
              <a:rPr lang="ko-KR" altLang="en-US" sz="3000">
                <a:effectLst/>
              </a:rPr>
              <a:t>으로 선언된 기호</a:t>
            </a:r>
            <a:endParaRPr lang="ko-KR" altLang="en-US" sz="3000">
              <a:effectLst/>
            </a:endParaRPr>
          </a:p>
          <a:p>
            <a:pPr marL="961755" lvl="0" indent="-514080">
              <a:lnSpc>
                <a:spcPct val="170000"/>
              </a:lnSpc>
              <a:buFont typeface="Arial"/>
              <a:buChar char="•"/>
              <a:defRPr/>
            </a:pPr>
            <a:r>
              <a:rPr lang="ko-KR" altLang="en-US" sz="2800">
                <a:effectLst/>
              </a:rPr>
              <a:t>외부에서 정의되고</a:t>
            </a:r>
            <a:r>
              <a:rPr lang="en-US" altLang="ko-KR" sz="2800">
                <a:effectLst/>
              </a:rPr>
              <a:t>, </a:t>
            </a:r>
            <a:r>
              <a:rPr lang="ko-KR" altLang="en-US" sz="2800">
                <a:solidFill>
                  <a:srgbClr val="ff0000"/>
                </a:solidFill>
                <a:effectLst/>
              </a:rPr>
              <a:t>내부</a:t>
            </a:r>
            <a:r>
              <a:rPr lang="ko-KR" altLang="en-US" sz="2800">
                <a:effectLst/>
              </a:rPr>
              <a:t>에서 이용</a:t>
            </a:r>
            <a:endParaRPr lang="ko-KR" altLang="en-US" sz="2800">
              <a:effectLst/>
            </a:endParaRPr>
          </a:p>
          <a:p>
            <a:pPr marL="538163" lvl="0" indent="-433388">
              <a:lnSpc>
                <a:spcPct val="170000"/>
              </a:lnSpc>
              <a:buSzPct val="80000"/>
              <a:buFont typeface="Wingdings"/>
              <a:buChar char="u"/>
              <a:defRPr/>
            </a:pPr>
            <a:r>
              <a:rPr lang="en-US" altLang="ko-KR" sz="3000">
                <a:effectLst/>
              </a:rPr>
              <a:t>GOLBAL</a:t>
            </a:r>
            <a:r>
              <a:rPr lang="ko-KR" altLang="en-US" sz="3000">
                <a:effectLst/>
              </a:rPr>
              <a:t>으로 선언된 기호</a:t>
            </a:r>
            <a:endParaRPr lang="ko-KR" altLang="en-US" sz="3000">
              <a:effectLst/>
            </a:endParaRPr>
          </a:p>
          <a:p>
            <a:pPr marL="961755" lvl="0" indent="-514080">
              <a:lnSpc>
                <a:spcPct val="170000"/>
              </a:lnSpc>
              <a:buFont typeface="Arial"/>
              <a:buChar char="•"/>
              <a:defRPr/>
            </a:pPr>
            <a:r>
              <a:rPr lang="ko-KR" altLang="en-US" sz="2800">
                <a:effectLst/>
              </a:rPr>
              <a:t>내부에서 정의되고</a:t>
            </a:r>
            <a:r>
              <a:rPr lang="en-US" altLang="ko-KR" sz="2800">
                <a:effectLst/>
              </a:rPr>
              <a:t>, </a:t>
            </a:r>
            <a:r>
              <a:rPr lang="ko-KR" altLang="en-US" sz="280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외부에서 이용</a:t>
            </a:r>
            <a:endParaRPr lang="ko-KR" altLang="en-US" sz="280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D1D6F263-BE6C-427B-BF2E-006E0A524B86}" type="slidenum">
              <a:rPr lang="en-US" altLang="ko-KR"/>
              <a:pPr lvl="0" defTabSz="762000">
                <a:defRPr/>
              </a:pPr>
              <a:t>31</a:t>
            </a:fld>
            <a:endParaRPr lang="en-US" altLang="ko-KR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 idx="0"/>
          </p:nvPr>
        </p:nvSpPr>
        <p:spPr>
          <a:xfrm>
            <a:off x="685800" y="813842"/>
            <a:ext cx="7772400" cy="742950"/>
          </a:xfrm>
        </p:spPr>
        <p:txBody>
          <a:bodyPr lIns="90488" tIns="44450" rIns="90488" bIns="44450"/>
          <a:lstStyle/>
          <a:p>
            <a:pPr lvl="0">
              <a:defRPr/>
            </a:pPr>
            <a:r>
              <a:rPr lang="en-US" altLang="ko-KR"/>
              <a:t>main.asm </a:t>
            </a:r>
            <a:r>
              <a:rPr lang="ko-KR" altLang="en-US"/>
              <a:t>모듈의 예</a:t>
            </a:r>
            <a:endParaRPr lang="ko-KR" altLang="en-US"/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>
          <a:xfrm>
            <a:off x="161417" y="1628800"/>
            <a:ext cx="6930863" cy="5112568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93000"/>
              </a:lnSpc>
              <a:buClr>
                <a:schemeClr val="accent2"/>
              </a:buClr>
              <a:buSzPct val="78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2"/>
                </a:solidFill>
                <a:effectLst/>
              </a:rPr>
              <a:t>segment	data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2"/>
              </a:solidFill>
              <a:effectLst/>
            </a:endParaRPr>
          </a:p>
          <a:p>
            <a:pPr marL="342900" lvl="0" indent="-342900" algn="l" defTabSz="762000">
              <a:lnSpc>
                <a:spcPct val="93000"/>
              </a:lnSpc>
              <a:buClr>
                <a:schemeClr val="accent2"/>
              </a:buClr>
              <a:buSzPct val="78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2"/>
                </a:solidFill>
                <a:effectLst/>
              </a:rPr>
              <a:t>data1		dw add2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2"/>
              </a:solidFill>
              <a:effectLst/>
            </a:endParaRPr>
          </a:p>
          <a:p>
            <a:pPr marL="342900" lvl="0" indent="-342900" algn="l" defTabSz="762000">
              <a:lnSpc>
                <a:spcPct val="93000"/>
              </a:lnSpc>
              <a:buClr>
                <a:schemeClr val="accent2"/>
              </a:buClr>
              <a:buSzPct val="78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2"/>
                </a:solidFill>
                <a:effectLst/>
              </a:rPr>
              <a:t>data2		dw table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2"/>
              </a:solidFill>
              <a:effectLst/>
            </a:endParaRPr>
          </a:p>
          <a:p>
            <a:pPr marL="342900" lvl="0" indent="-342900" algn="l" defTabSz="762000">
              <a:lnSpc>
                <a:spcPct val="93000"/>
              </a:lnSpc>
              <a:buClr>
                <a:schemeClr val="accent2"/>
              </a:buClr>
              <a:buSzPct val="78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2"/>
                </a:solidFill>
                <a:effectLst/>
              </a:rPr>
              <a:t>data3 		resw 1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2"/>
              </a:solidFill>
              <a:effectLst/>
            </a:endParaRPr>
          </a:p>
          <a:p>
            <a:pPr marL="342900" lvl="0" indent="-342900" algn="l" defTabSz="762000">
              <a:lnSpc>
                <a:spcPct val="93000"/>
              </a:lnSpc>
              <a:buClr>
                <a:schemeClr val="accent2"/>
              </a:buClr>
              <a:buSzPct val="78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2"/>
                </a:solidFill>
                <a:effectLst/>
              </a:rPr>
              <a:t>segment 	code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2"/>
              </a:solidFill>
              <a:effectLst/>
            </a:endParaRPr>
          </a:p>
          <a:p>
            <a:pPr marL="342900" lvl="0" indent="-342900" algn="l" defTabSz="762000">
              <a:lnSpc>
                <a:spcPct val="93000"/>
              </a:lnSpc>
              <a:buClr>
                <a:schemeClr val="accent2"/>
              </a:buClr>
              <a:buSzPct val="78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2"/>
                </a:solidFill>
                <a:effectLst/>
              </a:rPr>
              <a:t>extrn		add2, table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2"/>
              </a:solidFill>
              <a:effectLst/>
            </a:endParaRPr>
          </a:p>
          <a:p>
            <a:pPr marL="342900" lvl="0" indent="-342900" algn="l" defTabSz="762000">
              <a:lnSpc>
                <a:spcPct val="93000"/>
              </a:lnSpc>
              <a:buClr>
                <a:schemeClr val="accent2"/>
              </a:buClr>
              <a:buSzPct val="78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2"/>
                </a:solidFill>
                <a:effectLst/>
              </a:rPr>
              <a:t>golbal		data3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2"/>
              </a:solidFill>
              <a:effectLst/>
            </a:endParaRPr>
          </a:p>
          <a:p>
            <a:pPr marL="342900" lvl="0" indent="-342900" algn="l" defTabSz="762000">
              <a:lnSpc>
                <a:spcPct val="93000"/>
              </a:lnSpc>
              <a:buClr>
                <a:schemeClr val="accent2"/>
              </a:buClr>
              <a:buSzPct val="78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2"/>
                </a:solidFill>
                <a:effectLst/>
              </a:rPr>
              <a:t>add1: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2"/>
              </a:solidFill>
              <a:effectLst/>
            </a:endParaRPr>
          </a:p>
          <a:p>
            <a:pPr marL="342900" lvl="0" indent="-342900" algn="l" defTabSz="762000">
              <a:lnSpc>
                <a:spcPct val="93000"/>
              </a:lnSpc>
              <a:buClr>
                <a:schemeClr val="accent2"/>
              </a:buClr>
              <a:buSzPct val="78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2"/>
                </a:solidFill>
                <a:effectLst/>
              </a:rPr>
              <a:t>		mov ax, cs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2"/>
              </a:solidFill>
              <a:effectLst/>
            </a:endParaRPr>
          </a:p>
          <a:p>
            <a:pPr marL="342900" lvl="0" indent="-342900" algn="l" defTabSz="762000">
              <a:lnSpc>
                <a:spcPct val="93000"/>
              </a:lnSpc>
              <a:buClr>
                <a:schemeClr val="accent2"/>
              </a:buClr>
              <a:buSzPct val="78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2"/>
                </a:solidFill>
                <a:effectLst/>
              </a:rPr>
              <a:t>		mov ds, ax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2"/>
              </a:solidFill>
              <a:effectLst/>
            </a:endParaRPr>
          </a:p>
          <a:p>
            <a:pPr marL="342900" lvl="0" indent="-342900" algn="l" defTabSz="762000">
              <a:lnSpc>
                <a:spcPct val="93000"/>
              </a:lnSpc>
              <a:buClr>
                <a:schemeClr val="accent2"/>
              </a:buClr>
              <a:buSzPct val="78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2"/>
                </a:solidFill>
                <a:effectLst/>
              </a:rPr>
              <a:t>		mov ax, data1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2"/>
              </a:solidFill>
              <a:effectLst/>
            </a:endParaRPr>
          </a:p>
          <a:p>
            <a:pPr marL="342900" lvl="0" indent="-342900" algn="l" defTabSz="762000">
              <a:lnSpc>
                <a:spcPct val="93000"/>
              </a:lnSpc>
              <a:buClr>
                <a:schemeClr val="accent2"/>
              </a:buClr>
              <a:buSzPct val="78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2"/>
                </a:solidFill>
                <a:effectLst/>
              </a:rPr>
              <a:t>		add ax, data2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2"/>
              </a:solidFill>
              <a:effectLst/>
            </a:endParaRPr>
          </a:p>
          <a:p>
            <a:pPr marL="342900" lvl="0" indent="-342900" algn="l" defTabSz="762000">
              <a:lnSpc>
                <a:spcPct val="93000"/>
              </a:lnSpc>
              <a:buClr>
                <a:schemeClr val="accent2"/>
              </a:buClr>
              <a:buSzPct val="78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2"/>
                </a:solidFill>
                <a:effectLst/>
              </a:rPr>
              <a:t>		mov [data3], ax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2"/>
              </a:solidFill>
              <a:effectLst/>
            </a:endParaRPr>
          </a:p>
          <a:p>
            <a:pPr marL="342900" lvl="0" indent="-342900" algn="l" defTabSz="762000">
              <a:lnSpc>
                <a:spcPct val="93000"/>
              </a:lnSpc>
              <a:buClr>
                <a:schemeClr val="accent2"/>
              </a:buClr>
              <a:buSzPct val="78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2"/>
                </a:solidFill>
                <a:effectLst/>
              </a:rPr>
              <a:t>		call add2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2"/>
              </a:solidFill>
              <a:effectLst/>
            </a:endParaRPr>
          </a:p>
          <a:p>
            <a:pPr marL="342900" lvl="0" indent="-342900" algn="l" defTabSz="762000">
              <a:lnSpc>
                <a:spcPct val="93000"/>
              </a:lnSpc>
              <a:buClr>
                <a:schemeClr val="accent2"/>
              </a:buClr>
              <a:buSzPct val="78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2"/>
                </a:solidFill>
                <a:effectLst/>
              </a:rPr>
              <a:t>		mov ax, 4c00h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2"/>
              </a:solidFill>
              <a:effectLst/>
            </a:endParaRPr>
          </a:p>
          <a:p>
            <a:pPr marL="342900" lvl="0" indent="-342900" algn="l" defTabSz="762000">
              <a:lnSpc>
                <a:spcPct val="93000"/>
              </a:lnSpc>
              <a:buClr>
                <a:schemeClr val="accent2"/>
              </a:buClr>
              <a:buSzPct val="78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000" mc:Ignorable="hp" hp:hslEmbossed="0">
                <a:solidFill>
                  <a:schemeClr val="tx2"/>
                </a:solidFill>
                <a:effectLst/>
              </a:rPr>
              <a:t>		int 21h</a:t>
            </a: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2"/>
              </a:solidFill>
              <a:effectLst/>
            </a:endParaRPr>
          </a:p>
          <a:p>
            <a:pPr marL="342900" lvl="0" indent="-342900" algn="l" defTabSz="762000">
              <a:lnSpc>
                <a:spcPct val="93000"/>
              </a:lnSpc>
              <a:buClr>
                <a:schemeClr val="accent2"/>
              </a:buClr>
              <a:buSzPct val="78000"/>
              <a:buFont typeface="Monotype Sorts"/>
              <a:buNone/>
              <a:defRPr/>
            </a:pPr>
            <a:endParaRPr xmlns:mc="http://schemas.openxmlformats.org/markup-compatibility/2006" xmlns:hp="http://schemas.haansoft.com/office/presentation/8.0" lang="en-US" altLang="ko-KR" sz="2000" mc:Ignorable="hp" hp:hslEmbossed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23F70A41-9CE8-43B0-8A69-2778D28FDE4A}" type="slidenum">
              <a:rPr lang="en-US" altLang="ko-KR"/>
              <a:pPr lvl="0" defTabSz="762000">
                <a:defRPr/>
              </a:pPr>
              <a:t>32</a:t>
            </a:fld>
            <a:endParaRPr lang="en-US" altLang="ko-KR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 idx="0"/>
          </p:nvPr>
        </p:nvSpPr>
        <p:spPr>
          <a:xfrm>
            <a:off x="685800" y="764704"/>
            <a:ext cx="7772400" cy="742950"/>
          </a:xfrm>
        </p:spPr>
        <p:txBody>
          <a:bodyPr lIns="90488" tIns="44450" rIns="90488" bIns="44450"/>
          <a:lstStyle/>
          <a:p>
            <a:pPr lvl="0">
              <a:defRPr/>
            </a:pPr>
            <a:r>
              <a:rPr lang="en-US" altLang="ko-KR"/>
              <a:t>sub.asm </a:t>
            </a:r>
            <a:r>
              <a:rPr lang="ko-KR" altLang="en-US"/>
              <a:t>모듈의 예</a:t>
            </a:r>
            <a:endParaRPr lang="ko-KR" altLang="en-US"/>
          </a:p>
        </p:txBody>
      </p:sp>
      <p:sp>
        <p:nvSpPr>
          <p:cNvPr id="241670" name="Rectangle 4"/>
          <p:cNvSpPr>
            <a:spLocks noChangeArrowheads="1"/>
          </p:cNvSpPr>
          <p:nvPr/>
        </p:nvSpPr>
        <p:spPr>
          <a:xfrm>
            <a:off x="161417" y="1628800"/>
            <a:ext cx="7434919" cy="5112568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rgbClr val="000000">
                <a:alpha val="100000"/>
              </a:srgbClr>
            </a:outerShdw>
          </a:effectLst>
        </p:spPr>
        <p:txBody>
          <a:bodyPr lIns="90488" tIns="44450" rIns="90488" bIns="44450"/>
          <a:p>
            <a:pPr marL="342900" lvl="0" indent="-342900" algn="l" defTabSz="762000" rtl="0" eaLnBrk="0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8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fafd00"/>
                </a:solidFill>
                <a:effectLst/>
                <a:latin typeface="굴림체"/>
                <a:ea typeface="굴림체"/>
                <a:cs typeface="굴림체"/>
              </a:rPr>
              <a:t>segment	data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fafd00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8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fafd00"/>
                </a:solidFill>
                <a:effectLst/>
                <a:latin typeface="굴림체"/>
                <a:ea typeface="굴림체"/>
                <a:cs typeface="굴림체"/>
              </a:rPr>
              <a:t>table		dw 100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fafd00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8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fafd00"/>
                </a:solidFill>
                <a:effectLst/>
                <a:latin typeface="굴림체"/>
                <a:ea typeface="굴림체"/>
                <a:cs typeface="굴림체"/>
              </a:rPr>
              <a:t>point		dw data3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fafd00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8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fafd00"/>
                </a:solidFill>
                <a:effectLst/>
                <a:latin typeface="굴림체"/>
                <a:ea typeface="굴림체"/>
                <a:cs typeface="굴림체"/>
              </a:rPr>
              <a:t>sum 		resw 1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fafd00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8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fafd00"/>
                </a:solidFill>
                <a:effectLst/>
                <a:latin typeface="굴림체"/>
                <a:ea typeface="굴림체"/>
                <a:cs typeface="굴림체"/>
              </a:rPr>
              <a:t>segment 	code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fafd00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8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fafd00"/>
                </a:solidFill>
                <a:effectLst/>
                <a:latin typeface="굴림체"/>
                <a:ea typeface="굴림체"/>
                <a:cs typeface="굴림체"/>
              </a:rPr>
              <a:t>extrn		data3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fafd00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8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fafd00"/>
                </a:solidFill>
                <a:effectLst/>
                <a:latin typeface="굴림체"/>
                <a:ea typeface="굴림체"/>
                <a:cs typeface="굴림체"/>
              </a:rPr>
              <a:t>golbal		add2, table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fafd00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8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fafd00"/>
                </a:solidFill>
                <a:effectLst/>
                <a:latin typeface="굴림체"/>
                <a:ea typeface="굴림체"/>
                <a:cs typeface="굴림체"/>
              </a:rPr>
              <a:t>...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fafd00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8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fafd00"/>
                </a:solidFill>
                <a:effectLst/>
                <a:latin typeface="굴림체"/>
                <a:ea typeface="굴림체"/>
                <a:cs typeface="굴림체"/>
              </a:rPr>
              <a:t>add2: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fafd00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8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fafd00"/>
                </a:solidFill>
                <a:effectLst/>
                <a:latin typeface="굴림체"/>
                <a:ea typeface="굴림체"/>
                <a:cs typeface="굴림체"/>
              </a:rPr>
              <a:t>		push ax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fafd00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8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fafd00"/>
                </a:solidFill>
                <a:effectLst/>
                <a:latin typeface="굴림체"/>
                <a:ea typeface="굴림체"/>
                <a:cs typeface="굴림체"/>
              </a:rPr>
              <a:t>		mov ax, table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fafd00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8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fafd00"/>
                </a:solidFill>
                <a:effectLst/>
                <a:latin typeface="굴림체"/>
                <a:ea typeface="굴림체"/>
                <a:cs typeface="굴림체"/>
              </a:rPr>
              <a:t>		add ax, point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fafd00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8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fafd00"/>
                </a:solidFill>
                <a:effectLst/>
                <a:latin typeface="굴림체"/>
                <a:ea typeface="굴림체"/>
                <a:cs typeface="굴림체"/>
              </a:rPr>
              <a:t>		mov [sum], ax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fafd00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8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fafd00"/>
                </a:solidFill>
                <a:effectLst/>
                <a:latin typeface="굴림체"/>
                <a:ea typeface="굴림체"/>
                <a:cs typeface="굴림체"/>
              </a:rPr>
              <a:t>		pop ax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fafd00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8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fafd00"/>
                </a:solidFill>
                <a:effectLst/>
                <a:latin typeface="굴림체"/>
                <a:ea typeface="굴림체"/>
                <a:cs typeface="굴림체"/>
              </a:rPr>
              <a:t>		ret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fafd00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8000"/>
              <a:buFont typeface="Monotype Sort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  <a:solidFill>
                  <a:srgbClr val="fafd00"/>
                </a:solidFill>
                <a:effectLst/>
                <a:latin typeface="굴림체"/>
                <a:ea typeface="굴림체"/>
                <a:cs typeface="굴림체"/>
              </a:rPr>
              <a:t>...</a:t>
            </a: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fafd00"/>
              </a:solidFill>
              <a:effectLst/>
              <a:latin typeface="굴림체"/>
              <a:ea typeface="굴림체"/>
              <a:cs typeface="굴림체"/>
            </a:endParaRPr>
          </a:p>
          <a:p>
            <a:pPr marL="342900" lvl="0" indent="-342900" algn="l" defTabSz="762000" rtl="0" eaLnBrk="0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8000"/>
              <a:buFont typeface="Monotype Sorts"/>
              <a:buNone/>
              <a:defRPr/>
            </a:pPr>
            <a:endParaRPr xmlns:mc="http://schemas.openxmlformats.org/markup-compatibility/2006" xmlns:hp="http://schemas.haansoft.com/office/presentation/8.0" kumimoji="1" lang="en-US" altLang="ko-KR" sz="2000" b="1" i="0" u="none" strike="noStrike" kern="1200" cap="none" spc="0" normalizeH="0" baseline="0" mc:Ignorable="hp" hp:hslEmbossed="0"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굴림체"/>
              <a:ea typeface="굴림체"/>
              <a:cs typeface="굴림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138515"/>
            <a:ext cx="1905000" cy="457200"/>
          </a:xfrm>
          <a:noFill/>
        </p:spPr>
        <p:txBody>
          <a:bodyPr/>
          <a:lstStyle/>
          <a:p>
            <a:pPr lvl="0" defTabSz="762000">
              <a:defRPr/>
            </a:pPr>
            <a:fld id="{DFC09AA8-B695-49A6-815B-CFA6732EC887}" type="slidenum">
              <a:rPr lang="en-US" altLang="ko-KR"/>
              <a:pPr lvl="0" defTabSz="762000">
                <a:defRPr/>
              </a:pPr>
              <a:t>33</a:t>
            </a:fld>
            <a:endParaRPr lang="en-US" altLang="ko-KR"/>
          </a:p>
        </p:txBody>
      </p:sp>
      <p:sp>
        <p:nvSpPr>
          <p:cNvPr id="245763" name="Rectangle 3"/>
          <p:cNvSpPr>
            <a:spLocks noChangeArrowheads="1"/>
          </p:cNvSpPr>
          <p:nvPr/>
        </p:nvSpPr>
        <p:spPr>
          <a:xfrm>
            <a:off x="4473575" y="980728"/>
            <a:ext cx="4400550" cy="5551487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>
          <a:xfrm>
            <a:off x="460375" y="993428"/>
            <a:ext cx="3940175" cy="5549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/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245765" name="Rectangle 5"/>
          <p:cNvSpPr>
            <a:spLocks noGrp="1" noChangeArrowheads="1"/>
          </p:cNvSpPr>
          <p:nvPr>
            <p:ph type="title" idx="0"/>
          </p:nvPr>
        </p:nvSpPr>
        <p:spPr>
          <a:xfrm>
            <a:off x="685800" y="285750"/>
            <a:ext cx="7772400" cy="742950"/>
          </a:xfrm>
        </p:spPr>
        <p:txBody>
          <a:bodyPr lIns="90488" tIns="44450" rIns="90488" bIns="44450"/>
          <a:lstStyle/>
          <a:p>
            <a:pPr lvl="0">
              <a:buClr>
                <a:schemeClr val="tx2"/>
              </a:buClr>
              <a:buSzPct val="90000"/>
              <a:buFont typeface="Monotype Sorts"/>
              <a:buNone/>
              <a:defRPr/>
            </a:pPr>
            <a:r>
              <a:rPr lang="ko-KR" altLang="en-US" sz="3200"/>
              <a:t>번역된 프로그램의 형태</a:t>
            </a:r>
            <a:r>
              <a:rPr lang="en-US" altLang="ko-KR" sz="3200"/>
              <a:t>(</a:t>
            </a:r>
            <a:r>
              <a:rPr lang="ko-KR" altLang="en-US" sz="3200"/>
              <a:t>예</a:t>
            </a:r>
            <a:r>
              <a:rPr lang="en-US" altLang="ko-KR" sz="3200"/>
              <a:t>)</a:t>
            </a:r>
            <a:endParaRPr lang="en-US" altLang="ko-KR" sz="3200"/>
          </a:p>
        </p:txBody>
      </p:sp>
      <p:sp>
        <p:nvSpPr>
          <p:cNvPr id="2457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3388" y="1014859"/>
            <a:ext cx="4525962" cy="5617369"/>
          </a:xfrm>
        </p:spPr>
        <p:txBody>
          <a:bodyPr lIns="90488" tIns="44450" rIns="90488" bIns="44450"/>
          <a:lstStyle/>
          <a:p>
            <a:pPr lvl="0">
              <a:lnSpc>
                <a:spcPct val="83000"/>
              </a:lnSpc>
              <a:spcBef>
                <a:spcPct val="0"/>
              </a:spcBef>
              <a:buFont typeface="Monotype Sorts"/>
              <a:buNone/>
              <a:defRPr/>
            </a:pPr>
            <a:endParaRPr lang="en-US" altLang="ko-KR" sz="2300"/>
          </a:p>
          <a:p>
            <a:pPr lvl="0">
              <a:lnSpc>
                <a:spcPct val="83000"/>
              </a:lnSpc>
              <a:spcBef>
                <a:spcPct val="0"/>
              </a:spcBef>
              <a:buFont typeface="Monotype Sorts"/>
              <a:buNone/>
              <a:defRPr/>
            </a:pPr>
            <a:endParaRPr lang="en-US" altLang="ko-KR" sz="2300"/>
          </a:p>
          <a:p>
            <a:pPr lvl="0">
              <a:lnSpc>
                <a:spcPct val="83000"/>
              </a:lnSpc>
              <a:spcBef>
                <a:spcPct val="0"/>
              </a:spcBef>
              <a:buFont typeface="Monotype Sorts"/>
              <a:buNone/>
              <a:defRPr/>
            </a:pPr>
            <a:endParaRPr lang="en-US" altLang="ko-KR" sz="2300">
              <a:effectLst/>
            </a:endParaRPr>
          </a:p>
          <a:p>
            <a:pPr lvl="0">
              <a:lnSpc>
                <a:spcPct val="83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300">
                <a:effectLst/>
              </a:rPr>
              <a:t>table  dw  1, 7</a:t>
            </a:r>
            <a:endParaRPr lang="en-US" altLang="ko-KR" sz="2300">
              <a:effectLst/>
            </a:endParaRPr>
          </a:p>
          <a:p>
            <a:pPr lvl="0">
              <a:lnSpc>
                <a:spcPct val="83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300">
                <a:effectLst/>
              </a:rPr>
              <a:t>;</a:t>
            </a:r>
            <a:endParaRPr lang="en-US" altLang="ko-KR" sz="2300">
              <a:effectLst/>
            </a:endParaRPr>
          </a:p>
          <a:p>
            <a:pPr lvl="0">
              <a:lnSpc>
                <a:spcPct val="83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300">
                <a:effectLst/>
              </a:rPr>
              <a:t>point  dw  </a:t>
            </a:r>
            <a:r>
              <a:rPr lang="en-US" altLang="ko-KR" sz="2300">
                <a:solidFill>
                  <a:schemeClr val="lt2"/>
                </a:solidFill>
                <a:effectLst/>
              </a:rPr>
              <a:t>save - result</a:t>
            </a:r>
            <a:endParaRPr lang="en-US" altLang="ko-KR" sz="2300">
              <a:solidFill>
                <a:schemeClr val="lt2"/>
              </a:solidFill>
              <a:effectLst/>
            </a:endParaRPr>
          </a:p>
          <a:p>
            <a:pPr lvl="0">
              <a:lnSpc>
                <a:spcPct val="83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300">
                <a:effectLst/>
              </a:rPr>
              <a:t>result resw  1</a:t>
            </a:r>
            <a:endParaRPr lang="en-US" altLang="ko-KR" sz="2300">
              <a:effectLst/>
            </a:endParaRPr>
          </a:p>
          <a:p>
            <a:pPr lvl="0">
              <a:lnSpc>
                <a:spcPct val="83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300">
                <a:effectLst/>
              </a:rPr>
              <a:t>save   resw  1</a:t>
            </a:r>
            <a:endParaRPr lang="en-US" altLang="ko-KR" sz="2300">
              <a:effectLst/>
            </a:endParaRPr>
          </a:p>
          <a:p>
            <a:pPr lvl="0">
              <a:lnSpc>
                <a:spcPct val="83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300">
                <a:effectLst/>
              </a:rPr>
              <a:t>asum   dw  sum</a:t>
            </a:r>
            <a:endParaRPr lang="en-US" altLang="ko-KR" sz="2300">
              <a:effectLst/>
            </a:endParaRPr>
          </a:p>
          <a:p>
            <a:pPr lvl="0">
              <a:lnSpc>
                <a:spcPct val="83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300">
                <a:effectLst/>
              </a:rPr>
              <a:t>extrn sum;</a:t>
            </a:r>
            <a:endParaRPr lang="en-US" altLang="ko-KR" sz="2300">
              <a:effectLst/>
            </a:endParaRPr>
          </a:p>
          <a:p>
            <a:pPr lvl="0">
              <a:lnSpc>
                <a:spcPct val="83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300">
                <a:effectLst/>
              </a:rPr>
              <a:t>      mov ax, cs</a:t>
            </a:r>
            <a:endParaRPr lang="en-US" altLang="ko-KR" sz="2300">
              <a:effectLst/>
            </a:endParaRPr>
          </a:p>
          <a:p>
            <a:pPr lvl="0">
              <a:lnSpc>
                <a:spcPct val="83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300">
                <a:effectLst/>
              </a:rPr>
              <a:t>      mov ds, ax</a:t>
            </a:r>
            <a:endParaRPr lang="en-US" altLang="ko-KR" sz="2300">
              <a:effectLst/>
            </a:endParaRPr>
          </a:p>
          <a:p>
            <a:pPr lvl="0">
              <a:lnSpc>
                <a:spcPct val="83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300">
                <a:effectLst/>
              </a:rPr>
              <a:t>      mov ax, 100h</a:t>
            </a:r>
            <a:endParaRPr lang="en-US" altLang="ko-KR" sz="2300">
              <a:effectLst/>
            </a:endParaRPr>
          </a:p>
          <a:p>
            <a:pPr lvl="0">
              <a:lnSpc>
                <a:spcPct val="83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300">
                <a:effectLst/>
              </a:rPr>
              <a:t>      add ax, [table]</a:t>
            </a:r>
            <a:endParaRPr lang="en-US" altLang="ko-KR" sz="2300">
              <a:effectLst/>
            </a:endParaRPr>
          </a:p>
          <a:p>
            <a:pPr lvl="0">
              <a:lnSpc>
                <a:spcPct val="83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300">
                <a:effectLst/>
              </a:rPr>
              <a:t>      mov [save], ax</a:t>
            </a:r>
            <a:endParaRPr lang="en-US" altLang="ko-KR" sz="2300">
              <a:effectLst/>
            </a:endParaRPr>
          </a:p>
          <a:p>
            <a:pPr lvl="0">
              <a:lnSpc>
                <a:spcPct val="83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300">
                <a:effectLst/>
              </a:rPr>
              <a:t>      mov bx, point</a:t>
            </a:r>
            <a:endParaRPr lang="en-US" altLang="ko-KR" sz="2300">
              <a:effectLst/>
            </a:endParaRPr>
          </a:p>
          <a:p>
            <a:pPr lvl="0">
              <a:lnSpc>
                <a:spcPct val="83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300">
                <a:effectLst/>
              </a:rPr>
              <a:t>      mov ax, 4c00h</a:t>
            </a:r>
            <a:endParaRPr lang="en-US" altLang="ko-KR" sz="2300">
              <a:effectLst/>
            </a:endParaRPr>
          </a:p>
          <a:p>
            <a:pPr lvl="0">
              <a:lnSpc>
                <a:spcPct val="83000"/>
              </a:lnSpc>
              <a:spcBef>
                <a:spcPct val="0"/>
              </a:spcBef>
              <a:buFont typeface="Monotype Sorts"/>
              <a:buNone/>
              <a:defRPr/>
            </a:pPr>
            <a:r>
              <a:rPr lang="en-US" altLang="ko-KR" sz="2300">
                <a:effectLst/>
              </a:rPr>
              <a:t>      int 21h</a:t>
            </a:r>
            <a:endParaRPr xmlns:mc="http://schemas.openxmlformats.org/markup-compatibility/2006" xmlns:hp="http://schemas.haansoft.com/office/presentation/8.0" lang="en-US" altLang="ko-KR" sz="2300" mc:Ignorable="hp" hp:hslEmbossed="0">
              <a:effectLst/>
            </a:endParaRPr>
          </a:p>
        </p:txBody>
      </p:sp>
      <p:sp>
        <p:nvSpPr>
          <p:cNvPr id="245767" name="Rectangle 7"/>
          <p:cNvSpPr>
            <a:spLocks noChangeArrowheads="1"/>
          </p:cNvSpPr>
          <p:nvPr/>
        </p:nvSpPr>
        <p:spPr>
          <a:xfrm>
            <a:off x="4400550" y="1109315"/>
            <a:ext cx="4563938" cy="559435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342900" lvl="0" indent="-342900" algn="l" defTabSz="762000">
              <a:lnSpc>
                <a:spcPct val="85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/>
              </a:rPr>
              <a:t>상대 재배치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85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2000" mc:Ignorable="hp" hp:hslEmbossed="0">
                <a:solidFill>
                  <a:schemeClr val="tx1"/>
                </a:solidFill>
                <a:effectLst/>
              </a:rPr>
              <a:t>주소  비트</a:t>
            </a:r>
            <a:endParaRPr xmlns:mc="http://schemas.openxmlformats.org/markup-compatibility/2006" xmlns:hp="http://schemas.haansoft.com/office/presentation/8.0" lang="ko-KR" altLang="en-US" sz="20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70000"/>
              </a:lnSpc>
              <a:defRPr/>
            </a:pPr>
            <a:endParaRPr xmlns:mc="http://schemas.openxmlformats.org/markup-compatibility/2006" xmlns:hp="http://schemas.haansoft.com/office/presentation/8.0" lang="ko-KR" altLang="en-US" sz="23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83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300" mc:Ignorable="hp" hp:hslEmbossed="0">
                <a:solidFill>
                  <a:schemeClr val="tx1"/>
                </a:solidFill>
                <a:effectLst/>
              </a:rPr>
              <a:t>0000 </a:t>
            </a:r>
            <a:r>
              <a:rPr xmlns:mc="http://schemas.openxmlformats.org/markup-compatibility/2006" xmlns:hp="http://schemas.haansoft.com/office/presentation/8.0" lang="en-US" altLang="ko-KR" sz="2300" mc:Ignorable="hp" hp:hslEmbossed="0">
                <a:solidFill>
                  <a:srgbClr val="ffffff"/>
                </a:solidFill>
                <a:effectLst/>
              </a:rPr>
              <a:t>00</a:t>
            </a:r>
            <a:r>
              <a:rPr xmlns:mc="http://schemas.openxmlformats.org/markup-compatibility/2006" xmlns:hp="http://schemas.haansoft.com/office/presentation/8.0" lang="en-US" altLang="ko-KR" sz="2300" mc:Ignorable="hp" hp:hslEmbossed="0">
                <a:solidFill>
                  <a:schemeClr val="tx1"/>
                </a:solidFill>
                <a:effectLst/>
              </a:rPr>
              <a:t>   0001</a:t>
            </a:r>
            <a:endParaRPr xmlns:mc="http://schemas.openxmlformats.org/markup-compatibility/2006" xmlns:hp="http://schemas.haansoft.com/office/presentation/8.0" lang="en-US" altLang="ko-KR" sz="23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83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300" mc:Ignorable="hp" hp:hslEmbossed="0">
                <a:solidFill>
                  <a:schemeClr val="tx1"/>
                </a:solidFill>
                <a:effectLst/>
              </a:rPr>
              <a:t>0002 </a:t>
            </a:r>
            <a:r>
              <a:rPr xmlns:mc="http://schemas.openxmlformats.org/markup-compatibility/2006" xmlns:hp="http://schemas.haansoft.com/office/presentation/8.0" lang="en-US" altLang="ko-KR" sz="2300" mc:Ignorable="hp" hp:hslEmbossed="0">
                <a:solidFill>
                  <a:srgbClr val="ffffff"/>
                </a:solidFill>
                <a:effectLst/>
              </a:rPr>
              <a:t>00</a:t>
            </a:r>
            <a:r>
              <a:rPr xmlns:mc="http://schemas.openxmlformats.org/markup-compatibility/2006" xmlns:hp="http://schemas.haansoft.com/office/presentation/8.0" lang="en-US" altLang="ko-KR" sz="2300" mc:Ignorable="hp" hp:hslEmbossed="0">
                <a:solidFill>
                  <a:schemeClr val="tx1"/>
                </a:solidFill>
                <a:effectLst/>
              </a:rPr>
              <a:t>   0007</a:t>
            </a:r>
            <a:endParaRPr xmlns:mc="http://schemas.openxmlformats.org/markup-compatibility/2006" xmlns:hp="http://schemas.haansoft.com/office/presentation/8.0" lang="en-US" altLang="ko-KR" sz="23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83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300" mc:Ignorable="hp" hp:hslEmbossed="0">
                <a:solidFill>
                  <a:schemeClr val="tx1"/>
                </a:solidFill>
                <a:effectLst/>
              </a:rPr>
              <a:t>0004 00   </a:t>
            </a:r>
            <a:r>
              <a:rPr xmlns:mc="http://schemas.openxmlformats.org/markup-compatibility/2006" xmlns:hp="http://schemas.haansoft.com/office/presentation/8.0" lang="en-US" altLang="ko-KR" sz="2300" mc:Ignorable="hp" hp:hslEmbossed="0">
                <a:solidFill>
                  <a:srgbClr val="008a7d"/>
                </a:solidFill>
                <a:effectLst/>
              </a:rPr>
              <a:t>0002</a:t>
            </a:r>
            <a:endParaRPr xmlns:mc="http://schemas.openxmlformats.org/markup-compatibility/2006" xmlns:hp="http://schemas.haansoft.com/office/presentation/8.0" lang="en-US" altLang="ko-KR" sz="2300" mc:Ignorable="hp" hp:hslEmbossed="0">
              <a:solidFill>
                <a:srgbClr val="008a7d"/>
              </a:solidFill>
              <a:effectLst/>
            </a:endParaRPr>
          </a:p>
          <a:p>
            <a:pPr marL="342900" lvl="0" indent="-342900" algn="l" defTabSz="762000">
              <a:lnSpc>
                <a:spcPct val="83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300" mc:Ignorable="hp" hp:hslEmbossed="0">
                <a:solidFill>
                  <a:schemeClr val="tx1"/>
                </a:solidFill>
                <a:effectLst/>
              </a:rPr>
              <a:t>0006 00   0000</a:t>
            </a:r>
            <a:endParaRPr xmlns:mc="http://schemas.openxmlformats.org/markup-compatibility/2006" xmlns:hp="http://schemas.haansoft.com/office/presentation/8.0" lang="en-US" altLang="ko-KR" sz="23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83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300" mc:Ignorable="hp" hp:hslEmbossed="0">
                <a:solidFill>
                  <a:schemeClr val="tx1"/>
                </a:solidFill>
                <a:effectLst/>
              </a:rPr>
              <a:t>0008 00   0000</a:t>
            </a:r>
            <a:endParaRPr xmlns:mc="http://schemas.openxmlformats.org/markup-compatibility/2006" xmlns:hp="http://schemas.haansoft.com/office/presentation/8.0" lang="en-US" altLang="ko-KR" sz="23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83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300" mc:Ignorable="hp" hp:hslEmbossed="0">
                <a:solidFill>
                  <a:schemeClr val="tx1"/>
                </a:solidFill>
                <a:effectLst/>
              </a:rPr>
              <a:t>000A </a:t>
            </a:r>
            <a:r>
              <a:rPr xmlns:mc="http://schemas.openxmlformats.org/markup-compatibility/2006" xmlns:hp="http://schemas.haansoft.com/office/presentation/8.0" lang="en-US" altLang="ko-KR" sz="2300" mc:Ignorable="hp" hp:hslEmbossed="0">
                <a:solidFill>
                  <a:schemeClr val="accent2"/>
                </a:solidFill>
                <a:effectLst/>
              </a:rPr>
              <a:t>10</a:t>
            </a:r>
            <a:r>
              <a:rPr xmlns:mc="http://schemas.openxmlformats.org/markup-compatibility/2006" xmlns:hp="http://schemas.haansoft.com/office/presentation/8.0" lang="en-US" altLang="ko-KR" sz="2300" mc:Ignorable="hp" hp:hslEmbossed="0">
                <a:solidFill>
                  <a:schemeClr val="tx1"/>
                </a:solidFill>
                <a:effectLst/>
              </a:rPr>
              <a:t>   0000</a:t>
            </a:r>
            <a:endParaRPr xmlns:mc="http://schemas.openxmlformats.org/markup-compatibility/2006" xmlns:hp="http://schemas.haansoft.com/office/presentation/8.0" lang="en-US" altLang="ko-KR" sz="23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83000"/>
              </a:lnSpc>
              <a:defRPr/>
            </a:pPr>
            <a:endParaRPr xmlns:mc="http://schemas.openxmlformats.org/markup-compatibility/2006" xmlns:hp="http://schemas.haansoft.com/office/presentation/8.0" lang="en-US" altLang="ko-KR" sz="23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83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300" mc:Ignorable="hp" hp:hslEmbossed="0">
                <a:solidFill>
                  <a:schemeClr val="tx1"/>
                </a:solidFill>
                <a:effectLst/>
              </a:rPr>
              <a:t>000C 00 mov ax, cs</a:t>
            </a:r>
            <a:endParaRPr xmlns:mc="http://schemas.openxmlformats.org/markup-compatibility/2006" xmlns:hp="http://schemas.haansoft.com/office/presentation/8.0" lang="en-US" altLang="ko-KR" sz="23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83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300" mc:Ignorable="hp" hp:hslEmbossed="0">
                <a:solidFill>
                  <a:schemeClr val="tx1"/>
                </a:solidFill>
                <a:effectLst/>
              </a:rPr>
              <a:t>000E 00 mov ds, ax</a:t>
            </a:r>
            <a:endParaRPr xmlns:mc="http://schemas.openxmlformats.org/markup-compatibility/2006" xmlns:hp="http://schemas.haansoft.com/office/presentation/8.0" lang="en-US" altLang="ko-KR" sz="23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83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300" mc:Ignorable="hp" hp:hslEmbossed="0">
                <a:solidFill>
                  <a:schemeClr val="tx1"/>
                </a:solidFill>
                <a:effectLst/>
              </a:rPr>
              <a:t>0010 </a:t>
            </a:r>
            <a:r>
              <a:rPr xmlns:mc="http://schemas.openxmlformats.org/markup-compatibility/2006" xmlns:hp="http://schemas.haansoft.com/office/presentation/8.0" lang="en-US" altLang="ko-KR" sz="2300" mc:Ignorable="hp" hp:hslEmbossed="0">
                <a:solidFill>
                  <a:schemeClr val="accent2"/>
                </a:solidFill>
                <a:effectLst/>
              </a:rPr>
              <a:t>00</a:t>
            </a:r>
            <a:r>
              <a:rPr xmlns:mc="http://schemas.openxmlformats.org/markup-compatibility/2006" xmlns:hp="http://schemas.haansoft.com/office/presentation/8.0" lang="en-US" altLang="ko-KR" sz="2300" mc:Ignorable="hp" hp:hslEmbossed="0">
                <a:solidFill>
                  <a:schemeClr val="tx1"/>
                </a:solidFill>
                <a:effectLst/>
              </a:rPr>
              <a:t> mov ax, 0100</a:t>
            </a:r>
            <a:endParaRPr xmlns:mc="http://schemas.openxmlformats.org/markup-compatibility/2006" xmlns:hp="http://schemas.haansoft.com/office/presentation/8.0" lang="en-US" altLang="ko-KR" sz="23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83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300" mc:Ignorable="hp" hp:hslEmbossed="0">
                <a:solidFill>
                  <a:schemeClr val="tx1"/>
                </a:solidFill>
                <a:effectLst/>
              </a:rPr>
              <a:t>0012 </a:t>
            </a:r>
            <a:r>
              <a:rPr xmlns:mc="http://schemas.openxmlformats.org/markup-compatibility/2006" xmlns:hp="http://schemas.haansoft.com/office/presentation/8.0" lang="en-US" altLang="ko-KR" sz="2300" mc:Ignorable="hp" hp:hslEmbossed="0">
                <a:solidFill>
                  <a:schemeClr val="accent2"/>
                </a:solidFill>
                <a:effectLst/>
              </a:rPr>
              <a:t>01</a:t>
            </a:r>
            <a:r>
              <a:rPr xmlns:mc="http://schemas.openxmlformats.org/markup-compatibility/2006" xmlns:hp="http://schemas.haansoft.com/office/presentation/8.0" lang="en-US" altLang="ko-KR" sz="2300" mc:Ignorable="hp" hp:hslEmbossed="0">
                <a:solidFill>
                  <a:schemeClr val="tx1"/>
                </a:solidFill>
                <a:effectLst/>
              </a:rPr>
              <a:t> add ax, word[0000]</a:t>
            </a:r>
            <a:endParaRPr xmlns:mc="http://schemas.openxmlformats.org/markup-compatibility/2006" xmlns:hp="http://schemas.haansoft.com/office/presentation/8.0" lang="en-US" altLang="ko-KR" sz="23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83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300" mc:Ignorable="hp" hp:hslEmbossed="0">
                <a:solidFill>
                  <a:schemeClr val="tx1"/>
                </a:solidFill>
                <a:effectLst/>
              </a:rPr>
              <a:t>0014 </a:t>
            </a:r>
            <a:r>
              <a:rPr xmlns:mc="http://schemas.openxmlformats.org/markup-compatibility/2006" xmlns:hp="http://schemas.haansoft.com/office/presentation/8.0" lang="en-US" altLang="ko-KR" sz="2300" mc:Ignorable="hp" hp:hslEmbossed="0">
                <a:solidFill>
                  <a:srgbClr val="ff0000"/>
                </a:solidFill>
                <a:effectLst/>
              </a:rPr>
              <a:t>10</a:t>
            </a:r>
            <a:r>
              <a:rPr xmlns:mc="http://schemas.openxmlformats.org/markup-compatibility/2006" xmlns:hp="http://schemas.haansoft.com/office/presentation/8.0" lang="en-US" altLang="ko-KR" sz="2300" mc:Ignorable="hp" hp:hslEmbossed="0">
                <a:solidFill>
                  <a:schemeClr val="tx1"/>
                </a:solidFill>
                <a:effectLst/>
              </a:rPr>
              <a:t> mov word[0008], ax</a:t>
            </a:r>
            <a:endParaRPr xmlns:mc="http://schemas.openxmlformats.org/markup-compatibility/2006" xmlns:hp="http://schemas.haansoft.com/office/presentation/8.0" lang="en-US" altLang="ko-KR" sz="23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83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300" mc:Ignorable="hp" hp:hslEmbossed="0">
                <a:solidFill>
                  <a:schemeClr val="tx1"/>
                </a:solidFill>
                <a:effectLst/>
              </a:rPr>
              <a:t>0016 </a:t>
            </a:r>
            <a:r>
              <a:rPr xmlns:mc="http://schemas.openxmlformats.org/markup-compatibility/2006" xmlns:hp="http://schemas.haansoft.com/office/presentation/8.0" lang="en-US" altLang="ko-KR" sz="2300" mc:Ignorable="hp" hp:hslEmbossed="0">
                <a:solidFill>
                  <a:srgbClr val="ff0000"/>
                </a:solidFill>
                <a:effectLst/>
              </a:rPr>
              <a:t>01</a:t>
            </a:r>
            <a:r>
              <a:rPr xmlns:mc="http://schemas.openxmlformats.org/markup-compatibility/2006" xmlns:hp="http://schemas.haansoft.com/office/presentation/8.0" lang="en-US" altLang="ko-KR" sz="2300" mc:Ignorable="hp" hp:hslEmbossed="0">
                <a:solidFill>
                  <a:schemeClr val="tx1"/>
                </a:solidFill>
                <a:effectLst/>
              </a:rPr>
              <a:t> mov bx, 0004</a:t>
            </a:r>
            <a:endParaRPr xmlns:mc="http://schemas.openxmlformats.org/markup-compatibility/2006" xmlns:hp="http://schemas.haansoft.com/office/presentation/8.0" lang="en-US" altLang="ko-KR" sz="23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83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300" mc:Ignorable="hp" hp:hslEmbossed="0">
                <a:solidFill>
                  <a:schemeClr val="tx1"/>
                </a:solidFill>
                <a:effectLst/>
              </a:rPr>
              <a:t>0018 00 mov ax, 4c00h</a:t>
            </a:r>
            <a:endParaRPr xmlns:mc="http://schemas.openxmlformats.org/markup-compatibility/2006" xmlns:hp="http://schemas.haansoft.com/office/presentation/8.0" lang="en-US" altLang="ko-KR" sz="2300" mc:Ignorable="hp" hp:hslEmbossed="0">
              <a:solidFill>
                <a:schemeClr val="tx1"/>
              </a:solidFill>
              <a:effectLst/>
            </a:endParaRPr>
          </a:p>
          <a:p>
            <a:pPr marL="342900" lvl="0" indent="-342900" algn="l" defTabSz="762000">
              <a:lnSpc>
                <a:spcPct val="83000"/>
              </a:lnSpc>
              <a:defRPr/>
            </a:pPr>
            <a:r>
              <a:rPr xmlns:mc="http://schemas.openxmlformats.org/markup-compatibility/2006" xmlns:hp="http://schemas.haansoft.com/office/presentation/8.0" lang="en-US" altLang="ko-KR" sz="2300" mc:Ignorable="hp" hp:hslEmbossed="0">
                <a:solidFill>
                  <a:schemeClr val="tx1"/>
                </a:solidFill>
                <a:effectLst/>
              </a:rPr>
              <a:t>001A 00 int 21h</a:t>
            </a:r>
            <a:endParaRPr xmlns:mc="http://schemas.openxmlformats.org/markup-compatibility/2006" xmlns:hp="http://schemas.haansoft.com/office/presentation/8.0" lang="en-US" altLang="ko-KR" sz="2300" mc:Ignorable="hp" hp:hslEmbossed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25830D2E-3B36-49A1-A567-52277907D529}" type="slidenum">
              <a:rPr lang="en-US" altLang="ko-KR"/>
              <a:pPr lvl="0" defTabSz="762000">
                <a:defRPr/>
              </a:pPr>
              <a:t>34</a:t>
            </a:fld>
            <a:endParaRPr lang="en-US" altLang="ko-KR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 idx="0"/>
          </p:nvPr>
        </p:nvSpPr>
        <p:spPr>
          <a:xfrm>
            <a:off x="685800" y="782133"/>
            <a:ext cx="7772400" cy="742950"/>
          </a:xfrm>
        </p:spPr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>절대 상수와 재배치 상수</a:t>
            </a:r>
            <a:endParaRPr lang="ko-KR" alt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28490"/>
            <a:ext cx="4052888" cy="4868862"/>
          </a:xfrm>
        </p:spPr>
        <p:txBody>
          <a:bodyPr lIns="90488" tIns="44450" rIns="90488" bIns="44450"/>
          <a:lstStyle/>
          <a:p>
            <a:pPr marL="428400" lvl="0" indent="-428400">
              <a:lnSpc>
                <a:spcPct val="117000"/>
              </a:lnSpc>
              <a:spcBef>
                <a:spcPct val="0"/>
              </a:spcBef>
              <a:buSzPct val="80000"/>
              <a:buFont typeface="Wingdings"/>
              <a:buChar char="u"/>
              <a:defRPr/>
            </a:pPr>
            <a:r>
              <a:rPr lang="ko-KR" altLang="en-US" sz="3000">
                <a:solidFill>
                  <a:schemeClr val="hlink"/>
                </a:solidFill>
                <a:effectLst/>
              </a:rPr>
              <a:t>절대 상수</a:t>
            </a:r>
            <a:endParaRPr lang="ko-KR" altLang="en-US" sz="3000">
              <a:solidFill>
                <a:schemeClr val="hlink"/>
              </a:solidFill>
              <a:effectLst/>
            </a:endParaRPr>
          </a:p>
          <a:p>
            <a:pPr marL="896938" lvl="1" indent="-452438">
              <a:lnSpc>
                <a:spcPct val="117000"/>
              </a:lnSpc>
              <a:spcBef>
                <a:spcPct val="0"/>
              </a:spcBef>
              <a:buSzPct val="80000"/>
              <a:buFont typeface="Arial"/>
              <a:buChar char="•"/>
              <a:defRPr/>
            </a:pPr>
            <a:r>
              <a:rPr lang="ko-KR" altLang="en-US" sz="2500">
                <a:effectLst/>
              </a:rPr>
              <a:t>같은 모듈내의 기호끼리 연산 결과</a:t>
            </a:r>
            <a:endParaRPr lang="ko-KR" altLang="en-US" sz="2500">
              <a:effectLst/>
            </a:endParaRPr>
          </a:p>
          <a:p>
            <a:pPr marL="896938" lvl="1" indent="-452438">
              <a:lnSpc>
                <a:spcPct val="117000"/>
              </a:lnSpc>
              <a:spcBef>
                <a:spcPct val="0"/>
              </a:spcBef>
              <a:buSzPct val="80000"/>
              <a:buFont typeface="Arial"/>
              <a:buChar char="•"/>
              <a:defRPr/>
            </a:pPr>
            <a:r>
              <a:rPr lang="en-US" altLang="ko-KR" sz="2500">
                <a:effectLst/>
              </a:rPr>
              <a:t>SAVE - RESULT = 02</a:t>
            </a:r>
            <a:endParaRPr lang="en-US" altLang="ko-KR" sz="2500">
              <a:effectLst/>
            </a:endParaRPr>
          </a:p>
          <a:p>
            <a:pPr marL="896938" lvl="1" indent="-452438">
              <a:lnSpc>
                <a:spcPct val="117000"/>
              </a:lnSpc>
              <a:spcBef>
                <a:spcPct val="0"/>
              </a:spcBef>
              <a:buSzPct val="80000"/>
              <a:buFont typeface="Arial"/>
              <a:buChar char="•"/>
              <a:defRPr/>
            </a:pPr>
            <a:r>
              <a:rPr lang="ko-KR" altLang="en-US" sz="2500">
                <a:effectLst/>
              </a:rPr>
              <a:t>어셈블러가 계산</a:t>
            </a:r>
            <a:endParaRPr lang="ko-KR" altLang="en-US" sz="2500">
              <a:effectLst/>
            </a:endParaRP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>
          <a:xfrm>
            <a:off x="4716016" y="1728788"/>
            <a:ext cx="4176713" cy="4652540"/>
          </a:xfrm>
          <a:prstGeom prst="rect">
            <a:avLst/>
          </a:prstGeom>
          <a:noFill/>
          <a:ln w="9525">
            <a:noFill/>
            <a:miter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488" tIns="44450" rIns="90488" bIns="44450"/>
          <a:lstStyle/>
          <a:p>
            <a:pPr marL="428400" lvl="0" indent="-428400" algn="l" defTabSz="762000">
              <a:lnSpc>
                <a:spcPct val="117000"/>
              </a:lnSpc>
              <a:buClr>
                <a:schemeClr val="accent2"/>
              </a:buClr>
              <a:buSzPct val="80000"/>
              <a:buFont typeface="Wingdings"/>
              <a:buChar char="u"/>
              <a:defRPr/>
            </a:pPr>
            <a:r>
              <a:rPr xmlns:mc="http://schemas.openxmlformats.org/markup-compatibility/2006" xmlns:hp="http://schemas.haansoft.com/office/presentation/8.0" lang="ko-KR" altLang="en-US" sz="3000" mc:Ignorable="hp" hp:hslEmbossed="0">
                <a:solidFill>
                  <a:srgbClr val="a33000"/>
                </a:solidFill>
                <a:effectLst/>
              </a:rPr>
              <a:t>재배치 상수</a:t>
            </a:r>
            <a:endParaRPr xmlns:mc="http://schemas.openxmlformats.org/markup-compatibility/2006" xmlns:hp="http://schemas.haansoft.com/office/presentation/8.0" lang="ko-KR" altLang="en-US" sz="3000" mc:Ignorable="hp" hp:hslEmbossed="0">
              <a:solidFill>
                <a:srgbClr val="a33000"/>
              </a:solidFill>
              <a:effectLst/>
            </a:endParaRPr>
          </a:p>
          <a:p>
            <a:pPr marL="844340" lvl="1" indent="-399840" algn="l" defTabSz="896938">
              <a:lnSpc>
                <a:spcPct val="117000"/>
              </a:lnSpc>
              <a:buClr>
                <a:schemeClr val="accent2"/>
              </a:buClr>
              <a:buSzPct val="8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2500" mc:Ignorable="hp" hp:hslEmbossed="0">
                <a:solidFill>
                  <a:schemeClr val="tx1"/>
                </a:solidFill>
                <a:effectLst/>
              </a:rPr>
              <a:t>기호의 값이 결정된 후</a:t>
            </a:r>
            <a:r>
              <a:rPr xmlns:mc="http://schemas.openxmlformats.org/markup-compatibility/2006" xmlns:hp="http://schemas.haansoft.com/office/presentation/8.0" lang="en-US" altLang="ko-KR" sz="2500" mc:Ignorable="hp" hp:hslEmbossed="0">
                <a:solidFill>
                  <a:schemeClr val="tx1"/>
                </a:solidFill>
                <a:effectLst/>
              </a:rPr>
              <a:t>, </a:t>
            </a:r>
            <a:r>
              <a:rPr xmlns:mc="http://schemas.openxmlformats.org/markup-compatibility/2006" xmlns:hp="http://schemas.haansoft.com/office/presentation/8.0" lang="ko-KR" altLang="en-US" sz="2500" mc:Ignorable="hp" hp:hslEmbossed="0">
                <a:solidFill>
                  <a:schemeClr val="tx1"/>
                </a:solidFill>
                <a:effectLst/>
              </a:rPr>
              <a:t>연산 결과 결정</a:t>
            </a:r>
            <a:endParaRPr xmlns:mc="http://schemas.openxmlformats.org/markup-compatibility/2006" xmlns:hp="http://schemas.haansoft.com/office/presentation/8.0" lang="ko-KR" altLang="en-US" sz="2500" mc:Ignorable="hp" hp:hslEmbossed="0">
              <a:solidFill>
                <a:schemeClr val="tx1"/>
              </a:solidFill>
              <a:effectLst/>
            </a:endParaRPr>
          </a:p>
          <a:p>
            <a:pPr marL="844340" lvl="1" indent="-399840" algn="l" defTabSz="896938">
              <a:lnSpc>
                <a:spcPct val="117000"/>
              </a:lnSpc>
              <a:buClr>
                <a:schemeClr val="accent2"/>
              </a:buClr>
              <a:buSzPct val="8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2500" mc:Ignorable="hp" hp:hslEmbossed="0">
                <a:solidFill>
                  <a:schemeClr val="tx1"/>
                </a:solidFill>
                <a:effectLst/>
              </a:rPr>
              <a:t>예</a:t>
            </a:r>
            <a:r>
              <a:rPr xmlns:mc="http://schemas.openxmlformats.org/markup-compatibility/2006" xmlns:hp="http://schemas.haansoft.com/office/presentation/8.0" lang="en-US" altLang="ko-KR" sz="2500" mc:Ignorable="hp" hp:hslEmbossed="0">
                <a:solidFill>
                  <a:schemeClr val="tx1"/>
                </a:solidFill>
                <a:effectLst/>
              </a:rPr>
              <a:t>)</a:t>
            </a:r>
            <a:r>
              <a:rPr xmlns:mc="http://schemas.openxmlformats.org/markup-compatibility/2006" xmlns:hp="http://schemas.haansoft.com/office/presentation/8.0" lang="ko-KR" altLang="en-US" sz="2500" mc:Ignorable="hp" hp:hslEmbossed="0">
                <a:solidFill>
                  <a:schemeClr val="tx1"/>
                </a:solidFill>
                <a:effectLst/>
              </a:rPr>
              <a:t> </a:t>
            </a:r>
            <a:r>
              <a:rPr xmlns:mc="http://schemas.openxmlformats.org/markup-compatibility/2006" xmlns:hp="http://schemas.haansoft.com/office/presentation/8.0" lang="en-US" altLang="ko-KR" sz="2500" mc:Ignorable="hp" hp:hslEmbossed="0">
                <a:solidFill>
                  <a:schemeClr val="tx1"/>
                </a:solidFill>
                <a:effectLst/>
              </a:rPr>
              <a:t>SUM </a:t>
            </a:r>
            <a:r>
              <a:rPr xmlns:mc="http://schemas.openxmlformats.org/markup-compatibility/2006" xmlns:hp="http://schemas.haansoft.com/office/presentation/8.0" lang="en-US" altLang="ko-KR" sz="2500" mc:Ignorable="hp" hp:hslEmbossed="0">
                <a:solidFill>
                  <a:schemeClr val="tx1"/>
                </a:solidFill>
                <a:effectLst/>
                <a:latin typeface="Times New Roman"/>
              </a:rPr>
              <a:t>–</a:t>
            </a:r>
            <a:r>
              <a:rPr xmlns:mc="http://schemas.openxmlformats.org/markup-compatibility/2006" xmlns:hp="http://schemas.haansoft.com/office/presentation/8.0" lang="en-US" altLang="ko-KR" sz="2500" mc:Ignorable="hp" hp:hslEmbossed="0">
                <a:solidFill>
                  <a:schemeClr val="tx1"/>
                </a:solidFill>
                <a:effectLst/>
              </a:rPr>
              <a:t> 5</a:t>
            </a:r>
            <a:endParaRPr xmlns:mc="http://schemas.openxmlformats.org/markup-compatibility/2006" xmlns:hp="http://schemas.haansoft.com/office/presentation/8.0" lang="en-US" altLang="ko-KR" sz="2500" mc:Ignorable="hp" hp:hslEmbossed="0">
              <a:solidFill>
                <a:schemeClr val="tx1"/>
              </a:solidFill>
              <a:effectLst/>
            </a:endParaRPr>
          </a:p>
          <a:p>
            <a:pPr marL="844340" lvl="1" indent="-399840" algn="l" defTabSz="896938">
              <a:lnSpc>
                <a:spcPct val="117000"/>
              </a:lnSpc>
              <a:buClr>
                <a:schemeClr val="accent2"/>
              </a:buClr>
              <a:buSzPct val="8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2500" mc:Ignorable="hp" hp:hslEmbossed="0">
                <a:solidFill>
                  <a:schemeClr val="tx1"/>
                </a:solidFill>
                <a:effectLst/>
              </a:rPr>
              <a:t>재배치 비트 설정</a:t>
            </a:r>
            <a:endParaRPr xmlns:mc="http://schemas.openxmlformats.org/markup-compatibility/2006" xmlns:hp="http://schemas.haansoft.com/office/presentation/8.0" lang="ko-KR" altLang="en-US" sz="2500" mc:Ignorable="hp" hp:hslEmbossed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7CF03467-B575-4B97-9ED1-81A216022486}" type="slidenum">
              <a:rPr lang="en-US" altLang="ko-KR"/>
              <a:pPr lvl="0" defTabSz="762000">
                <a:defRPr/>
              </a:pPr>
              <a:t>4</a:t>
            </a:fld>
            <a:endParaRPr lang="en-US" altLang="ko-KR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 lIns="90488" tIns="44450" rIns="90488" bIns="44450"/>
          <a:lstStyle/>
          <a:p>
            <a:pPr lvl="0">
              <a:defRPr/>
            </a:pPr>
            <a:r>
              <a:rPr lang="ko-KR" altLang="en-US"/>
              <a:t>학습 내용</a:t>
            </a:r>
            <a:endParaRPr lang="ko-KR" alt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103" y="1834480"/>
            <a:ext cx="6807200" cy="4114800"/>
          </a:xfrm>
        </p:spPr>
        <p:txBody>
          <a:bodyPr lIns="90488" tIns="44450" rIns="90488" bIns="44450"/>
          <a:lstStyle/>
          <a:p>
            <a:pPr marL="456960" lvl="0" indent="-456960">
              <a:lnSpc>
                <a:spcPct val="160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패스 </a:t>
            </a:r>
            <a:r>
              <a:rPr lang="en-US" altLang="ko-KR" sz="3000">
                <a:effectLst/>
              </a:rPr>
              <a:t>1</a:t>
            </a:r>
            <a:r>
              <a:rPr lang="ko-KR" altLang="en-US" sz="3000">
                <a:effectLst/>
              </a:rPr>
              <a:t>과 패스 </a:t>
            </a:r>
            <a:r>
              <a:rPr lang="en-US" altLang="ko-KR" sz="3000">
                <a:effectLst/>
              </a:rPr>
              <a:t>2</a:t>
            </a:r>
            <a:r>
              <a:rPr lang="ko-KR" altLang="en-US" sz="3000">
                <a:effectLst/>
              </a:rPr>
              <a:t>의 수행 과정</a:t>
            </a:r>
            <a:endParaRPr lang="ko-KR" altLang="en-US" sz="3000">
              <a:effectLst/>
            </a:endParaRPr>
          </a:p>
          <a:p>
            <a:pPr marL="456960" lvl="0" indent="-456960">
              <a:lnSpc>
                <a:spcPct val="160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패스 </a:t>
            </a:r>
            <a:r>
              <a:rPr lang="en-US" altLang="ko-KR" sz="3000">
                <a:effectLst/>
              </a:rPr>
              <a:t>1</a:t>
            </a:r>
            <a:r>
              <a:rPr lang="ko-KR" altLang="en-US" sz="3000">
                <a:effectLst/>
              </a:rPr>
              <a:t>과 패스 </a:t>
            </a:r>
            <a:r>
              <a:rPr lang="en-US" altLang="ko-KR" sz="3000">
                <a:effectLst/>
              </a:rPr>
              <a:t>2</a:t>
            </a:r>
            <a:r>
              <a:rPr lang="ko-KR" altLang="en-US" sz="3000">
                <a:effectLst/>
              </a:rPr>
              <a:t>의 자료구조</a:t>
            </a:r>
            <a:endParaRPr lang="ko-KR" altLang="en-US" sz="3000">
              <a:effectLst/>
            </a:endParaRPr>
          </a:p>
          <a:p>
            <a:pPr marL="456960" lvl="0" indent="-456960">
              <a:lnSpc>
                <a:spcPct val="160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기억 장소에 적재된 후의 형태</a:t>
            </a:r>
            <a:endParaRPr lang="ko-KR" altLang="en-US" sz="3000">
              <a:effectLst/>
            </a:endParaRPr>
          </a:p>
          <a:p>
            <a:pPr marL="456960" lvl="0" indent="-456960">
              <a:lnSpc>
                <a:spcPct val="160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패스 </a:t>
            </a:r>
            <a:r>
              <a:rPr lang="en-US" altLang="ko-KR" sz="3000">
                <a:effectLst/>
              </a:rPr>
              <a:t>1</a:t>
            </a:r>
            <a:r>
              <a:rPr lang="ko-KR" altLang="en-US" sz="3000">
                <a:effectLst/>
              </a:rPr>
              <a:t>과 패스 </a:t>
            </a:r>
            <a:r>
              <a:rPr lang="en-US" altLang="ko-KR" sz="3000">
                <a:effectLst/>
              </a:rPr>
              <a:t>2</a:t>
            </a:r>
            <a:r>
              <a:rPr lang="ko-KR" altLang="en-US" sz="3000">
                <a:effectLst/>
              </a:rPr>
              <a:t>의 알고리즘</a:t>
            </a:r>
            <a:endParaRPr lang="ko-KR" altLang="en-US" sz="300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3071CA7D-B1A7-44FF-AF7A-1EA8DDDE1486}" type="slidenum">
              <a:rPr lang="en-US" altLang="ko-KR"/>
              <a:pPr lvl="0" defTabSz="762000">
                <a:defRPr/>
              </a:pPr>
              <a:t>5</a:t>
            </a:fld>
            <a:endParaRPr lang="en-US" altLang="ko-KR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링커와 로더의 역할</a:t>
            </a:r>
            <a:endParaRPr lang="ko-KR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1" y="1898650"/>
            <a:ext cx="8784976" cy="4554538"/>
          </a:xfrm>
        </p:spPr>
        <p:txBody>
          <a:bodyPr/>
          <a:lstStyle/>
          <a:p>
            <a:pPr marL="399840" lvl="0" indent="-399840">
              <a:lnSpc>
                <a:spcPct val="135000"/>
              </a:lnSpc>
              <a:spcBef>
                <a:spcPct val="25000"/>
              </a:spcBef>
              <a:buSzPct val="80000"/>
              <a:buFont typeface="Wingdings"/>
              <a:buChar char="u"/>
              <a:defRPr/>
            </a:pPr>
            <a:r>
              <a:rPr lang="ko-KR" altLang="en-US" sz="2800">
                <a:effectLst/>
              </a:rPr>
              <a:t>링킹</a:t>
            </a:r>
            <a:endParaRPr lang="ko-KR" altLang="en-US" sz="2800">
              <a:effectLst/>
            </a:endParaRPr>
          </a:p>
          <a:p>
            <a:pPr marL="857040" lvl="1" indent="-399840">
              <a:lnSpc>
                <a:spcPct val="110000"/>
              </a:lnSpc>
              <a:spcBef>
                <a:spcPct val="10000"/>
              </a:spcBef>
              <a:spcAft>
                <a:spcPct val="5000"/>
              </a:spcAft>
              <a:buSzPct val="80000"/>
              <a:buFont typeface="Arial"/>
              <a:buChar char="•"/>
              <a:defRPr/>
            </a:pPr>
            <a:r>
              <a:rPr lang="ko-KR" altLang="en-US" sz="2800">
                <a:effectLst/>
              </a:rPr>
              <a:t>각 모듈들의 기호에 대한 상대 주소를 연결</a:t>
            </a:r>
            <a:endParaRPr lang="ko-KR" altLang="en-US" sz="2800">
              <a:effectLst/>
            </a:endParaRPr>
          </a:p>
          <a:p>
            <a:pPr marL="399840" lvl="0" indent="-399840">
              <a:lnSpc>
                <a:spcPct val="110000"/>
              </a:lnSpc>
              <a:spcBef>
                <a:spcPct val="10000"/>
              </a:spcBef>
              <a:spcAft>
                <a:spcPct val="5000"/>
              </a:spcAft>
              <a:buSzPct val="80000"/>
              <a:buFont typeface="Wingdings"/>
              <a:buChar char="u"/>
              <a:defRPr/>
            </a:pPr>
            <a:r>
              <a:rPr lang="ko-KR" altLang="en-US" sz="2800">
                <a:effectLst/>
              </a:rPr>
              <a:t>주기억 장치 할당</a:t>
            </a:r>
            <a:endParaRPr lang="ko-KR" altLang="en-US" sz="2800">
              <a:effectLst/>
            </a:endParaRPr>
          </a:p>
          <a:p>
            <a:pPr marL="857040" lvl="1" indent="-399840">
              <a:lnSpc>
                <a:spcPct val="110000"/>
              </a:lnSpc>
              <a:spcBef>
                <a:spcPct val="10000"/>
              </a:spcBef>
              <a:spcAft>
                <a:spcPct val="5000"/>
              </a:spcAft>
              <a:buSzPct val="80000"/>
              <a:buFont typeface="Arial"/>
              <a:buChar char="•"/>
              <a:defRPr/>
            </a:pPr>
            <a:r>
              <a:rPr lang="ko-KR" altLang="en-US" sz="2800">
                <a:effectLst/>
              </a:rPr>
              <a:t>적재될 기억공간의 확보</a:t>
            </a:r>
            <a:r>
              <a:rPr lang="en-US" altLang="ko-KR" sz="2800">
                <a:effectLst/>
              </a:rPr>
              <a:t>(</a:t>
            </a:r>
            <a:r>
              <a:rPr lang="ko-KR" altLang="en-US" sz="2800">
                <a:effectLst/>
              </a:rPr>
              <a:t>절대 주소 부여</a:t>
            </a:r>
            <a:r>
              <a:rPr lang="en-US" altLang="ko-KR" sz="2800">
                <a:effectLst/>
              </a:rPr>
              <a:t>)</a:t>
            </a:r>
            <a:endParaRPr lang="en-US" altLang="ko-KR" sz="2800">
              <a:effectLst/>
            </a:endParaRPr>
          </a:p>
          <a:p>
            <a:pPr marL="399840" lvl="0" indent="-399840">
              <a:lnSpc>
                <a:spcPct val="110000"/>
              </a:lnSpc>
              <a:spcBef>
                <a:spcPct val="10000"/>
              </a:spcBef>
              <a:spcAft>
                <a:spcPct val="5000"/>
              </a:spcAft>
              <a:buSzPct val="80000"/>
              <a:buFont typeface="Wingdings"/>
              <a:buChar char="u"/>
              <a:defRPr/>
            </a:pPr>
            <a:r>
              <a:rPr lang="ko-KR" altLang="en-US" sz="2800">
                <a:effectLst/>
              </a:rPr>
              <a:t>재배치</a:t>
            </a:r>
            <a:endParaRPr lang="ko-KR" altLang="en-US" sz="2800">
              <a:effectLst/>
            </a:endParaRPr>
          </a:p>
          <a:p>
            <a:pPr marL="857040" lvl="1" indent="-399840">
              <a:lnSpc>
                <a:spcPct val="110000"/>
              </a:lnSpc>
              <a:spcBef>
                <a:spcPct val="10000"/>
              </a:spcBef>
              <a:spcAft>
                <a:spcPct val="5000"/>
              </a:spcAft>
              <a:buSzPct val="80000"/>
              <a:buFont typeface="Arial"/>
              <a:buChar char="•"/>
              <a:defRPr/>
            </a:pPr>
            <a:r>
              <a:rPr lang="ko-KR" altLang="en-US" sz="2800">
                <a:effectLst/>
              </a:rPr>
              <a:t>기호</a:t>
            </a:r>
            <a:r>
              <a:rPr lang="en-US" altLang="ko-KR" sz="2800">
                <a:effectLst/>
              </a:rPr>
              <a:t>,</a:t>
            </a:r>
            <a:r>
              <a:rPr lang="ko-KR" altLang="en-US" sz="2800">
                <a:effectLst/>
              </a:rPr>
              <a:t> 라벨들을 재배치</a:t>
            </a:r>
            <a:r>
              <a:rPr lang="en-US" altLang="ko-KR" sz="2800">
                <a:effectLst/>
              </a:rPr>
              <a:t>(</a:t>
            </a:r>
            <a:r>
              <a:rPr lang="ko-KR" altLang="en-US" sz="2800">
                <a:effectLst/>
              </a:rPr>
              <a:t>절대 주소 결정</a:t>
            </a:r>
            <a:r>
              <a:rPr lang="en-US" altLang="ko-KR" sz="2800">
                <a:effectLst/>
              </a:rPr>
              <a:t>)</a:t>
            </a:r>
            <a:endParaRPr lang="en-US" altLang="ko-KR" sz="2800">
              <a:effectLst/>
            </a:endParaRPr>
          </a:p>
          <a:p>
            <a:pPr marL="399840" lvl="0" indent="-399840">
              <a:lnSpc>
                <a:spcPct val="110000"/>
              </a:lnSpc>
              <a:spcBef>
                <a:spcPct val="10000"/>
              </a:spcBef>
              <a:spcAft>
                <a:spcPct val="5000"/>
              </a:spcAft>
              <a:buSzPct val="80000"/>
              <a:buFont typeface="Wingdings"/>
              <a:buChar char="u"/>
              <a:defRPr/>
            </a:pPr>
            <a:r>
              <a:rPr lang="ko-KR" altLang="en-US" sz="2800">
                <a:effectLst/>
              </a:rPr>
              <a:t>적재</a:t>
            </a:r>
            <a:endParaRPr lang="ko-KR" altLang="en-US" sz="2800">
              <a:effectLst/>
            </a:endParaRPr>
          </a:p>
          <a:p>
            <a:pPr marL="857040" lvl="1" indent="-399840">
              <a:lnSpc>
                <a:spcPct val="110000"/>
              </a:lnSpc>
              <a:spcBef>
                <a:spcPct val="10000"/>
              </a:spcBef>
              <a:spcAft>
                <a:spcPct val="5000"/>
              </a:spcAft>
              <a:buSzPct val="80000"/>
              <a:buFont typeface="Arial"/>
              <a:buChar char="•"/>
              <a:defRPr/>
            </a:pPr>
            <a:r>
              <a:rPr lang="ko-KR" altLang="en-US" sz="2800">
                <a:effectLst/>
              </a:rPr>
              <a:t>재배치가 완료된 모듈을 적재</a:t>
            </a:r>
            <a:endParaRPr lang="ko-KR" altLang="en-US" sz="280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67257EAB-ED95-415B-BF65-8098BB428D8A}" type="slidenum">
              <a:rPr lang="en-US" altLang="ko-KR"/>
              <a:pPr lvl="0" defTabSz="762000">
                <a:defRPr/>
              </a:pPr>
              <a:t>6</a:t>
            </a:fld>
            <a:endParaRPr lang="en-US" altLang="ko-KR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링킹 </a:t>
            </a:r>
            <a:r>
              <a:rPr lang="en-US" altLang="ko-KR"/>
              <a:t>-</a:t>
            </a:r>
            <a:r>
              <a:rPr lang="ko-KR" altLang="en-US"/>
              <a:t> 부 프로그램의 호출</a:t>
            </a:r>
            <a:endParaRPr lang="ko-KR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>
          <a:xfrm>
            <a:off x="1042988" y="2165623"/>
            <a:ext cx="2462212" cy="1206500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>
          <a:xfrm>
            <a:off x="1038225" y="3326085"/>
            <a:ext cx="2466975" cy="1201738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>
          <a:xfrm>
            <a:off x="1044575" y="4481785"/>
            <a:ext cx="2473325" cy="1206500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>
          <a:xfrm>
            <a:off x="1435100" y="3602310"/>
            <a:ext cx="1790700" cy="6413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0" defTabSz="762000">
              <a:defRPr/>
            </a:pPr>
            <a:r>
              <a:rPr xmlns:mc="http://schemas.openxmlformats.org/markup-compatibility/2006" xmlns:hp="http://schemas.haansoft.com/office/presentation/8.0" lang="en-US" altLang="ko-KR" sz="3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CALL  B</a:t>
            </a:r>
            <a:endParaRPr xmlns:mc="http://schemas.openxmlformats.org/markup-compatibility/2006" xmlns:hp="http://schemas.haansoft.com/office/presentation/8.0" lang="en-US" altLang="ko-KR" sz="3000" mc:Ignorable="hp" hp:hslEmbossed="0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>
          <a:xfrm>
            <a:off x="1428899" y="1556792"/>
            <a:ext cx="1558925" cy="6413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0" defTabSz="762000">
              <a:defRPr/>
            </a:pPr>
            <a:r>
              <a:rPr xmlns:mc="http://schemas.openxmlformats.org/markup-compatibility/2006" xmlns:hp="http://schemas.haansoft.com/office/presentation/8.0" lang="ko-KR" altLang="en-US" sz="3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모듈 </a:t>
            </a:r>
            <a:r>
              <a:rPr xmlns:mc="http://schemas.openxmlformats.org/markup-compatibility/2006" xmlns:hp="http://schemas.haansoft.com/office/presentation/8.0" lang="en-US" altLang="ko-KR" sz="3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endParaRPr xmlns:mc="http://schemas.openxmlformats.org/markup-compatibility/2006" xmlns:hp="http://schemas.haansoft.com/office/presentation/8.0" lang="en-US" altLang="ko-KR" sz="3000" mc:Ignorable="hp" hp:hslEmbossed="0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>
          <a:xfrm flipV="1">
            <a:off x="3557588" y="3022873"/>
            <a:ext cx="279400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w="sm" len="sm"/>
            <a:tailEnd type="stealth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393" name="Line 9"/>
          <p:cNvSpPr>
            <a:spLocks noChangeShapeType="1"/>
          </p:cNvSpPr>
          <p:nvPr/>
        </p:nvSpPr>
        <p:spPr>
          <a:xfrm>
            <a:off x="3538538" y="4489723"/>
            <a:ext cx="2840037" cy="301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>
          <a:xfrm>
            <a:off x="3717925" y="2060848"/>
            <a:ext cx="2416175" cy="1066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0" defTabSz="762000">
              <a:defRPr/>
            </a:pPr>
            <a:r>
              <a:rPr xmlns:mc="http://schemas.openxmlformats.org/markup-compatibility/2006" xmlns:hp="http://schemas.haansoft.com/office/presentation/8.0" lang="ko-KR" altLang="en-US" sz="28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외부 기호로</a:t>
            </a:r>
            <a:endParaRPr xmlns:mc="http://schemas.openxmlformats.org/markup-compatibility/2006" xmlns:hp="http://schemas.haansoft.com/office/presentation/8.0" lang="ko-KR" altLang="en-US" sz="2800" mc:Ignorable="hp" hp:hslEmbossed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defTabSz="762000">
              <a:defRPr/>
            </a:pPr>
            <a:r>
              <a:rPr xmlns:mc="http://schemas.openxmlformats.org/markup-compatibility/2006" xmlns:hp="http://schemas.haansoft.com/office/presentation/8.0" lang="ko-KR" altLang="en-US" sz="28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분기</a:t>
            </a:r>
            <a:endParaRPr xmlns:mc="http://schemas.openxmlformats.org/markup-compatibility/2006" xmlns:hp="http://schemas.haansoft.com/office/presentation/8.0" lang="ko-KR" altLang="en-US" sz="2800" mc:Ignorable="hp" hp:hslEmbossed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>
          <a:xfrm>
            <a:off x="4344988" y="4650060"/>
            <a:ext cx="998537" cy="5794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0" defTabSz="762000">
              <a:defRPr/>
            </a:pPr>
            <a:r>
              <a:rPr xmlns:mc="http://schemas.openxmlformats.org/markup-compatibility/2006" xmlns:hp="http://schemas.haansoft.com/office/presentation/8.0" lang="ko-KR" altLang="en-US" sz="28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복귀</a:t>
            </a:r>
            <a:endParaRPr xmlns:mc="http://schemas.openxmlformats.org/markup-compatibility/2006" xmlns:hp="http://schemas.haansoft.com/office/presentation/8.0" lang="ko-KR" altLang="en-US" sz="2800" mc:Ignorable="hp" hp:hslEmbossed="0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>
          <a:xfrm>
            <a:off x="6369050" y="3024460"/>
            <a:ext cx="1955800" cy="1778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>
          <a:xfrm>
            <a:off x="6584950" y="2354535"/>
            <a:ext cx="1558925" cy="6413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0" defTabSz="762000">
              <a:defRPr/>
            </a:pPr>
            <a:r>
              <a:rPr xmlns:mc="http://schemas.openxmlformats.org/markup-compatibility/2006" xmlns:hp="http://schemas.haansoft.com/office/presentation/8.0" lang="ko-KR" altLang="en-US" sz="3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모듈 </a:t>
            </a:r>
            <a:r>
              <a:rPr xmlns:mc="http://schemas.openxmlformats.org/markup-compatibility/2006" xmlns:hp="http://schemas.haansoft.com/office/presentation/8.0" lang="en-US" altLang="ko-KR" sz="3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endParaRPr xmlns:mc="http://schemas.openxmlformats.org/markup-compatibility/2006" xmlns:hp="http://schemas.haansoft.com/office/presentation/8.0" lang="en-US" altLang="ko-KR" sz="3000" mc:Ignorable="hp" hp:hslEmbossed="0"/>
          </a:p>
        </p:txBody>
      </p:sp>
      <p:sp>
        <p:nvSpPr>
          <p:cNvPr id="16398" name=""/>
          <p:cNvSpPr txBox="1"/>
          <p:nvPr/>
        </p:nvSpPr>
        <p:spPr>
          <a:xfrm>
            <a:off x="143507" y="5733256"/>
            <a:ext cx="8856984" cy="792088"/>
          </a:xfrm>
          <a:prstGeom prst="rect">
            <a:avLst/>
          </a:prstGeom>
        </p:spPr>
        <p:txBody>
          <a:bodyPr wrap="square"/>
          <a:p>
            <a:pPr lvl="0" algn="l">
              <a:defRPr/>
            </a:pPr>
            <a:r>
              <a:rPr lang="ko-KR" altLang="en-US" sz="2000"/>
              <a:t>다음에 수행할 </a:t>
            </a:r>
            <a:r>
              <a:rPr lang="en-US" altLang="ko-KR" sz="2000"/>
              <a:t>IP</a:t>
            </a:r>
            <a:r>
              <a:rPr lang="ko-KR" altLang="en-US" sz="2000"/>
              <a:t> 스택에 저장 후</a:t>
            </a:r>
            <a:r>
              <a:rPr lang="en-US" altLang="ko-KR" sz="2000"/>
              <a:t>,</a:t>
            </a:r>
            <a:r>
              <a:rPr lang="ko-KR" altLang="en-US" sz="2000"/>
              <a:t> 호출된 모듈의 시작 주소를 </a:t>
            </a:r>
            <a:r>
              <a:rPr lang="en-US" altLang="ko-KR" sz="2000"/>
              <a:t>IP</a:t>
            </a:r>
            <a:r>
              <a:rPr lang="ko-KR" altLang="en-US" sz="2000"/>
              <a:t>에 저장으로 분기 가능</a:t>
            </a:r>
            <a:r>
              <a:rPr lang="en-US" altLang="ko-KR" sz="2000"/>
              <a:t>,</a:t>
            </a:r>
            <a:r>
              <a:rPr lang="ko-KR" altLang="en-US" sz="2000"/>
              <a:t> 복귀는 스택에서 </a:t>
            </a:r>
            <a:r>
              <a:rPr lang="en-US" altLang="ko-KR" sz="2000"/>
              <a:t>IP</a:t>
            </a:r>
            <a:r>
              <a:rPr lang="ko-KR" altLang="en-US" sz="2000"/>
              <a:t>를</a:t>
            </a:r>
            <a:r>
              <a:rPr lang="en-US" altLang="ko-KR" sz="2000"/>
              <a:t> </a:t>
            </a:r>
            <a:r>
              <a:rPr lang="ko-KR" altLang="en-US" sz="2000"/>
              <a:t>인출 함으로 가능</a:t>
            </a:r>
            <a:r>
              <a:rPr lang="en-US" altLang="ko-KR" sz="2000"/>
              <a:t>.</a:t>
            </a:r>
            <a:endParaRPr lang="en-US" altLang="ko-KR" sz="2000"/>
          </a:p>
          <a:p>
            <a:pPr lvl="0" algn="l">
              <a:defRPr/>
            </a:pPr>
            <a:r>
              <a:rPr lang="ko-KR" altLang="en-US" sz="2000"/>
              <a:t>링커는 분기할 외부 주소를 알려주는 것</a:t>
            </a:r>
            <a:r>
              <a:rPr lang="en-US" altLang="ko-KR" sz="2000"/>
              <a:t>.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AF64E8CC-4AC5-4E32-9CEC-750430C17E55}" type="slidenum">
              <a:rPr lang="en-US" altLang="ko-KR"/>
              <a:pPr lvl="0" defTabSz="762000">
                <a:defRPr/>
              </a:pPr>
              <a:t>7</a:t>
            </a:fld>
            <a:endParaRPr lang="en-US" altLang="ko-KR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링킹 </a:t>
            </a:r>
            <a:r>
              <a:rPr lang="en-US" altLang="ko-KR"/>
              <a:t>-</a:t>
            </a:r>
            <a:r>
              <a:rPr lang="ko-KR" altLang="en-US"/>
              <a:t> 외부 기호의 참조</a:t>
            </a:r>
            <a:endParaRPr lang="ko-KR" alt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>
          <a:xfrm>
            <a:off x="1050925" y="2476649"/>
            <a:ext cx="2689225" cy="1431925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>
          <a:xfrm>
            <a:off x="1136650" y="2983061"/>
            <a:ext cx="2479675" cy="6413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0" defTabSz="762000">
              <a:defRPr/>
            </a:pPr>
            <a:r>
              <a:rPr xmlns:mc="http://schemas.openxmlformats.org/markup-compatibility/2006" xmlns:hp="http://schemas.haansoft.com/office/presentation/8.0" lang="en-US" altLang="ko-KR" sz="3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la1 dw lb1</a:t>
            </a:r>
            <a:endParaRPr xmlns:mc="http://schemas.openxmlformats.org/markup-compatibility/2006" xmlns:hp="http://schemas.haansoft.com/office/presentation/8.0" lang="en-US" altLang="ko-KR" sz="3000" mc:Ignorable="hp" hp:hslEmbossed="0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>
          <a:xfrm>
            <a:off x="1558925" y="1844824"/>
            <a:ext cx="1558925" cy="6413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0" defTabSz="762000">
              <a:defRPr/>
            </a:pPr>
            <a:r>
              <a:rPr xmlns:mc="http://schemas.openxmlformats.org/markup-compatibility/2006" xmlns:hp="http://schemas.haansoft.com/office/presentation/8.0" lang="ko-KR" altLang="en-US" sz="3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모듈 </a:t>
            </a:r>
            <a:r>
              <a:rPr xmlns:mc="http://schemas.openxmlformats.org/markup-compatibility/2006" xmlns:hp="http://schemas.haansoft.com/office/presentation/8.0" lang="en-US" altLang="ko-KR" sz="3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endParaRPr xmlns:mc="http://schemas.openxmlformats.org/markup-compatibility/2006" xmlns:hp="http://schemas.haansoft.com/office/presentation/8.0" lang="en-US" altLang="ko-KR" sz="3000" mc:Ignorable="hp" hp:hslEmbossed="0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>
          <a:xfrm>
            <a:off x="3749675" y="3276749"/>
            <a:ext cx="2389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stealth" w="lg" len="lg"/>
            <a:tailEnd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>
          <a:xfrm>
            <a:off x="4098925" y="2203599"/>
            <a:ext cx="1812925" cy="10668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0" defTabSz="762000">
              <a:defRPr/>
            </a:pPr>
            <a:r>
              <a:rPr xmlns:mc="http://schemas.openxmlformats.org/markup-compatibility/2006" xmlns:hp="http://schemas.haansoft.com/office/presentation/8.0" lang="ko-KR" altLang="en-US" sz="28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외부기호</a:t>
            </a:r>
            <a:endParaRPr xmlns:mc="http://schemas.openxmlformats.org/markup-compatibility/2006" xmlns:hp="http://schemas.haansoft.com/office/presentation/8.0" lang="ko-KR" altLang="en-US" sz="2800" mc:Ignorable="hp" hp:hslEmbossed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0" defTabSz="762000">
              <a:defRPr/>
            </a:pPr>
            <a:r>
              <a:rPr xmlns:mc="http://schemas.openxmlformats.org/markup-compatibility/2006" xmlns:hp="http://schemas.haansoft.com/office/presentation/8.0" lang="ko-KR" altLang="en-US" sz="28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참조</a:t>
            </a:r>
            <a:endParaRPr xmlns:mc="http://schemas.openxmlformats.org/markup-compatibility/2006" xmlns:hp="http://schemas.haansoft.com/office/presentation/8.0" lang="ko-KR" altLang="en-US" sz="2800" mc:Ignorable="hp" hp:hslEmbossed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>
          <a:xfrm>
            <a:off x="6145213" y="2773511"/>
            <a:ext cx="2179637" cy="1011238"/>
          </a:xfrm>
          <a:prstGeom prst="rect">
            <a:avLst/>
          </a:prstGeom>
          <a:solidFill>
            <a:srgbClr val="500093"/>
          </a:solidFill>
          <a:ln w="12700">
            <a:solidFill>
              <a:schemeClr val="tx1"/>
            </a:solidFill>
            <a:miter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lvl="0">
              <a:defRPr/>
            </a:pPr>
            <a:endParaRPr xmlns:mc="http://schemas.openxmlformats.org/markup-compatibility/2006" xmlns:hp="http://schemas.haansoft.com/office/presentation/8.0" lang="ko-KR" altLang="en-US" mc:Ignorable="hp" hp:hslEmbossed="0"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</a:endParaRP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>
          <a:xfrm>
            <a:off x="6584950" y="2155974"/>
            <a:ext cx="1558925" cy="6413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0" defTabSz="762000">
              <a:defRPr/>
            </a:pPr>
            <a:r>
              <a:rPr xmlns:mc="http://schemas.openxmlformats.org/markup-compatibility/2006" xmlns:hp="http://schemas.haansoft.com/office/presentation/8.0" lang="ko-KR" altLang="en-US" sz="3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모듈 </a:t>
            </a:r>
            <a:r>
              <a:rPr xmlns:mc="http://schemas.openxmlformats.org/markup-compatibility/2006" xmlns:hp="http://schemas.haansoft.com/office/presentation/8.0" lang="en-US" altLang="ko-KR" sz="3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endParaRPr xmlns:mc="http://schemas.openxmlformats.org/markup-compatibility/2006" xmlns:hp="http://schemas.haansoft.com/office/presentation/8.0" lang="en-US" altLang="ko-KR" sz="3000" mc:Ignorable="hp" hp:hslEmbossed="0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>
          <a:xfrm>
            <a:off x="6208713" y="2976711"/>
            <a:ext cx="2020887" cy="6413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none" lIns="92075" tIns="46038" rIns="92075" bIns="46038">
            <a:spAutoFit/>
          </a:bodyPr>
          <a:lstStyle/>
          <a:p>
            <a:pPr lvl="0" defTabSz="762000">
              <a:defRPr/>
            </a:pPr>
            <a:r>
              <a:rPr xmlns:mc="http://schemas.openxmlformats.org/markup-compatibility/2006" xmlns:hp="http://schemas.haansoft.com/office/presentation/8.0" lang="en-US" altLang="ko-KR" sz="3000" mc:Ignorable="hp" hp:hslEmbossed="0">
                <a:effectLst>
                  <a:outerShdw blurRad="38100" dist="38100" dir="2700000" algn="tl">
                    <a:srgbClr val="000000"/>
                  </a:outerShdw>
                </a:effectLst>
              </a:rPr>
              <a:t>lb1 dw 5</a:t>
            </a:r>
            <a:endParaRPr xmlns:mc="http://schemas.openxmlformats.org/markup-compatibility/2006" xmlns:hp="http://schemas.haansoft.com/office/presentation/8.0" lang="en-US" altLang="ko-KR" sz="3000" mc:Ignorable="hp" hp:hslEmbossed="0"/>
          </a:p>
        </p:txBody>
      </p:sp>
      <p:sp>
        <p:nvSpPr>
          <p:cNvPr id="38923" name=""/>
          <p:cNvSpPr txBox="1"/>
          <p:nvPr/>
        </p:nvSpPr>
        <p:spPr>
          <a:xfrm>
            <a:off x="251520" y="4581128"/>
            <a:ext cx="8640960" cy="1440160"/>
          </a:xfrm>
          <a:prstGeom prst="rect">
            <a:avLst/>
          </a:prstGeom>
        </p:spPr>
        <p:txBody>
          <a:bodyPr wrap="square"/>
          <a:p>
            <a:pPr marL="285600" lvl="0" indent="-285600" algn="l">
              <a:buFont typeface="Arial"/>
              <a:buChar char="•"/>
              <a:defRPr/>
            </a:pPr>
            <a:r>
              <a:rPr lang="ko-KR" altLang="en-US" sz="2000"/>
              <a:t>모듈 </a:t>
            </a:r>
            <a:r>
              <a:rPr lang="en-US" altLang="ko-KR" sz="2000"/>
              <a:t>B</a:t>
            </a:r>
            <a:r>
              <a:rPr lang="ko-KR" altLang="en-US" sz="2000"/>
              <a:t> 에서 정의한 </a:t>
            </a:r>
            <a:r>
              <a:rPr lang="en-US" altLang="ko-KR" sz="2000"/>
              <a:t>lb1</a:t>
            </a:r>
            <a:r>
              <a:rPr lang="ko-KR" altLang="en-US" sz="2000"/>
              <a:t>은 모듈 </a:t>
            </a:r>
            <a:r>
              <a:rPr lang="en-US" altLang="ko-KR" sz="2000"/>
              <a:t>A</a:t>
            </a:r>
            <a:r>
              <a:rPr lang="ko-KR" altLang="en-US" sz="2000"/>
              <a:t> 입장에서는 외부</a:t>
            </a:r>
            <a:r>
              <a:rPr lang="en-US" altLang="ko-KR" sz="2000"/>
              <a:t> </a:t>
            </a:r>
            <a:r>
              <a:rPr lang="ko-KR" altLang="en-US" sz="2000"/>
              <a:t>기호이다</a:t>
            </a:r>
            <a:r>
              <a:rPr lang="en-US" altLang="ko-KR" sz="2000"/>
              <a:t>.</a:t>
            </a:r>
            <a:endParaRPr lang="en-US" altLang="ko-KR" sz="2000"/>
          </a:p>
          <a:p>
            <a:pPr marL="285600" lvl="0" indent="-285600" algn="l">
              <a:buFont typeface="Arial"/>
              <a:buChar char="•"/>
              <a:defRPr/>
            </a:pPr>
            <a:r>
              <a:rPr lang="ko-KR" altLang="en-US" sz="2000"/>
              <a:t>링커는 모듈 </a:t>
            </a:r>
            <a:r>
              <a:rPr lang="en-US" altLang="ko-KR" sz="2000"/>
              <a:t>A</a:t>
            </a:r>
            <a:r>
              <a:rPr lang="ko-KR" altLang="en-US" sz="2000"/>
              <a:t> 와 모듈 </a:t>
            </a:r>
            <a:r>
              <a:rPr lang="en-US" altLang="ko-KR" sz="2000"/>
              <a:t>B</a:t>
            </a:r>
            <a:r>
              <a:rPr lang="ko-KR" altLang="en-US" sz="2000"/>
              <a:t>를 연결해야 모듈</a:t>
            </a:r>
            <a:r>
              <a:rPr lang="en-US" altLang="ko-KR" sz="2000"/>
              <a:t> A</a:t>
            </a:r>
            <a:r>
              <a:rPr lang="ko-KR" altLang="en-US" sz="2000"/>
              <a:t>에서</a:t>
            </a:r>
            <a:r>
              <a:rPr lang="en-US" altLang="ko-KR" sz="2000"/>
              <a:t> lb1</a:t>
            </a:r>
            <a:r>
              <a:rPr lang="ko-KR" altLang="en-US" sz="2000"/>
              <a:t>의 값을 알 수 있다</a:t>
            </a:r>
            <a:r>
              <a:rPr lang="en-US" altLang="ko-KR" sz="2000"/>
              <a:t>.</a:t>
            </a:r>
            <a:endParaRPr lang="en-US" altLang="ko-KR" sz="2000"/>
          </a:p>
          <a:p>
            <a:pPr marL="285600" lvl="0" indent="-285600" algn="l">
              <a:buFont typeface="Arial"/>
              <a:buChar char="•"/>
              <a:defRPr/>
            </a:pPr>
            <a:r>
              <a:rPr lang="ko-KR" altLang="en-US" sz="2000"/>
              <a:t>이미 만들어진 모듈의 호출</a:t>
            </a:r>
            <a:r>
              <a:rPr lang="en-US" altLang="ko-KR" sz="2000"/>
              <a:t>(</a:t>
            </a:r>
            <a:r>
              <a:rPr lang="ko-KR" altLang="en-US" sz="2000"/>
              <a:t>라이브러리</a:t>
            </a:r>
            <a:r>
              <a:rPr lang="en-US" altLang="ko-KR" sz="2000"/>
              <a:t>)</a:t>
            </a:r>
            <a:r>
              <a:rPr lang="ko-KR" altLang="en-US" sz="2000"/>
              <a:t>로 외부 기호가 없을 경우</a:t>
            </a:r>
            <a:r>
              <a:rPr lang="en-US" altLang="ko-KR" sz="2000"/>
              <a:t>,</a:t>
            </a:r>
            <a:r>
              <a:rPr lang="ko-KR" altLang="en-US" sz="2000"/>
              <a:t> 이미 작성된 프로그램이나</a:t>
            </a:r>
            <a:r>
              <a:rPr lang="en-US" altLang="ko-KR" sz="2000"/>
              <a:t>,</a:t>
            </a:r>
            <a:r>
              <a:rPr lang="ko-KR" altLang="en-US" sz="2000"/>
              <a:t> 라이브러리에서 찾는다</a:t>
            </a:r>
            <a:r>
              <a:rPr lang="en-US" altLang="ko-KR" sz="2000"/>
              <a:t>.</a:t>
            </a:r>
            <a:r>
              <a:rPr lang="ko-KR" altLang="en-US" sz="2000"/>
              <a:t>  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0A28B916-6C5E-424C-8F17-BAEFE752104A}" type="slidenum">
              <a:rPr lang="en-US" altLang="ko-KR"/>
              <a:pPr lvl="0" defTabSz="762000">
                <a:defRPr/>
              </a:pPr>
              <a:t>8</a:t>
            </a:fld>
            <a:endParaRPr lang="en-US" altLang="ko-KR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주기억 장치의 할당</a:t>
            </a:r>
            <a:endParaRPr lang="ko-KR" alt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022475"/>
            <a:ext cx="8352730" cy="4051300"/>
          </a:xfrm>
        </p:spPr>
        <p:txBody>
          <a:bodyPr/>
          <a:lstStyle/>
          <a:p>
            <a:pPr marL="514080" lvl="0" indent="-514080">
              <a:lnSpc>
                <a:spcPct val="130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로더의 요구에 의해 운영체제가 수행</a:t>
            </a:r>
            <a:r>
              <a:rPr lang="en-US" altLang="ko-KR" sz="3000">
                <a:effectLst/>
              </a:rPr>
              <a:t>,</a:t>
            </a:r>
            <a:endParaRPr lang="en-US" altLang="ko-KR" sz="3000">
              <a:effectLst/>
            </a:endParaRPr>
          </a:p>
          <a:p>
            <a:pPr marL="514080" lvl="0" indent="-514080">
              <a:lnSpc>
                <a:spcPct val="130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운영체제 안에는 기억장치 관리 모듈 존재</a:t>
            </a:r>
            <a:r>
              <a:rPr lang="en-US" altLang="ko-KR" sz="3000">
                <a:effectLst/>
              </a:rPr>
              <a:t>,</a:t>
            </a:r>
            <a:endParaRPr lang="en-US" altLang="ko-KR" sz="3000">
              <a:effectLst/>
            </a:endParaRPr>
          </a:p>
          <a:p>
            <a:pPr marL="514080" lvl="0" indent="-514080">
              <a:lnSpc>
                <a:spcPct val="130000"/>
              </a:lnSpc>
              <a:buSzPct val="80000"/>
              <a:buFont typeface="Wingdings"/>
              <a:buChar char="u"/>
              <a:defRPr/>
            </a:pPr>
            <a:r>
              <a:rPr lang="ko-KR" altLang="en-US" sz="3000">
                <a:effectLst/>
              </a:rPr>
              <a:t>부분 할당과 전체 할당으로 구분</a:t>
            </a:r>
            <a:endParaRPr lang="ko-KR" altLang="en-US" sz="300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lvl="0" defTabSz="762000">
              <a:defRPr/>
            </a:pPr>
            <a:fld id="{66F50BE7-3FCD-4C45-BADA-6E1F7ACDF00C}" type="slidenum">
              <a:rPr lang="en-US" altLang="ko-KR"/>
              <a:pPr lvl="0" defTabSz="762000">
                <a:defRPr/>
              </a:pPr>
              <a:t>9</a:t>
            </a:fld>
            <a:endParaRPr lang="en-US" altLang="ko-KR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재배치 및 적재 </a:t>
            </a:r>
            <a:endParaRPr lang="ko-KR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692745"/>
            <a:ext cx="8928992" cy="4400550"/>
          </a:xfrm>
        </p:spPr>
        <p:txBody>
          <a:bodyPr/>
          <a:lstStyle/>
          <a:p>
            <a:pPr marL="539750" lvl="0" indent="-539750">
              <a:lnSpc>
                <a:spcPct val="120000"/>
              </a:lnSpc>
              <a:buSzPct val="80000"/>
              <a:buFont typeface="Wingdings"/>
              <a:buChar char="u"/>
              <a:defRPr/>
            </a:pPr>
            <a:r>
              <a:rPr lang="ko-KR" altLang="en-US" sz="2800">
                <a:effectLst/>
              </a:rPr>
              <a:t>프로그래머가 절대 주소로 작성된 프로그램을 메모리의 절대 주소에 적재하는 절대 로더라 함</a:t>
            </a:r>
            <a:endParaRPr lang="ko-KR" altLang="en-US" sz="2800">
              <a:effectLst/>
            </a:endParaRPr>
          </a:p>
          <a:p>
            <a:pPr marL="539750" lvl="0" indent="-539750">
              <a:lnSpc>
                <a:spcPct val="120000"/>
              </a:lnSpc>
              <a:buSzPct val="80000"/>
              <a:buFont typeface="Wingdings"/>
              <a:buChar char="u"/>
              <a:defRPr/>
            </a:pPr>
            <a:r>
              <a:rPr lang="ko-KR" altLang="en-US" sz="2800">
                <a:effectLst/>
              </a:rPr>
              <a:t>프로그램의 시작 위치가 기준점인 상대 주소로 프로그램 작성</a:t>
            </a:r>
            <a:endParaRPr lang="ko-KR" altLang="en-US" sz="2800">
              <a:effectLst/>
            </a:endParaRPr>
          </a:p>
          <a:p>
            <a:pPr marL="539750" lvl="0" indent="-539750">
              <a:lnSpc>
                <a:spcPct val="120000"/>
              </a:lnSpc>
              <a:buSzPct val="80000"/>
              <a:buFont typeface="Wingdings"/>
              <a:buChar char="u"/>
              <a:defRPr/>
            </a:pPr>
            <a:r>
              <a:rPr lang="ko-KR" altLang="en-US" sz="2800">
                <a:effectLst/>
              </a:rPr>
              <a:t>레지스터 주소나 측치 값은 재배치와 관계 없음</a:t>
            </a:r>
            <a:endParaRPr lang="ko-KR" altLang="en-US" sz="2800">
              <a:effectLst/>
            </a:endParaRPr>
          </a:p>
          <a:p>
            <a:pPr marL="539750" lvl="0" indent="-539750">
              <a:lnSpc>
                <a:spcPct val="120000"/>
              </a:lnSpc>
              <a:buSzPct val="80000"/>
              <a:buFont typeface="Wingdings"/>
              <a:buChar char="u"/>
              <a:defRPr/>
            </a:pPr>
            <a:r>
              <a:rPr lang="ko-KR" altLang="en-US" sz="2800">
                <a:effectLst/>
              </a:rPr>
              <a:t>재배치 작업은 각 명령어의 주소 부분에 행해짐</a:t>
            </a:r>
            <a:endParaRPr lang="ko-KR" altLang="en-US" sz="2800">
              <a:effectLst/>
            </a:endParaRPr>
          </a:p>
          <a:p>
            <a:pPr marL="539750" lvl="0" indent="-539750">
              <a:lnSpc>
                <a:spcPct val="120000"/>
              </a:lnSpc>
              <a:buSzPct val="80000"/>
              <a:buFont typeface="Wingdings"/>
              <a:buChar char="u"/>
              <a:defRPr/>
            </a:pPr>
            <a:r>
              <a:rPr lang="ko-KR" altLang="en-US" sz="2800">
                <a:effectLst/>
              </a:rPr>
              <a:t>컴파일러가 재배치 정보 생성</a:t>
            </a:r>
            <a:endParaRPr lang="ko-KR" altLang="en-US" sz="2800">
              <a:effectLst/>
            </a:endParaRPr>
          </a:p>
          <a:p>
            <a:pPr marL="539750" lvl="0" indent="-539750">
              <a:lnSpc>
                <a:spcPct val="120000"/>
              </a:lnSpc>
              <a:buSzPct val="80000"/>
              <a:buFont typeface="Wingdings"/>
              <a:buChar char="u"/>
              <a:defRPr/>
            </a:pPr>
            <a:r>
              <a:rPr lang="ko-KR" altLang="en-US" sz="2800">
                <a:effectLst/>
              </a:rPr>
              <a:t>재배치 비트를 이용하는 방법</a:t>
            </a:r>
            <a:endParaRPr lang="ko-KR" altLang="en-US" sz="280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split orient="vert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계통">
  <a:themeElements>
    <a:clrScheme name="">
      <a:dk1>
        <a:srgbClr val="000000"/>
      </a:dk1>
      <a:lt1>
        <a:srgbClr val="e3e3e3"/>
      </a:lt1>
      <a:dk2>
        <a:srgbClr val="305343"/>
      </a:dk2>
      <a:lt2>
        <a:srgbClr val="fafd00"/>
      </a:lt2>
      <a:accent1>
        <a:srgbClr val="037c03"/>
      </a:accent1>
      <a:accent2>
        <a:srgbClr val="ff5008"/>
      </a:accent2>
      <a:accent3>
        <a:srgbClr val="adb3b0"/>
      </a:accent3>
      <a:accent4>
        <a:srgbClr val="c2c2c2"/>
      </a:accent4>
      <a:accent5>
        <a:srgbClr val="aabfaa"/>
      </a:accent5>
      <a:accent6>
        <a:srgbClr val="e74806"/>
      </a:accent6>
      <a:hlink>
        <a:srgbClr val="ef9100"/>
      </a:hlink>
      <a:folHlink>
        <a:srgbClr val="e4e4e4"/>
      </a:folHlink>
    </a:clrScheme>
    <a:fontScheme name="계통">
      <a:majorFont>
        <a:latin typeface="돋움체"/>
        <a:ea typeface="돋움체"/>
        <a:cs typeface=""/>
      </a:majorFont>
      <a:minorFont>
        <a:latin typeface="굴림체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w="sm" len="sm"/>
          <a:tailEnd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xmlns:mc="http://schemas.openxmlformats.org/markup-compatibility/2006" xmlns:hp="http://schemas.haansoft.com/office/presentation/8.0" kumimoji="1" lang="ko-KR" altLang="en-US" sz="3200" b="1" i="0" u="none" strike="noStrike" cap="none" normalizeH="0" baseline="0" smtClean="0" mc:Ignorable="hp" hp:hslEmbossed="0">
            <a:solidFill>
              <a:schemeClr val="folHlink"/>
            </a:solidFill>
            <a:effectLst>
              <a:outerShdw blurRad="38100" dist="38100" dir="2700000" algn="tl">
                <a:srgbClr val="000000">
                  <a:alpha val="43140"/>
                </a:srgbClr>
              </a:outerShdw>
            </a:effectLst>
            <a:latin typeface="굴림체"/>
            <a:ea typeface="굴림체"/>
          </a:defRPr>
        </a:defPPr>
      </a:lstStyle>
    </a:spDef>
    <a:lnDef>
      <a:spPr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w="sm" len="sm"/>
          <a:tailEnd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xmlns:mc="http://schemas.openxmlformats.org/markup-compatibility/2006" xmlns:hp="http://schemas.haansoft.com/office/presentation/8.0" kumimoji="1" lang="ko-KR" altLang="en-US" sz="3200" b="1" i="0" u="none" strike="noStrike" cap="none" normalizeH="0" baseline="0" smtClean="0" mc:Ignorable="hp" hp:hslEmbossed="0">
            <a:solidFill>
              <a:schemeClr val="folHlink"/>
            </a:solidFill>
            <a:effectLst>
              <a:outerShdw blurRad="38100" dist="38100" dir="2700000" algn="tl">
                <a:srgbClr val="000000">
                  <a:alpha val="43140"/>
                </a:srgbClr>
              </a:outerShdw>
            </a:effectLst>
            <a:latin typeface="굴림체"/>
            <a:ea typeface="굴림체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869</ep:Words>
  <ep:PresentationFormat>화면 슬라이드 쇼(4:3)</ep:PresentationFormat>
  <ep:Paragraphs>431</ep:Paragraphs>
  <ep:Slides>34</ep:Slides>
  <ep:Notes>33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ep:HeadingPairs>
  <ep:TitlesOfParts>
    <vt:vector size="35" baseType="lpstr">
      <vt:lpstr>계통</vt:lpstr>
      <vt:lpstr>제 7장. 링커와 로더 설계</vt:lpstr>
      <vt:lpstr>학습 내용</vt:lpstr>
      <vt:lpstr>학습 내용</vt:lpstr>
      <vt:lpstr>학습 내용</vt:lpstr>
      <vt:lpstr>링커와 로더의 역할</vt:lpstr>
      <vt:lpstr>링킹 - 부 프로그램의 호출</vt:lpstr>
      <vt:lpstr>링킹 - 외부 기호의 참조</vt:lpstr>
      <vt:lpstr>주기억 장치의 할당</vt:lpstr>
      <vt:lpstr>재배치 및 적재</vt:lpstr>
      <vt:lpstr>로더의 종류와 형태</vt:lpstr>
      <vt:lpstr>컴파일 즉시 로더의 개념</vt:lpstr>
      <vt:lpstr>절대 로더의 개념</vt:lpstr>
      <vt:lpstr>절대 로더의 기능</vt:lpstr>
      <vt:lpstr>재배치 로더의 개념</vt:lpstr>
      <vt:lpstr>3개의 외부 모듈 정의</vt:lpstr>
      <vt:lpstr>3개의 외부모듈 정의</vt:lpstr>
      <vt:lpstr>3개의 외부모듈 정의</vt:lpstr>
      <vt:lpstr>각 모듈의 기호표</vt:lpstr>
      <vt:lpstr>각 모듈의 기호표</vt:lpstr>
      <vt:lpstr>각 모듈의 기호표</vt:lpstr>
      <vt:lpstr>3개 모듈의 링크와 재배치</vt:lpstr>
      <vt:lpstr>링킹 로더의 개념</vt:lpstr>
      <vt:lpstr>링킹 로더의 패스 1과 패스 2</vt:lpstr>
      <vt:lpstr>링킹 로더의 수행 과정</vt:lpstr>
      <vt:lpstr>링킹 로더의 역할</vt:lpstr>
      <vt:lpstr>동적 로더의 개념</vt:lpstr>
      <vt:lpstr>동적 적재시 서브루틴의 호출관계</vt:lpstr>
      <vt:lpstr>동적 적재시 기억 장소의 변화</vt:lpstr>
      <vt:lpstr>설계 - 링커와 로더가 필요로 하는 정보</vt:lpstr>
      <vt:lpstr>원시 프로그램의 형태</vt:lpstr>
      <vt:lpstr>main.asm 모듈의 예</vt:lpstr>
      <vt:lpstr>sub.asm 모듈의 예</vt:lpstr>
      <vt:lpstr>번역된 프로그램의 형태(예)</vt:lpstr>
      <vt:lpstr>절대 상수와 재배치 상수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1996-04-22T15:25:12.000</dcterms:created>
  <dc:creator>Hwang Eui Seok</dc:creator>
  <cp:lastModifiedBy>USER</cp:lastModifiedBy>
  <dcterms:modified xsi:type="dcterms:W3CDTF">2024-05-03T01:22:13.783</dcterms:modified>
  <cp:revision>123</cp:revision>
  <dc:title>7장 강의자료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