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59" r:id="rId8"/>
    <p:sldId id="268" r:id="rId9"/>
    <p:sldId id="260" r:id="rId10"/>
    <p:sldId id="269" r:id="rId11"/>
    <p:sldId id="261" r:id="rId12"/>
    <p:sldId id="262" r:id="rId13"/>
    <p:sldId id="263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E2BC7E-CEBD-4A2C-AE16-7560F974C5E4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8D8403-EC5B-46F5-84D2-6A9065043A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2BC7E-CEBD-4A2C-AE16-7560F974C5E4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8D8403-EC5B-46F5-84D2-6A9065043A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2BC7E-CEBD-4A2C-AE16-7560F974C5E4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8D8403-EC5B-46F5-84D2-6A9065043A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2BC7E-CEBD-4A2C-AE16-7560F974C5E4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8D8403-EC5B-46F5-84D2-6A9065043A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2BC7E-CEBD-4A2C-AE16-7560F974C5E4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8D8403-EC5B-46F5-84D2-6A9065043A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2BC7E-CEBD-4A2C-AE16-7560F974C5E4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8D8403-EC5B-46F5-84D2-6A9065043A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2BC7E-CEBD-4A2C-AE16-7560F974C5E4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8D8403-EC5B-46F5-84D2-6A9065043A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2BC7E-CEBD-4A2C-AE16-7560F974C5E4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8D8403-EC5B-46F5-84D2-6A9065043A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2BC7E-CEBD-4A2C-AE16-7560F974C5E4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8D8403-EC5B-46F5-84D2-6A9065043A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E2BC7E-CEBD-4A2C-AE16-7560F974C5E4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8D8403-EC5B-46F5-84D2-6A9065043A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E2BC7E-CEBD-4A2C-AE16-7560F974C5E4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8D8403-EC5B-46F5-84D2-6A9065043A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E2BC7E-CEBD-4A2C-AE16-7560F974C5E4}" type="datetimeFigureOut">
              <a:rPr lang="ko-KR" altLang="en-US" smtClean="0"/>
              <a:pPr/>
              <a:t>2012-04-16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8D8403-EC5B-46F5-84D2-6A9065043A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008112"/>
          </a:xfrm>
        </p:spPr>
        <p:txBody>
          <a:bodyPr/>
          <a:lstStyle/>
          <a:p>
            <a:pPr algn="ctr"/>
            <a:r>
              <a:rPr lang="en-US" altLang="ko-KR" dirty="0" smtClean="0"/>
              <a:t>10.  </a:t>
            </a:r>
            <a:r>
              <a:rPr lang="ko-KR" altLang="en-US" dirty="0" err="1" smtClean="0"/>
              <a:t>전처리기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1556792"/>
            <a:ext cx="7772400" cy="4536504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10.1 </a:t>
            </a:r>
            <a:r>
              <a:rPr lang="ko-KR" altLang="en-US" dirty="0" smtClean="0">
                <a:solidFill>
                  <a:schemeClr val="tx1"/>
                </a:solidFill>
              </a:rPr>
              <a:t>매크로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10.2 </a:t>
            </a:r>
            <a:r>
              <a:rPr lang="ko-KR" altLang="en-US" dirty="0" smtClean="0">
                <a:solidFill>
                  <a:schemeClr val="tx1"/>
                </a:solidFill>
              </a:rPr>
              <a:t>단일 매크로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10.3 </a:t>
            </a:r>
            <a:r>
              <a:rPr lang="ko-KR" altLang="en-US" dirty="0" smtClean="0">
                <a:solidFill>
                  <a:schemeClr val="tx1"/>
                </a:solidFill>
              </a:rPr>
              <a:t>조건부 지시어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10.4 </a:t>
            </a:r>
            <a:r>
              <a:rPr lang="ko-KR" altLang="en-US" dirty="0" smtClean="0">
                <a:solidFill>
                  <a:schemeClr val="tx1"/>
                </a:solidFill>
              </a:rPr>
              <a:t>반복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10.5 </a:t>
            </a:r>
            <a:r>
              <a:rPr lang="ko-KR" altLang="en-US" dirty="0" smtClean="0">
                <a:solidFill>
                  <a:schemeClr val="tx1"/>
                </a:solidFill>
              </a:rPr>
              <a:t>파일 포함 지시어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10.6 </a:t>
            </a:r>
            <a:r>
              <a:rPr lang="ko-KR" altLang="en-US" dirty="0" smtClean="0">
                <a:solidFill>
                  <a:schemeClr val="tx1"/>
                </a:solidFill>
              </a:rPr>
              <a:t>매크로 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ko-KR" altLang="en-US" dirty="0" smtClean="0"/>
              <a:t>조건 지시어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10.3 </a:t>
            </a:r>
            <a:r>
              <a:rPr lang="ko-KR" altLang="en-US" sz="4400" dirty="0" smtClean="0">
                <a:solidFill>
                  <a:schemeClr val="tx1"/>
                </a:solidFill>
              </a:rPr>
              <a:t>조건부 지시어</a:t>
            </a:r>
            <a:endParaRPr lang="en-US" altLang="ko-KR" sz="4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15616" y="1988840"/>
          <a:ext cx="7488832" cy="4371594"/>
        </p:xfrm>
        <a:graphic>
          <a:graphicData uri="http://schemas.openxmlformats.org/drawingml/2006/table">
            <a:tbl>
              <a:tblPr/>
              <a:tblGrid>
                <a:gridCol w="2788375"/>
                <a:gridCol w="4700457"/>
              </a:tblGrid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조건 매크로 종류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1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%IF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조건식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조건식이 참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</a:rPr>
                        <a:t>(0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이 아닌 경우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이면 조건부 블록 내의 문장을 어셈블한다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%IFN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조건식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조건식이 거짓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</a:rPr>
                        <a:t>(0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인 경우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이면 조건부 블록 내의 문장을 어셈블한다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1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%IFDEF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매크로 이름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단일 매크로가 정의되었으면 조건부 블록 내의 문장을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</a:rPr>
                        <a:t>어셈블한다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%IFNDEF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매크로 이름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단일 매크로가 정의되어 있지 않으면 조건부 블록 내의 문장을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</a:rPr>
                        <a:t>어셈블한다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1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%IFMACRO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매크로 이름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매크로가 정의되었으면 조건부 블록 내의 문장을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</a:rPr>
                        <a:t>어셈블한다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%IFNMACRO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매크로 이름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매크로가 정의되어 있지 않으면 조건부 블록 내의 문장을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</a:rPr>
                        <a:t>어셈블한다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fontScale="85000" lnSpcReduction="20000"/>
          </a:bodyPr>
          <a:lstStyle/>
          <a:p>
            <a:pPr lvl="1" algn="just"/>
            <a:r>
              <a:rPr lang="en-US" altLang="ko-KR" sz="1600" dirty="0" smtClean="0"/>
              <a:t>%REP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%ENDREP </a:t>
            </a:r>
            <a:r>
              <a:rPr lang="ko-KR" altLang="en-US" sz="1600" dirty="0" smtClean="0"/>
              <a:t>지시어는 일정한 양의 코드를 반복하는 데 사용한다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다음에 반복 지시어 </a:t>
            </a:r>
            <a:r>
              <a:rPr lang="en-US" altLang="ko-KR" sz="1600" dirty="0" smtClean="0"/>
              <a:t>%REP</a:t>
            </a:r>
            <a:r>
              <a:rPr lang="ko-KR" altLang="en-US" sz="1600" dirty="0" smtClean="0"/>
              <a:t>의 사용 예를 나타내었다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%assign	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	0</a:t>
            </a:r>
          </a:p>
          <a:p>
            <a:pPr lvl="1" algn="just"/>
            <a:r>
              <a:rPr lang="en-US" altLang="ko-KR" sz="1600" dirty="0" smtClean="0"/>
              <a:t>%rep	64</a:t>
            </a:r>
          </a:p>
          <a:p>
            <a:pPr lvl="1" algn="just"/>
            <a:r>
              <a:rPr lang="en-US" altLang="ko-KR" sz="1600" dirty="0" smtClean="0"/>
              <a:t>	inc	word	[table+2*1]</a:t>
            </a:r>
          </a:p>
          <a:p>
            <a:pPr lvl="1" algn="just"/>
            <a:r>
              <a:rPr lang="en-US" altLang="ko-KR" sz="1600" dirty="0" smtClean="0"/>
              <a:t>%assign	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	i+1</a:t>
            </a:r>
          </a:p>
          <a:p>
            <a:pPr lvl="1" algn="just"/>
            <a:r>
              <a:rPr lang="en-US" altLang="ko-KR" sz="1600" dirty="0" smtClean="0"/>
              <a:t>%</a:t>
            </a:r>
            <a:r>
              <a:rPr lang="en-US" altLang="ko-KR" sz="1600" dirty="0" err="1" smtClean="0"/>
              <a:t>endrep</a:t>
            </a:r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위 예는 </a:t>
            </a:r>
            <a:r>
              <a:rPr lang="en-US" altLang="ko-KR" sz="1600" dirty="0" smtClean="0"/>
              <a:t>64</a:t>
            </a:r>
            <a:r>
              <a:rPr lang="ko-KR" altLang="en-US" sz="1600" dirty="0" smtClean="0"/>
              <a:t>회의 </a:t>
            </a:r>
            <a:r>
              <a:rPr lang="en-US" altLang="ko-KR" sz="1600" dirty="0" smtClean="0"/>
              <a:t>INC </a:t>
            </a:r>
            <a:r>
              <a:rPr lang="ko-KR" altLang="en-US" sz="1600" dirty="0" smtClean="0"/>
              <a:t>명령을 실행하여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메모리 </a:t>
            </a:r>
            <a:r>
              <a:rPr lang="en-US" altLang="ko-KR" sz="1600" dirty="0" smtClean="0"/>
              <a:t>[TABLE]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[TABLE+126]</a:t>
            </a:r>
            <a:r>
              <a:rPr lang="ko-KR" altLang="en-US" sz="1600" dirty="0" smtClean="0"/>
              <a:t>까지 모든 워드를 증가시킨다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%assign</a:t>
            </a:r>
            <a:r>
              <a:rPr lang="ko-KR" altLang="en-US" sz="1600" dirty="0" smtClean="0"/>
              <a:t>은 전처리기 변수를 정의하는 지시어이다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%EXITREP</a:t>
            </a:r>
            <a:r>
              <a:rPr lang="ko-KR" altLang="en-US" sz="1600" dirty="0" smtClean="0"/>
              <a:t>는 반복 루프를 종료시키는 지시어이다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다음에 예를 나타내었다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err="1" smtClean="0"/>
              <a:t>fibonacci</a:t>
            </a:r>
            <a:r>
              <a:rPr lang="en-US" altLang="ko-KR" sz="1600" dirty="0" smtClean="0"/>
              <a:t>:</a:t>
            </a:r>
          </a:p>
          <a:p>
            <a:pPr lvl="1" algn="just"/>
            <a:r>
              <a:rPr lang="en-US" altLang="ko-KR" sz="1600" dirty="0" smtClean="0"/>
              <a:t>%assign	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	0</a:t>
            </a:r>
          </a:p>
          <a:p>
            <a:pPr lvl="1" algn="just"/>
            <a:r>
              <a:rPr lang="en-US" altLang="ko-KR" sz="1600" dirty="0" smtClean="0"/>
              <a:t>%assign	j	1</a:t>
            </a:r>
          </a:p>
          <a:p>
            <a:pPr lvl="1" algn="just"/>
            <a:r>
              <a:rPr lang="en-US" altLang="ko-KR" sz="1600" dirty="0" smtClean="0"/>
              <a:t>%rep	100</a:t>
            </a:r>
          </a:p>
          <a:p>
            <a:pPr lvl="1" algn="just"/>
            <a:r>
              <a:rPr lang="en-US" altLang="ko-KR" sz="1600" dirty="0" smtClean="0"/>
              <a:t>%if		j &gt; 65535</a:t>
            </a:r>
          </a:p>
          <a:p>
            <a:pPr lvl="1" algn="just"/>
            <a:r>
              <a:rPr lang="en-US" altLang="ko-KR" sz="1600" dirty="0" smtClean="0"/>
              <a:t>%</a:t>
            </a:r>
            <a:r>
              <a:rPr lang="en-US" altLang="ko-KR" sz="1600" dirty="0" err="1" smtClean="0"/>
              <a:t>exitrep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%</a:t>
            </a:r>
            <a:r>
              <a:rPr lang="en-US" altLang="ko-KR" sz="1600" dirty="0" err="1" smtClean="0"/>
              <a:t>endif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dw</a:t>
            </a:r>
            <a:r>
              <a:rPr lang="en-US" altLang="ko-KR" sz="1600" dirty="0" smtClean="0"/>
              <a:t>	j</a:t>
            </a:r>
          </a:p>
          <a:p>
            <a:pPr lvl="1" algn="just"/>
            <a:r>
              <a:rPr lang="en-US" altLang="ko-KR" sz="1600" dirty="0" smtClean="0"/>
              <a:t>%assign	k	j + 1</a:t>
            </a:r>
          </a:p>
          <a:p>
            <a:pPr lvl="1" algn="just"/>
            <a:r>
              <a:rPr lang="en-US" altLang="ko-KR" sz="1600" dirty="0" smtClean="0"/>
              <a:t>%assign	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	j</a:t>
            </a:r>
          </a:p>
          <a:p>
            <a:pPr lvl="1" algn="just"/>
            <a:r>
              <a:rPr lang="en-US" altLang="ko-KR" sz="1600" dirty="0" smtClean="0"/>
              <a:t>%assign	j	k</a:t>
            </a:r>
          </a:p>
          <a:p>
            <a:pPr lvl="1" algn="just"/>
            <a:r>
              <a:rPr lang="en-US" altLang="ko-KR" sz="1600" dirty="0" smtClean="0"/>
              <a:t>%</a:t>
            </a:r>
            <a:r>
              <a:rPr lang="en-US" altLang="ko-KR" sz="1600" dirty="0" err="1" smtClean="0"/>
              <a:t>endrep</a:t>
            </a:r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이 예는 </a:t>
            </a:r>
            <a:r>
              <a:rPr lang="en-US" altLang="ko-KR" sz="1600" dirty="0" smtClean="0"/>
              <a:t>16</a:t>
            </a:r>
            <a:r>
              <a:rPr lang="ko-KR" altLang="en-US" sz="1600" dirty="0" smtClean="0"/>
              <a:t>비트 피보나치 수들의 목록을 만든다</a:t>
            </a:r>
            <a:r>
              <a:rPr lang="en-US" altLang="ko-KR" sz="1600" dirty="0" smtClean="0"/>
              <a:t>.</a:t>
            </a:r>
            <a:endParaRPr lang="en-US" altLang="ko-KR" sz="1600" dirty="0" err="1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10.4 </a:t>
            </a:r>
            <a:r>
              <a:rPr lang="ko-KR" altLang="en-US" sz="4400" dirty="0" smtClean="0">
                <a:solidFill>
                  <a:schemeClr val="tx1"/>
                </a:solidFill>
              </a:rPr>
              <a:t>반복</a:t>
            </a:r>
            <a:endParaRPr lang="en-US" altLang="ko-KR" sz="4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altLang="ko-KR" dirty="0" smtClean="0"/>
              <a:t>%include</a:t>
            </a:r>
            <a:r>
              <a:rPr lang="ko-KR" altLang="en-US" dirty="0" smtClean="0"/>
              <a:t>는 다른 소스 파일을 포함시키다</a:t>
            </a:r>
            <a:r>
              <a:rPr lang="en-US" altLang="ko-KR" dirty="0" smtClean="0"/>
              <a:t>. dosdef.mac </a:t>
            </a:r>
            <a:r>
              <a:rPr lang="ko-KR" altLang="en-US" dirty="0" smtClean="0"/>
              <a:t>파일을 포함시키는 지시어는 다음과 같다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en-US" altLang="ko-KR" dirty="0" smtClean="0"/>
              <a:t>%include "dosdef.mac" </a:t>
            </a:r>
          </a:p>
          <a:p>
            <a:pPr lvl="1" algn="just"/>
            <a:r>
              <a:rPr lang="ko-KR" altLang="en-US" dirty="0" smtClean="0"/>
              <a:t>파일은 </a:t>
            </a:r>
            <a:r>
              <a:rPr lang="en-US" altLang="ko-KR" dirty="0" smtClean="0"/>
              <a:t>NASM</a:t>
            </a:r>
            <a:r>
              <a:rPr lang="ko-KR" altLang="en-US" dirty="0" smtClean="0"/>
              <a:t>이 수행되고 있는 현재 폴더에서 찾으며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다음으로 </a:t>
            </a:r>
            <a:r>
              <a:rPr lang="en-US" altLang="ko-KR" dirty="0" smtClean="0"/>
              <a:t>NASM </a:t>
            </a:r>
            <a:r>
              <a:rPr lang="ko-KR" altLang="en-US" dirty="0" smtClean="0"/>
              <a:t>명령어 라인 중의 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지정된 패스</a:t>
            </a:r>
            <a:r>
              <a:rPr lang="en-US" altLang="ko-KR" dirty="0" smtClean="0"/>
              <a:t>(path)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10.5 </a:t>
            </a:r>
            <a:r>
              <a:rPr lang="ko-KR" altLang="en-US" sz="4400" dirty="0" smtClean="0">
                <a:solidFill>
                  <a:schemeClr val="tx1"/>
                </a:solidFill>
              </a:rPr>
              <a:t>파일 포함 지시어</a:t>
            </a:r>
            <a:endParaRPr lang="en-US" altLang="ko-KR" sz="4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fontScale="92500" lnSpcReduction="20000"/>
          </a:bodyPr>
          <a:lstStyle/>
          <a:p>
            <a:pPr lvl="1" algn="just"/>
            <a:r>
              <a:rPr lang="ko-KR" altLang="en-US" sz="1600" dirty="0" smtClean="0"/>
              <a:t>자주 사용하는 </a:t>
            </a:r>
            <a:r>
              <a:rPr lang="en-US" altLang="ko-KR" sz="1600" dirty="0" smtClean="0"/>
              <a:t>MS-DOS </a:t>
            </a:r>
            <a:r>
              <a:rPr lang="ko-KR" altLang="en-US" sz="1600" dirty="0" smtClean="0"/>
              <a:t>함수를 매크로로 정의한 파일 </a:t>
            </a:r>
            <a:r>
              <a:rPr lang="en-US" altLang="ko-KR" sz="1600" dirty="0" smtClean="0"/>
              <a:t>"dosdef.mac"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파일은 향후 예제 프로그램에서 사용할 것이다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err="1" smtClean="0"/>
              <a:t>cmdline</a:t>
            </a:r>
            <a:r>
              <a:rPr lang="en-US" altLang="ko-KR" sz="1600" dirty="0" smtClean="0"/>
              <a:t> 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  81h		; command line offset</a:t>
            </a:r>
          </a:p>
          <a:p>
            <a:pPr lvl="1" algn="just"/>
            <a:r>
              <a:rPr lang="en-US" altLang="ko-KR" sz="1600" dirty="0" smtClean="0"/>
              <a:t>	; ASCII code table</a:t>
            </a:r>
          </a:p>
          <a:p>
            <a:pPr lvl="1" algn="just"/>
            <a:r>
              <a:rPr lang="en-US" altLang="ko-KR" sz="1600" dirty="0" err="1" smtClean="0"/>
              <a:t>cr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0dh</a:t>
            </a:r>
          </a:p>
          <a:p>
            <a:pPr lvl="1" algn="just"/>
            <a:r>
              <a:rPr lang="en-US" altLang="ko-KR" sz="1600" dirty="0" smtClean="0"/>
              <a:t>lf	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0ah</a:t>
            </a:r>
          </a:p>
          <a:p>
            <a:pPr lvl="1" algn="just"/>
            <a:r>
              <a:rPr lang="en-US" altLang="ko-KR" sz="1600" dirty="0" err="1" smtClean="0"/>
              <a:t>htab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 9</a:t>
            </a:r>
          </a:p>
          <a:p>
            <a:pPr lvl="1" algn="just"/>
            <a:r>
              <a:rPr lang="en-US" altLang="ko-KR" sz="1600" dirty="0" smtClean="0"/>
              <a:t>space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 ' '</a:t>
            </a:r>
          </a:p>
          <a:p>
            <a:pPr lvl="1" algn="just"/>
            <a:r>
              <a:rPr lang="en-US" altLang="ko-KR" sz="1600" dirty="0" smtClean="0"/>
              <a:t>zero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 '0'</a:t>
            </a:r>
          </a:p>
          <a:p>
            <a:pPr lvl="1" algn="just"/>
            <a:r>
              <a:rPr lang="en-US" altLang="ko-KR" sz="1600" dirty="0" smtClean="0"/>
              <a:t>	; MS-DOS function table</a:t>
            </a:r>
          </a:p>
          <a:p>
            <a:pPr lvl="1" algn="just"/>
            <a:r>
              <a:rPr lang="en-US" altLang="ko-KR" sz="1600" dirty="0" err="1" smtClean="0"/>
              <a:t>console_out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2</a:t>
            </a:r>
          </a:p>
          <a:p>
            <a:pPr lvl="1" algn="just"/>
            <a:r>
              <a:rPr lang="en-US" altLang="ko-KR" sz="1600" dirty="0" err="1" smtClean="0"/>
              <a:t>print_string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9</a:t>
            </a:r>
          </a:p>
          <a:p>
            <a:pPr lvl="1" algn="just"/>
            <a:r>
              <a:rPr lang="en-US" altLang="ko-KR" sz="1600" dirty="0" err="1" smtClean="0"/>
              <a:t>get_line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0ah</a:t>
            </a:r>
          </a:p>
          <a:p>
            <a:pPr lvl="1" algn="just"/>
            <a:r>
              <a:rPr lang="en-US" altLang="ko-KR" sz="1600" dirty="0" err="1" smtClean="0"/>
              <a:t>exit_dos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4c00h</a:t>
            </a:r>
          </a:p>
          <a:p>
            <a:pPr lvl="1" algn="just"/>
            <a:r>
              <a:rPr lang="en-US" altLang="ko-KR" sz="1600" dirty="0" err="1" smtClean="0"/>
              <a:t>create_file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3ch</a:t>
            </a:r>
          </a:p>
          <a:p>
            <a:pPr lvl="1" algn="just"/>
            <a:r>
              <a:rPr lang="en-US" altLang="ko-KR" sz="1600" dirty="0" err="1" smtClean="0"/>
              <a:t>open_rd_file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3d00h</a:t>
            </a:r>
          </a:p>
          <a:p>
            <a:pPr lvl="1" algn="just"/>
            <a:r>
              <a:rPr lang="en-US" altLang="ko-KR" sz="1600" dirty="0" err="1" smtClean="0"/>
              <a:t>close_file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3eh</a:t>
            </a:r>
          </a:p>
          <a:p>
            <a:pPr lvl="1" algn="just"/>
            <a:r>
              <a:rPr lang="en-US" altLang="ko-KR" sz="1600" dirty="0" err="1" smtClean="0"/>
              <a:t>read_file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3fh</a:t>
            </a:r>
          </a:p>
          <a:p>
            <a:pPr lvl="1" algn="just"/>
            <a:r>
              <a:rPr lang="en-US" altLang="ko-KR" sz="1600" dirty="0" err="1" smtClean="0"/>
              <a:t>write_file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40h</a:t>
            </a:r>
          </a:p>
          <a:p>
            <a:pPr lvl="1" algn="just"/>
            <a:r>
              <a:rPr lang="en-US" altLang="ko-KR" sz="1600" dirty="0" err="1" smtClean="0"/>
              <a:t>delete_file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41h</a:t>
            </a:r>
          </a:p>
          <a:p>
            <a:pPr lvl="1" algn="just"/>
            <a:r>
              <a:rPr lang="en-US" altLang="ko-KR" sz="1600" dirty="0" err="1" smtClean="0"/>
              <a:t>move_to_eof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4202h</a:t>
            </a:r>
          </a:p>
          <a:p>
            <a:pPr lvl="1" algn="just"/>
            <a:r>
              <a:rPr lang="en-US" altLang="ko-KR" sz="1600" dirty="0" err="1" smtClean="0"/>
              <a:t>move_to_sof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4200h</a:t>
            </a:r>
          </a:p>
          <a:p>
            <a:pPr lvl="1" algn="just"/>
            <a:r>
              <a:rPr lang="en-US" altLang="ko-KR" sz="1600" dirty="0" err="1" smtClean="0"/>
              <a:t>delete_long_file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</a:t>
            </a:r>
            <a:r>
              <a:rPr lang="en-US" altLang="ko-KR" sz="1600" dirty="0" smtClean="0"/>
              <a:t>7141h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10.6 </a:t>
            </a:r>
            <a:r>
              <a:rPr lang="ko-KR" altLang="en-US" sz="4400" dirty="0" smtClean="0">
                <a:solidFill>
                  <a:schemeClr val="tx1"/>
                </a:solidFill>
              </a:rPr>
              <a:t>매크로 예</a:t>
            </a:r>
            <a:endParaRPr lang="en-US" altLang="ko-KR" sz="4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fontScale="85000" lnSpcReduction="20000"/>
          </a:bodyPr>
          <a:lstStyle/>
          <a:p>
            <a:pPr lvl="1" algn="just"/>
            <a:r>
              <a:rPr lang="en-US" altLang="ko-KR" sz="1600" dirty="0" err="1" smtClean="0"/>
              <a:t>open_long_file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716ch</a:t>
            </a:r>
          </a:p>
          <a:p>
            <a:pPr lvl="1" algn="just"/>
            <a:r>
              <a:rPr lang="en-US" altLang="ko-KR" sz="1600" dirty="0" err="1" smtClean="0"/>
              <a:t>info_long_file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	71a6h</a:t>
            </a:r>
          </a:p>
          <a:p>
            <a:pPr lvl="1" algn="just"/>
            <a:r>
              <a:rPr lang="en-US" altLang="ko-KR" sz="1600" dirty="0" smtClean="0"/>
              <a:t>	; Macro with conditional instructions</a:t>
            </a:r>
          </a:p>
          <a:p>
            <a:pPr lvl="1" algn="just"/>
            <a:r>
              <a:rPr lang="en-US" altLang="ko-KR" sz="1600" dirty="0" smtClean="0"/>
              <a:t>%macro	</a:t>
            </a:r>
            <a:r>
              <a:rPr lang="en-US" altLang="ko-KR" sz="1600" dirty="0" err="1" smtClean="0"/>
              <a:t>msdos</a:t>
            </a:r>
            <a:r>
              <a:rPr lang="en-US" altLang="ko-KR" sz="1600" dirty="0" smtClean="0"/>
              <a:t>	1</a:t>
            </a:r>
          </a:p>
          <a:p>
            <a:pPr lvl="1" algn="just"/>
            <a:r>
              <a:rPr lang="en-US" altLang="ko-KR" sz="1600" dirty="0" smtClean="0"/>
              <a:t>	%if	(%1 &gt; 0ffh)</a:t>
            </a:r>
          </a:p>
          <a:p>
            <a:pPr lvl="1" algn="just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ax, %1</a:t>
            </a:r>
          </a:p>
          <a:p>
            <a:pPr lvl="1" algn="just"/>
            <a:r>
              <a:rPr lang="en-US" altLang="ko-KR" sz="1600" dirty="0" smtClean="0"/>
              <a:t>	%else</a:t>
            </a:r>
          </a:p>
          <a:p>
            <a:pPr lvl="1" algn="just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ah, %1</a:t>
            </a:r>
          </a:p>
          <a:p>
            <a:pPr lvl="1" algn="just"/>
            <a:r>
              <a:rPr lang="en-US" altLang="ko-KR" sz="1600" dirty="0" smtClean="0"/>
              <a:t>	%</a:t>
            </a:r>
            <a:r>
              <a:rPr lang="en-US" altLang="ko-KR" sz="1600" dirty="0" err="1" smtClean="0"/>
              <a:t>endif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21h</a:t>
            </a:r>
          </a:p>
          <a:p>
            <a:pPr lvl="1" algn="just"/>
            <a:r>
              <a:rPr lang="en-US" altLang="ko-KR" sz="1600" dirty="0" smtClean="0"/>
              <a:t>%</a:t>
            </a:r>
            <a:r>
              <a:rPr lang="en-US" altLang="ko-KR" sz="1600" dirty="0" err="1" smtClean="0"/>
              <a:t>endmacro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; Macro in macro</a:t>
            </a:r>
          </a:p>
          <a:p>
            <a:pPr lvl="1" algn="just"/>
            <a:r>
              <a:rPr lang="en-US" altLang="ko-KR" sz="1600" dirty="0" smtClean="0"/>
              <a:t>%macro	prints	1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dx</a:t>
            </a:r>
            <a:r>
              <a:rPr lang="en-US" altLang="ko-KR" sz="1600" dirty="0" smtClean="0"/>
              <a:t>, %1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msdos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print_string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%</a:t>
            </a:r>
            <a:r>
              <a:rPr lang="en-US" altLang="ko-KR" sz="1600" dirty="0" err="1" smtClean="0"/>
              <a:t>endmacro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%macro	 inputs	1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dx</a:t>
            </a:r>
            <a:r>
              <a:rPr lang="en-US" altLang="ko-KR" sz="1600" dirty="0" smtClean="0"/>
              <a:t>, %1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msdos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get_line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%</a:t>
            </a:r>
            <a:r>
              <a:rPr lang="en-US" altLang="ko-KR" sz="1600" dirty="0" err="1" smtClean="0"/>
              <a:t>endmacro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%macro	 </a:t>
            </a:r>
            <a:r>
              <a:rPr lang="en-US" altLang="ko-KR" sz="1600" dirty="0" err="1" smtClean="0"/>
              <a:t>conout</a:t>
            </a:r>
            <a:r>
              <a:rPr lang="en-US" altLang="ko-KR" sz="1600" dirty="0" smtClean="0"/>
              <a:t>	1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dl, %1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msdos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console_out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%</a:t>
            </a:r>
            <a:r>
              <a:rPr lang="en-US" altLang="ko-KR" sz="1600" dirty="0" err="1" smtClean="0"/>
              <a:t>endmacro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10.6 </a:t>
            </a:r>
            <a:r>
              <a:rPr lang="ko-KR" altLang="en-US" sz="4400" dirty="0" smtClean="0">
                <a:solidFill>
                  <a:schemeClr val="tx1"/>
                </a:solidFill>
              </a:rPr>
              <a:t>매크로 예</a:t>
            </a:r>
            <a:endParaRPr lang="en-US" altLang="ko-KR" sz="4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pPr lvl="1" algn="just"/>
            <a:r>
              <a:rPr lang="en-US" altLang="ko-KR" sz="2000" dirty="0" smtClean="0"/>
              <a:t>dosdef.asm</a:t>
            </a:r>
            <a:r>
              <a:rPr lang="ko-KR" altLang="en-US" sz="2000" dirty="0" smtClean="0"/>
              <a:t>의 사용 예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en-US" altLang="ko-KR" sz="2000" dirty="0" smtClean="0"/>
              <a:t>%include	"dosdef.mac"</a:t>
            </a:r>
          </a:p>
          <a:p>
            <a:pPr lvl="1" algn="just"/>
            <a:r>
              <a:rPr lang="en-US" altLang="ko-KR" sz="2000" dirty="0" smtClean="0"/>
              <a:t>	segment		code</a:t>
            </a:r>
          </a:p>
          <a:p>
            <a:pPr lvl="1" algn="just"/>
            <a:r>
              <a:rPr lang="en-US" altLang="ko-KR" sz="2000" dirty="0" smtClean="0"/>
              <a:t>mess1	db		"It is sample"</a:t>
            </a:r>
          </a:p>
          <a:p>
            <a:pPr lvl="1" algn="just"/>
            <a:r>
              <a:rPr lang="en-US" altLang="ko-KR" sz="2000" dirty="0" smtClean="0"/>
              <a:t>	prints	 mess1</a:t>
            </a:r>
          </a:p>
          <a:p>
            <a:pPr lvl="1" algn="just"/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msdos</a:t>
            </a:r>
            <a:r>
              <a:rPr lang="en-US" altLang="ko-KR" sz="2000" dirty="0" smtClean="0"/>
              <a:t>	 </a:t>
            </a:r>
            <a:r>
              <a:rPr lang="en-US" altLang="ko-KR" sz="2000" dirty="0" err="1" smtClean="0"/>
              <a:t>exit_dos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10.6 </a:t>
            </a:r>
            <a:r>
              <a:rPr lang="ko-KR" altLang="en-US" sz="4400" dirty="0" smtClean="0">
                <a:solidFill>
                  <a:schemeClr val="tx1"/>
                </a:solidFill>
              </a:rPr>
              <a:t>매크로 예</a:t>
            </a:r>
            <a:endParaRPr lang="en-US" altLang="ko-KR" sz="4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10.6 </a:t>
            </a:r>
            <a:r>
              <a:rPr lang="ko-KR" altLang="en-US" sz="4400" dirty="0" smtClean="0">
                <a:solidFill>
                  <a:schemeClr val="tx1"/>
                </a:solidFill>
              </a:rPr>
              <a:t>매크로 예</a:t>
            </a:r>
            <a:endParaRPr lang="en-US" altLang="ko-KR" sz="4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43808" y="1196752"/>
          <a:ext cx="5328592" cy="5442649"/>
        </p:xfrm>
        <a:graphic>
          <a:graphicData uri="http://schemas.openxmlformats.org/drawingml/2006/table">
            <a:tbl>
              <a:tblPr/>
              <a:tblGrid>
                <a:gridCol w="5328592"/>
              </a:tblGrid>
              <a:tr h="51125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                  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prints mess1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0000000C BA[0000]&lt;1&gt;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mov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dx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 %1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            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msdos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print_string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            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2&gt;%if (%1 &gt; 0ffh)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            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mov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ax, %1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            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2&gt;%else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0000000F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B409    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mov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ah, %1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            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2&gt; %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endif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00000011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CD21    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2&gt;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21h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                  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msdosexit_dos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            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1&gt;%if (%1 &gt; 0ffh)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00000013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B8004C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mov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ax, %1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            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1&gt;%else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            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mov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ah, %1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                          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1&gt;%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endif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00000016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CD21   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1&gt;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21h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sz="1600" dirty="0" smtClean="0"/>
              <a:t>리스트 파일의 가장 왼쪽은 메모리 번지를 나타내고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오른쪽은 번역된 기계어이다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&lt;n&gt;</a:t>
            </a:r>
            <a:r>
              <a:rPr lang="ko-KR" altLang="en-US" sz="1600" dirty="0" smtClean="0"/>
              <a:t>은 매크로 확장 단수로 </a:t>
            </a:r>
            <a:r>
              <a:rPr lang="en-US" altLang="ko-KR" sz="1600" dirty="0" smtClean="0"/>
              <a:t>&lt;1&gt;</a:t>
            </a:r>
            <a:r>
              <a:rPr lang="ko-KR" altLang="en-US" sz="1600" dirty="0" smtClean="0"/>
              <a:t>은 매크로 확장</a:t>
            </a:r>
            <a:r>
              <a:rPr lang="en-US" altLang="ko-KR" sz="1600" dirty="0" smtClean="0"/>
              <a:t>, &lt;2&gt;</a:t>
            </a:r>
            <a:r>
              <a:rPr lang="ko-KR" altLang="en-US" sz="1600" dirty="0" smtClean="0"/>
              <a:t>는 매크로 내에서 매크로 확장을 나타낸다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다음 오른쪽은 소스 및 매크로 확장 내역이다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err="1" smtClean="0"/>
              <a:t>첫줄의</a:t>
            </a:r>
            <a:r>
              <a:rPr lang="ko-KR" altLang="en-US" sz="1600" dirty="0" smtClean="0"/>
              <a:t> ‘</a:t>
            </a:r>
            <a:r>
              <a:rPr lang="en-US" altLang="ko-KR" sz="1600" dirty="0" smtClean="0"/>
              <a:t>prints	mess1’</a:t>
            </a:r>
            <a:r>
              <a:rPr lang="ko-KR" altLang="en-US" sz="1600" dirty="0" smtClean="0"/>
              <a:t>은 매크로이다</a:t>
            </a:r>
            <a:r>
              <a:rPr lang="en-US" altLang="ko-KR" sz="1600" dirty="0" smtClean="0"/>
              <a:t>. </a:t>
            </a:r>
          </a:p>
          <a:p>
            <a:pPr lvl="1" algn="just"/>
            <a:r>
              <a:rPr lang="en-US" altLang="ko-KR" sz="1600" dirty="0" smtClean="0"/>
              <a:t>	%macro	prints	1</a:t>
            </a:r>
          </a:p>
          <a:p>
            <a:pPr lvl="1" algn="just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dx</a:t>
            </a:r>
            <a:r>
              <a:rPr lang="en-US" altLang="ko-KR" sz="1600" dirty="0" smtClean="0"/>
              <a:t>, %1</a:t>
            </a:r>
          </a:p>
          <a:p>
            <a:pPr lvl="1" algn="just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msdos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print_string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%</a:t>
            </a:r>
            <a:r>
              <a:rPr lang="en-US" altLang="ko-KR" sz="1600" dirty="0" err="1" smtClean="0"/>
              <a:t>endmacro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'prints' </a:t>
            </a:r>
            <a:r>
              <a:rPr lang="ko-KR" altLang="en-US" sz="1600" dirty="0" smtClean="0"/>
              <a:t>매크로는 한 개의 매개변수를 가지며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매크로 </a:t>
            </a:r>
            <a:r>
              <a:rPr lang="ko-KR" altLang="en-US" sz="1600" dirty="0" err="1" smtClean="0"/>
              <a:t>호출시에</a:t>
            </a:r>
            <a:r>
              <a:rPr lang="ko-KR" altLang="en-US" sz="1600" dirty="0" smtClean="0"/>
              <a:t> 매개변수를 지정하는데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지금은 ‘</a:t>
            </a:r>
            <a:r>
              <a:rPr lang="en-US" altLang="ko-KR" sz="1600" dirty="0" smtClean="0"/>
              <a:t>mess1'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두 번째 줄은 ’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dx</a:t>
            </a:r>
            <a:r>
              <a:rPr lang="en-US" altLang="ko-KR" sz="1600" dirty="0" smtClean="0"/>
              <a:t>, %1'</a:t>
            </a:r>
            <a:r>
              <a:rPr lang="ko-KR" altLang="en-US" sz="1600" dirty="0" smtClean="0"/>
              <a:t>이 확장되어 어셈블된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명령어의 기계어는 </a:t>
            </a:r>
            <a:r>
              <a:rPr lang="en-US" altLang="ko-KR" sz="1600" dirty="0" smtClean="0"/>
              <a:t>0BAH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'mess1'</a:t>
            </a:r>
            <a:r>
              <a:rPr lang="ko-KR" altLang="en-US" sz="1600" dirty="0" smtClean="0"/>
              <a:t>의 오프셋은 ‘</a:t>
            </a:r>
            <a:r>
              <a:rPr lang="en-US" altLang="ko-KR" sz="1600" dirty="0" smtClean="0"/>
              <a:t>0000’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세 번째 줄은 ‘</a:t>
            </a:r>
            <a:r>
              <a:rPr lang="en-US" altLang="ko-KR" sz="1600" dirty="0" err="1" smtClean="0"/>
              <a:t>msdos</a:t>
            </a:r>
            <a:r>
              <a:rPr lang="en-US" altLang="ko-KR" sz="1600" dirty="0" smtClean="0"/>
              <a:t>	  </a:t>
            </a:r>
            <a:r>
              <a:rPr lang="en-US" altLang="ko-KR" sz="1600" dirty="0" err="1" smtClean="0"/>
              <a:t>print_string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을 확장한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그런데 ‘</a:t>
            </a:r>
            <a:r>
              <a:rPr lang="en-US" altLang="ko-KR" sz="1600" dirty="0" err="1" smtClean="0"/>
              <a:t>msdos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는 매크로이다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그러므로 매크로 내에서 매크로를 확장해야 한다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10.6 </a:t>
            </a:r>
            <a:r>
              <a:rPr lang="ko-KR" altLang="en-US" sz="4400" dirty="0" smtClean="0">
                <a:solidFill>
                  <a:schemeClr val="tx1"/>
                </a:solidFill>
              </a:rPr>
              <a:t>매크로 예</a:t>
            </a:r>
            <a:endParaRPr lang="en-US" altLang="ko-KR" sz="4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msdos</a:t>
            </a:r>
            <a:r>
              <a:rPr lang="en-US" altLang="ko-KR" sz="1600" dirty="0" smtClean="0"/>
              <a:t>' </a:t>
            </a:r>
            <a:r>
              <a:rPr lang="ko-KR" altLang="en-US" sz="1600" dirty="0" smtClean="0"/>
              <a:t>매크로는 </a:t>
            </a:r>
            <a:r>
              <a:rPr lang="en-US" altLang="ko-KR" sz="1600" dirty="0" smtClean="0"/>
              <a:t>...</a:t>
            </a:r>
          </a:p>
          <a:p>
            <a:pPr lvl="1" algn="just"/>
            <a:r>
              <a:rPr lang="en-US" altLang="ko-KR" sz="1600" dirty="0" smtClean="0"/>
              <a:t>	%macro	</a:t>
            </a:r>
            <a:r>
              <a:rPr lang="en-US" altLang="ko-KR" sz="1600" dirty="0" err="1" smtClean="0"/>
              <a:t>msdos</a:t>
            </a:r>
            <a:r>
              <a:rPr lang="en-US" altLang="ko-KR" sz="1600" dirty="0" smtClean="0"/>
              <a:t>	1</a:t>
            </a:r>
          </a:p>
          <a:p>
            <a:pPr lvl="1" algn="just"/>
            <a:r>
              <a:rPr lang="en-US" altLang="ko-KR" sz="1600" dirty="0" smtClean="0"/>
              <a:t>	%if	  (%1 &gt; 0ffh)</a:t>
            </a:r>
          </a:p>
          <a:p>
            <a:pPr lvl="1" algn="just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ax, %1</a:t>
            </a:r>
          </a:p>
          <a:p>
            <a:pPr lvl="1" algn="just"/>
            <a:r>
              <a:rPr lang="en-US" altLang="ko-KR" sz="1600" dirty="0" smtClean="0"/>
              <a:t>	%else</a:t>
            </a:r>
          </a:p>
          <a:p>
            <a:pPr lvl="1" algn="just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ah, %1</a:t>
            </a:r>
          </a:p>
          <a:p>
            <a:pPr lvl="1" algn="just"/>
            <a:r>
              <a:rPr lang="en-US" altLang="ko-KR" sz="1600" dirty="0" smtClean="0"/>
              <a:t>	%</a:t>
            </a:r>
            <a:r>
              <a:rPr lang="en-US" altLang="ko-KR" sz="1600" dirty="0" err="1" smtClean="0"/>
              <a:t>endif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21h</a:t>
            </a:r>
          </a:p>
          <a:p>
            <a:pPr lvl="1" algn="just"/>
            <a:r>
              <a:rPr lang="en-US" altLang="ko-KR" sz="1600" dirty="0" smtClean="0"/>
              <a:t>	%</a:t>
            </a:r>
            <a:r>
              <a:rPr lang="en-US" altLang="ko-KR" sz="1600" dirty="0" err="1" smtClean="0"/>
              <a:t>endmacro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msdos</a:t>
            </a:r>
            <a:r>
              <a:rPr lang="en-US" altLang="ko-KR" sz="1600" dirty="0" smtClean="0"/>
              <a:t>' </a:t>
            </a:r>
            <a:r>
              <a:rPr lang="ko-KR" altLang="en-US" sz="1600" dirty="0" smtClean="0"/>
              <a:t>매크로는 한 개의 매개변수를 가지며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현재는 ‘</a:t>
            </a:r>
            <a:r>
              <a:rPr lang="en-US" altLang="ko-KR" sz="1600" dirty="0" err="1" smtClean="0"/>
              <a:t>print_string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‘</a:t>
            </a:r>
            <a:r>
              <a:rPr lang="en-US" altLang="ko-KR" sz="1600" dirty="0" err="1" smtClean="0"/>
              <a:t>print_string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은 ’</a:t>
            </a:r>
            <a:r>
              <a:rPr lang="en-US" altLang="ko-KR" sz="1600" dirty="0" err="1" smtClean="0"/>
              <a:t>print_string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   9‘</a:t>
            </a:r>
            <a:r>
              <a:rPr lang="ko-KR" altLang="en-US" sz="1600" dirty="0" smtClean="0"/>
              <a:t>로 선언되어 있다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네 번째 줄 </a:t>
            </a:r>
            <a:r>
              <a:rPr lang="en-US" altLang="ko-KR" sz="1600" dirty="0" smtClean="0"/>
              <a:t>'&lt;2&gt;  %if (%1 &gt; 0ffh)'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'%1'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msdos</a:t>
            </a:r>
            <a:r>
              <a:rPr lang="en-US" altLang="ko-KR" sz="1600" dirty="0" smtClean="0"/>
              <a:t>' </a:t>
            </a:r>
            <a:r>
              <a:rPr lang="ko-KR" altLang="en-US" sz="1600" dirty="0" smtClean="0"/>
              <a:t>매크로의 첫 번째 매개변수로 </a:t>
            </a:r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print_string</a:t>
            </a:r>
            <a:r>
              <a:rPr lang="en-US" altLang="ko-KR" sz="1600" dirty="0" smtClean="0"/>
              <a:t>', </a:t>
            </a:r>
            <a:r>
              <a:rPr lang="ko-KR" altLang="en-US" sz="1600" dirty="0" smtClean="0"/>
              <a:t>즉 </a:t>
            </a:r>
            <a:r>
              <a:rPr lang="en-US" altLang="ko-KR" sz="1600" dirty="0" smtClean="0"/>
              <a:t>'9'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이것과 </a:t>
            </a:r>
            <a:r>
              <a:rPr lang="en-US" altLang="ko-KR" sz="1600" dirty="0" smtClean="0"/>
              <a:t>'0ffh'</a:t>
            </a:r>
            <a:r>
              <a:rPr lang="ko-KR" altLang="en-US" sz="1600" dirty="0" smtClean="0"/>
              <a:t>을 비교하여 매개변수가 크다면 다음 문장을 어셈블하라는 조건 지시어이다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크지 않으므로 다음 문장 </a:t>
            </a:r>
            <a:r>
              <a:rPr lang="en-US" altLang="ko-KR" sz="1600" dirty="0" smtClean="0"/>
              <a:t>'&lt;2&gt;  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ax, %1'</a:t>
            </a:r>
            <a:r>
              <a:rPr lang="ko-KR" altLang="en-US" sz="1600" dirty="0" smtClean="0"/>
              <a:t>은 어셈블되지 않았다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다음 문장 </a:t>
            </a:r>
            <a:r>
              <a:rPr lang="en-US" altLang="ko-KR" sz="1600" dirty="0" smtClean="0"/>
              <a:t>'&lt;2&gt;  %else'</a:t>
            </a:r>
            <a:r>
              <a:rPr lang="ko-KR" altLang="en-US" sz="1600" dirty="0" smtClean="0"/>
              <a:t>는 조건이 맞지 않으면 다음 문장부터 어셈블하라는 조건 지시어이다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다음 </a:t>
            </a:r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 ah, %1'</a:t>
            </a:r>
            <a:r>
              <a:rPr lang="ko-KR" altLang="en-US" sz="1600" dirty="0" smtClean="0"/>
              <a:t>을 어셈블하여 기계어를 생성하였다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다음의 </a:t>
            </a:r>
            <a:r>
              <a:rPr lang="en-US" altLang="ko-KR" sz="1600" dirty="0" smtClean="0"/>
              <a:t>'%</a:t>
            </a:r>
            <a:r>
              <a:rPr lang="en-US" altLang="ko-KR" sz="1600" dirty="0" err="1" smtClean="0"/>
              <a:t>endif</a:t>
            </a:r>
            <a:r>
              <a:rPr lang="en-US" altLang="ko-KR" sz="1600" dirty="0" smtClean="0"/>
              <a:t>'</a:t>
            </a:r>
            <a:r>
              <a:rPr lang="ko-KR" altLang="en-US" sz="1600" dirty="0" smtClean="0"/>
              <a:t>로 조건 지시어 문이 종료되었고</a:t>
            </a:r>
            <a:r>
              <a:rPr lang="en-US" altLang="ko-KR" sz="1600" dirty="0" smtClean="0"/>
              <a:t>, '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21h'</a:t>
            </a:r>
            <a:r>
              <a:rPr lang="ko-KR" altLang="en-US" sz="1600" dirty="0" smtClean="0"/>
              <a:t>을 어셈블하여 이에 해당하는 기계어를 생성했다</a:t>
            </a:r>
            <a:r>
              <a:rPr lang="en-US" altLang="ko-KR" sz="1600" dirty="0" smtClean="0"/>
              <a:t>. '</a:t>
            </a:r>
            <a:r>
              <a:rPr lang="en-US" altLang="ko-KR" sz="1600" dirty="0" err="1" smtClean="0"/>
              <a:t>msdos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exit_dos</a:t>
            </a:r>
            <a:r>
              <a:rPr lang="en-US" altLang="ko-KR" sz="1600" dirty="0" smtClean="0"/>
              <a:t>' </a:t>
            </a:r>
            <a:r>
              <a:rPr lang="ko-KR" altLang="en-US" sz="1600" dirty="0" smtClean="0"/>
              <a:t>확장은 </a:t>
            </a:r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exit_dos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equ</a:t>
            </a:r>
            <a:r>
              <a:rPr lang="en-US" altLang="ko-KR" sz="1600" dirty="0" smtClean="0"/>
              <a:t>  4c00h'</a:t>
            </a:r>
            <a:r>
              <a:rPr lang="ko-KR" altLang="en-US" sz="1600" dirty="0" smtClean="0"/>
              <a:t>로 선언되어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10.6 </a:t>
            </a:r>
            <a:r>
              <a:rPr lang="ko-KR" altLang="en-US" sz="4400" dirty="0" smtClean="0">
                <a:solidFill>
                  <a:schemeClr val="tx1"/>
                </a:solidFill>
              </a:rPr>
              <a:t>매크로 예</a:t>
            </a:r>
            <a:endParaRPr lang="en-US" altLang="ko-KR" sz="4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ko-KR" altLang="en-US" sz="1600" dirty="0" err="1" smtClean="0"/>
              <a:t>전처리기</a:t>
            </a:r>
            <a:r>
              <a:rPr lang="en-US" altLang="ko-KR" sz="1600" dirty="0" smtClean="0"/>
              <a:t>(preprocessor)</a:t>
            </a:r>
            <a:r>
              <a:rPr lang="ko-KR" altLang="en-US" sz="1600" dirty="0" smtClean="0"/>
              <a:t>는 프로그램 작성을 용이하게 하는 도구이다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매크로</a:t>
            </a:r>
            <a:r>
              <a:rPr lang="en-US" altLang="ko-KR" sz="1600" dirty="0" smtClean="0"/>
              <a:t>(macro)</a:t>
            </a:r>
            <a:r>
              <a:rPr lang="ko-KR" altLang="en-US" sz="1600" dirty="0" smtClean="0"/>
              <a:t>는 대표적인 전처리기이다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err="1" smtClean="0"/>
              <a:t>전처리기는</a:t>
            </a:r>
            <a:r>
              <a:rPr lang="ko-KR" altLang="en-US" sz="1600" dirty="0" smtClean="0"/>
              <a:t> 어셈블러가 소스 프로그램을 해석하기 이전에 처리되어야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그러므로 </a:t>
            </a:r>
            <a:r>
              <a:rPr lang="ko-KR" altLang="en-US" sz="1600" dirty="0" err="1" smtClean="0"/>
              <a:t>전처리는</a:t>
            </a:r>
            <a:r>
              <a:rPr lang="ko-KR" altLang="en-US" sz="1600" dirty="0" smtClean="0"/>
              <a:t> 역방향 참조만이 가능하다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첫 행의 </a:t>
            </a:r>
            <a:r>
              <a:rPr lang="en-US" altLang="ko-KR" sz="1600" dirty="0" smtClean="0"/>
              <a:t>%MACRO </a:t>
            </a:r>
            <a:r>
              <a:rPr lang="ko-KR" altLang="en-US" sz="1600" dirty="0" smtClean="0"/>
              <a:t>지시어는 어셈블러에게 </a:t>
            </a:r>
            <a:r>
              <a:rPr lang="en-US" altLang="ko-KR" sz="1600" dirty="0" smtClean="0"/>
              <a:t>%ENDMACRO</a:t>
            </a:r>
            <a:r>
              <a:rPr lang="ko-KR" altLang="en-US" sz="1600" dirty="0" smtClean="0"/>
              <a:t>까지가 매크로로 정의된 부분이라는 것을 알리며</a:t>
            </a:r>
            <a:r>
              <a:rPr lang="en-US" altLang="ko-KR" sz="1600" dirty="0" smtClean="0"/>
              <a:t>, %ENDMACRO </a:t>
            </a:r>
            <a:r>
              <a:rPr lang="ko-KR" altLang="en-US" sz="1600" dirty="0" smtClean="0"/>
              <a:t>지시어는 매크로가 끝남을 알린다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%MACRO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%ENDMACRO </a:t>
            </a:r>
            <a:r>
              <a:rPr lang="ko-KR" altLang="en-US" sz="1600" dirty="0" smtClean="0"/>
              <a:t>사이의 명령어가 매크로 정의의 본체이다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매크로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이름은 대소문자를 구분한다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매크로를 프로그램에 포함하기 위해서는 먼저 매크로를 정의하거나 매크로 라이브러리로부터 복사하면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매크로 정의는 모든 세그먼트 코딩보다 먼저 나와야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10.1 </a:t>
            </a:r>
            <a:r>
              <a:rPr lang="ko-KR" altLang="en-US" sz="4400" dirty="0" smtClean="0">
                <a:solidFill>
                  <a:schemeClr val="tx1"/>
                </a:solidFill>
              </a:rPr>
              <a:t>매크로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87624" y="2599841"/>
          <a:ext cx="7344816" cy="1387602"/>
        </p:xfrm>
        <a:graphic>
          <a:graphicData uri="http://schemas.openxmlformats.org/drawingml/2006/table">
            <a:tbl>
              <a:tblPr/>
              <a:tblGrid>
                <a:gridCol w="4819752"/>
                <a:gridCol w="2525064"/>
              </a:tblGrid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%MACRO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매크로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_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이름 매개변수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_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;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매크로 정의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매크로 본체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]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;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매크로 본체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%ENDMACRO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Lucida Sans Typewriter"/>
                          <a:ea typeface="바탕"/>
                        </a:rPr>
                        <a:t>매크로 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altLang="ko-KR" sz="1600" dirty="0" smtClean="0"/>
              <a:t>%macro	FIRST	0	; </a:t>
            </a:r>
            <a:r>
              <a:rPr lang="ko-KR" altLang="en-US" sz="1600" dirty="0" smtClean="0"/>
              <a:t>매크로를 정의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ax, data		; </a:t>
            </a:r>
            <a:r>
              <a:rPr lang="ko-KR" altLang="en-US" sz="1600" dirty="0" smtClean="0"/>
              <a:t>매크로 정의의 본체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ds</a:t>
            </a:r>
            <a:r>
              <a:rPr lang="en-US" altLang="ko-KR" sz="1600" dirty="0" smtClean="0"/>
              <a:t>, ax		;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es</a:t>
            </a:r>
            <a:r>
              <a:rPr lang="en-US" altLang="ko-KR" sz="1600" dirty="0" smtClean="0"/>
              <a:t>, ax		;</a:t>
            </a:r>
          </a:p>
          <a:p>
            <a:pPr lvl="1" algn="just"/>
            <a:r>
              <a:rPr lang="en-US" altLang="ko-KR" sz="1600" dirty="0" smtClean="0"/>
              <a:t>%</a:t>
            </a:r>
            <a:r>
              <a:rPr lang="en-US" altLang="ko-KR" sz="1600" dirty="0" err="1" smtClean="0"/>
              <a:t>endmacro</a:t>
            </a:r>
            <a:r>
              <a:rPr lang="en-US" altLang="ko-KR" sz="1600" dirty="0" smtClean="0"/>
              <a:t>			; </a:t>
            </a:r>
            <a:r>
              <a:rPr lang="ko-KR" altLang="en-US" sz="1600" dirty="0" smtClean="0"/>
              <a:t>매크로 끝</a:t>
            </a:r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이 매크로의 이름은 “</a:t>
            </a:r>
            <a:r>
              <a:rPr lang="en-US" altLang="ko-KR" sz="1600" dirty="0" smtClean="0"/>
              <a:t>FIRST”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이름은 프로그래머가 매크로로 정의하는 내용에 따라 다른 이름으로 정의할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매크로 정의의 본체에서 참조된 </a:t>
            </a:r>
            <a:r>
              <a:rPr lang="en-US" altLang="ko-KR" sz="1600" dirty="0" smtClean="0"/>
              <a:t>DATA, AX, DS, ES</a:t>
            </a:r>
            <a:r>
              <a:rPr lang="ko-KR" altLang="en-US" sz="1600" dirty="0" smtClean="0"/>
              <a:t>는 프로그램의 어느 곳에서든 정의되었거나 어셈블러가 알고 있는 것이어야 한다</a:t>
            </a:r>
            <a:r>
              <a:rPr lang="en-US" altLang="ko-KR" sz="1600" dirty="0" smtClean="0"/>
              <a:t>. FIRST </a:t>
            </a:r>
            <a:r>
              <a:rPr lang="ko-KR" altLang="en-US" sz="1600" dirty="0" smtClean="0"/>
              <a:t>다음의 ‘</a:t>
            </a:r>
            <a:r>
              <a:rPr lang="en-US" altLang="ko-KR" sz="1600" dirty="0" smtClean="0"/>
              <a:t>0’</a:t>
            </a:r>
            <a:r>
              <a:rPr lang="ko-KR" altLang="en-US" sz="1600" dirty="0" smtClean="0"/>
              <a:t>은 매개변수가 없다는 것을 나타낸다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코드 세그먼트에서 </a:t>
            </a:r>
            <a:r>
              <a:rPr lang="en-US" altLang="ko-KR" sz="1600" dirty="0" smtClean="0"/>
              <a:t>FIRST </a:t>
            </a:r>
            <a:r>
              <a:rPr lang="ko-KR" altLang="en-US" sz="1600" dirty="0" smtClean="0"/>
              <a:t>명령어를 사용할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어셈블러는 매크로 명령어 </a:t>
            </a:r>
            <a:r>
              <a:rPr lang="en-US" altLang="ko-KR" sz="1600" dirty="0" smtClean="0"/>
              <a:t>FIRST</a:t>
            </a:r>
            <a:r>
              <a:rPr lang="ko-KR" altLang="en-US" sz="1600" dirty="0" smtClean="0"/>
              <a:t>를  만나면 먼저 기호 명령어 테이블을 조사하고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명령어를 만나지 못하면 매크로 명령어를 조사한다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어셈블러는 매크로 정의의 본체를 대체하여 명령어들을 생성하는데 이것을 매크로 확장</a:t>
            </a:r>
            <a:r>
              <a:rPr lang="en-US" altLang="ko-KR" sz="1600" dirty="0" smtClean="0"/>
              <a:t>(Macro Expansion)</a:t>
            </a:r>
            <a:r>
              <a:rPr lang="ko-KR" altLang="en-US" sz="1600" dirty="0" smtClean="0"/>
              <a:t>이라고 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ko-KR" altLang="en-US" sz="1600" dirty="0" smtClean="0"/>
              <a:t>매크로 명령어는 필요한 만큼 여러 번 사용 가능하다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10.1 </a:t>
            </a:r>
            <a:r>
              <a:rPr lang="ko-KR" altLang="en-US" sz="4400" dirty="0" smtClean="0">
                <a:solidFill>
                  <a:schemeClr val="tx1"/>
                </a:solidFill>
              </a:rPr>
              <a:t>매크로</a:t>
            </a:r>
            <a:endParaRPr lang="ko-KR" altLang="en-US" sz="440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en-US" altLang="ko-KR" sz="1600" dirty="0" smtClean="0"/>
              <a:t>%macro	first		; </a:t>
            </a:r>
            <a:r>
              <a:rPr lang="ko-KR" altLang="en-US" sz="1600" dirty="0" smtClean="0"/>
              <a:t>매크로 정의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ax, data		; </a:t>
            </a:r>
            <a:r>
              <a:rPr lang="ko-KR" altLang="en-US" sz="1600" dirty="0" smtClean="0"/>
              <a:t>세그먼트 레지스터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 </a:t>
            </a:r>
            <a:r>
              <a:rPr lang="en-US" altLang="ko-KR" sz="1600" dirty="0" err="1" smtClean="0"/>
              <a:t>ds</a:t>
            </a:r>
            <a:r>
              <a:rPr lang="en-US" altLang="ko-KR" sz="1600" dirty="0" smtClean="0"/>
              <a:t>, ax		; </a:t>
            </a:r>
            <a:r>
              <a:rPr lang="ko-KR" altLang="en-US" sz="1600" dirty="0" smtClean="0"/>
              <a:t>초기화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 </a:t>
            </a:r>
            <a:r>
              <a:rPr lang="en-US" altLang="ko-KR" sz="1600" dirty="0" err="1" smtClean="0"/>
              <a:t>es</a:t>
            </a:r>
            <a:r>
              <a:rPr lang="en-US" altLang="ko-KR" sz="1600" dirty="0" smtClean="0"/>
              <a:t>, ax</a:t>
            </a:r>
          </a:p>
          <a:p>
            <a:pPr lvl="1" algn="just"/>
            <a:r>
              <a:rPr lang="en-US" altLang="ko-KR" sz="1600" dirty="0" smtClean="0"/>
              <a:t>%</a:t>
            </a:r>
            <a:r>
              <a:rPr lang="en-US" altLang="ko-KR" sz="1600" dirty="0" err="1" smtClean="0"/>
              <a:t>endmacro</a:t>
            </a:r>
            <a:r>
              <a:rPr lang="en-US" altLang="ko-KR" sz="1600" dirty="0" smtClean="0"/>
              <a:t>			; </a:t>
            </a:r>
            <a:r>
              <a:rPr lang="ko-KR" altLang="en-US" sz="1600" dirty="0" smtClean="0"/>
              <a:t>매크로 끝</a:t>
            </a:r>
          </a:p>
          <a:p>
            <a:pPr lvl="1" algn="just"/>
            <a:endParaRPr lang="ko-KR" altLang="en-US" sz="1600" dirty="0" smtClean="0"/>
          </a:p>
          <a:p>
            <a:pPr lvl="1" algn="just"/>
            <a:r>
              <a:rPr lang="en-US" altLang="ko-KR" sz="1600" dirty="0" smtClean="0"/>
              <a:t>%macro	finish		; </a:t>
            </a:r>
            <a:r>
              <a:rPr lang="ko-KR" altLang="en-US" sz="1600" dirty="0" smtClean="0"/>
              <a:t>매크로 정의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ax, 4c00h	; </a:t>
            </a:r>
            <a:r>
              <a:rPr lang="ko-KR" altLang="en-US" sz="1600" dirty="0" smtClean="0"/>
              <a:t>프로그램 종료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21h		; DOS </a:t>
            </a:r>
            <a:r>
              <a:rPr lang="ko-KR" altLang="en-US" sz="1600" dirty="0" smtClean="0"/>
              <a:t>호출</a:t>
            </a:r>
          </a:p>
          <a:p>
            <a:pPr lvl="1" algn="just"/>
            <a:r>
              <a:rPr lang="en-US" altLang="ko-KR" sz="1600" dirty="0" smtClean="0"/>
              <a:t>%</a:t>
            </a:r>
            <a:r>
              <a:rPr lang="en-US" altLang="ko-KR" sz="1600" dirty="0" err="1" smtClean="0"/>
              <a:t>endmacro</a:t>
            </a:r>
            <a:r>
              <a:rPr lang="en-US" altLang="ko-KR" sz="1600" dirty="0" smtClean="0"/>
              <a:t>			; </a:t>
            </a:r>
            <a:r>
              <a:rPr lang="ko-KR" altLang="en-US" sz="1600" dirty="0" smtClean="0"/>
              <a:t>매크로 끝</a:t>
            </a:r>
          </a:p>
          <a:p>
            <a:pPr lvl="1" algn="just"/>
            <a:endParaRPr lang="ko-KR" altLang="en-US" sz="1600" dirty="0" smtClean="0"/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segment	data</a:t>
            </a:r>
          </a:p>
          <a:p>
            <a:pPr lvl="1" algn="just"/>
            <a:r>
              <a:rPr lang="en-US" altLang="ko-KR" sz="1600" dirty="0" smtClean="0"/>
              <a:t>message	db	'test of macro$'</a:t>
            </a:r>
          </a:p>
          <a:p>
            <a:pPr lvl="1" algn="just"/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segment	text</a:t>
            </a:r>
          </a:p>
          <a:p>
            <a:pPr lvl="1" algn="just"/>
            <a:r>
              <a:rPr lang="en-US" altLang="ko-KR" sz="1600" dirty="0" smtClean="0"/>
              <a:t>..start:</a:t>
            </a:r>
          </a:p>
          <a:p>
            <a:pPr lvl="1" algn="just"/>
            <a:r>
              <a:rPr lang="en-US" altLang="ko-KR" sz="1600" dirty="0" smtClean="0"/>
              <a:t>	first			; </a:t>
            </a:r>
            <a:r>
              <a:rPr lang="ko-KR" altLang="en-US" sz="1600" dirty="0" smtClean="0"/>
              <a:t>매크로 명령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ah, 09h		; </a:t>
            </a:r>
            <a:r>
              <a:rPr lang="ko-KR" altLang="en-US" sz="1600" dirty="0" smtClean="0"/>
              <a:t>디스플레이 요청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mov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dx</a:t>
            </a:r>
            <a:r>
              <a:rPr lang="en-US" altLang="ko-KR" sz="1600" dirty="0" smtClean="0"/>
              <a:t>, message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	21h		; DOS </a:t>
            </a:r>
            <a:r>
              <a:rPr lang="ko-KR" altLang="en-US" sz="1600" dirty="0" smtClean="0"/>
              <a:t>호출</a:t>
            </a:r>
          </a:p>
          <a:p>
            <a:pPr lvl="1" algn="just"/>
            <a:r>
              <a:rPr lang="ko-KR" altLang="en-US" sz="1600" dirty="0" smtClean="0"/>
              <a:t>	</a:t>
            </a:r>
            <a:r>
              <a:rPr lang="en-US" altLang="ko-KR" sz="1600" dirty="0" smtClean="0"/>
              <a:t>finish			; </a:t>
            </a:r>
            <a:r>
              <a:rPr lang="ko-KR" altLang="en-US" sz="1600" dirty="0" smtClean="0"/>
              <a:t>매크로 명령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10.1 </a:t>
            </a:r>
            <a:r>
              <a:rPr lang="ko-KR" altLang="en-US" sz="4400" dirty="0" smtClean="0">
                <a:solidFill>
                  <a:schemeClr val="tx1"/>
                </a:solidFill>
              </a:rPr>
              <a:t>매크로</a:t>
            </a:r>
            <a:endParaRPr lang="ko-KR" altLang="en-US" sz="440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sz="1600" dirty="0" smtClean="0"/>
              <a:t>매크로의 매개변수는 </a:t>
            </a:r>
            <a:r>
              <a:rPr lang="en-US" altLang="ko-KR" sz="1600" dirty="0" smtClean="0"/>
              <a:t>%n</a:t>
            </a:r>
            <a:r>
              <a:rPr lang="ko-KR" altLang="en-US" sz="1600" dirty="0" smtClean="0"/>
              <a:t>으로 정의한다</a:t>
            </a:r>
            <a:r>
              <a:rPr lang="en-US" altLang="ko-KR" sz="1600" dirty="0" smtClean="0"/>
              <a:t>. 2</a:t>
            </a:r>
            <a:r>
              <a:rPr lang="ko-KR" altLang="en-US" sz="1600" dirty="0" smtClean="0"/>
              <a:t>개의 매개변수를 가지는 매크로의 예이다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smtClean="0"/>
              <a:t>%macro	</a:t>
            </a:r>
            <a:r>
              <a:rPr lang="en-US" altLang="ko-KR" sz="1600" dirty="0" err="1" smtClean="0"/>
              <a:t>unop_str</a:t>
            </a:r>
            <a:r>
              <a:rPr lang="en-US" altLang="ko-KR" sz="1600" dirty="0" smtClean="0"/>
              <a:t>    2</a:t>
            </a:r>
          </a:p>
          <a:p>
            <a:pPr lvl="1" algn="just"/>
            <a:r>
              <a:rPr lang="en-US" altLang="ko-KR" sz="1600" dirty="0" smtClean="0"/>
              <a:t>	db	%1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dw</a:t>
            </a:r>
            <a:r>
              <a:rPr lang="en-US" altLang="ko-KR" sz="1600" dirty="0" smtClean="0"/>
              <a:t>	%2</a:t>
            </a:r>
          </a:p>
          <a:p>
            <a:pPr lvl="1" algn="just"/>
            <a:r>
              <a:rPr lang="en-US" altLang="ko-KR" sz="1600" dirty="0" smtClean="0"/>
              <a:t>%</a:t>
            </a:r>
            <a:r>
              <a:rPr lang="en-US" altLang="ko-KR" sz="1600" dirty="0" err="1" smtClean="0"/>
              <a:t>endmacro</a:t>
            </a:r>
            <a:endParaRPr lang="en-US" altLang="ko-KR" sz="1600" dirty="0" smtClean="0"/>
          </a:p>
          <a:p>
            <a:pPr lvl="1" algn="just"/>
            <a:r>
              <a:rPr lang="en-US" altLang="ko-KR" sz="1600" dirty="0" err="1" smtClean="0"/>
              <a:t>unop_str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매개변수를 가진다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매크로 </a:t>
            </a:r>
            <a:r>
              <a:rPr lang="ko-KR" altLang="en-US" sz="1600" dirty="0" err="1" smtClean="0"/>
              <a:t>호출시에</a:t>
            </a:r>
            <a:r>
              <a:rPr lang="ko-KR" altLang="en-US" sz="1600" dirty="0" smtClean="0"/>
              <a:t> 처음 나오는 변수는 </a:t>
            </a:r>
            <a:r>
              <a:rPr lang="en-US" altLang="ko-KR" sz="1600" dirty="0" smtClean="0"/>
              <a:t>%1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 변수는 </a:t>
            </a:r>
            <a:r>
              <a:rPr lang="en-US" altLang="ko-KR" sz="1600" dirty="0" smtClean="0"/>
              <a:t>%2</a:t>
            </a:r>
            <a:r>
              <a:rPr lang="ko-KR" altLang="en-US" sz="1600" dirty="0" smtClean="0"/>
              <a:t>로 정의한다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err="1" smtClean="0"/>
              <a:t>unopr</a:t>
            </a:r>
            <a:r>
              <a:rPr lang="en-US" altLang="ko-KR" sz="1600" dirty="0" smtClean="0"/>
              <a:t>:	</a:t>
            </a:r>
            <a:r>
              <a:rPr lang="en-US" altLang="ko-KR" sz="1600" dirty="0" err="1" smtClean="0"/>
              <a:t>unop_str</a:t>
            </a:r>
            <a:r>
              <a:rPr lang="en-US" altLang="ko-KR" sz="1600" dirty="0" smtClean="0"/>
              <a:t>		'HIGH ', </a:t>
            </a:r>
            <a:r>
              <a:rPr lang="en-US" altLang="ko-KR" sz="1600" dirty="0" err="1" smtClean="0"/>
              <a:t>highun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unop_str</a:t>
            </a:r>
            <a:r>
              <a:rPr lang="en-US" altLang="ko-KR" sz="1600" dirty="0" smtClean="0"/>
              <a:t>		'LOW  ', </a:t>
            </a:r>
            <a:r>
              <a:rPr lang="en-US" altLang="ko-KR" sz="1600" dirty="0" err="1" smtClean="0"/>
              <a:t>lowun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unop_str</a:t>
            </a:r>
            <a:r>
              <a:rPr lang="en-US" altLang="ko-KR" sz="1600" dirty="0" smtClean="0"/>
              <a:t>		'NOT  ', </a:t>
            </a:r>
            <a:r>
              <a:rPr lang="en-US" altLang="ko-KR" sz="1600" dirty="0" err="1" smtClean="0"/>
              <a:t>notun</a:t>
            </a:r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위 문장은 다음과 같이 확장된다</a:t>
            </a:r>
            <a:r>
              <a:rPr lang="en-US" altLang="ko-KR" sz="1600" dirty="0" smtClean="0"/>
              <a:t>.</a:t>
            </a:r>
          </a:p>
          <a:p>
            <a:pPr lvl="1" algn="just"/>
            <a:r>
              <a:rPr lang="en-US" altLang="ko-KR" sz="1600" dirty="0" err="1" smtClean="0"/>
              <a:t>unopr</a:t>
            </a:r>
            <a:r>
              <a:rPr lang="en-US" altLang="ko-KR" sz="1600" dirty="0" smtClean="0"/>
              <a:t>:  db 'HIGH '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dw</a:t>
            </a:r>
            <a:r>
              <a:rPr lang="en-US" altLang="ko-KR" sz="1600" dirty="0" smtClean="0"/>
              <a:t>	 </a:t>
            </a:r>
            <a:r>
              <a:rPr lang="en-US" altLang="ko-KR" sz="1600" dirty="0" err="1" smtClean="0"/>
              <a:t>highun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db	 'LOW  '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dw</a:t>
            </a:r>
            <a:r>
              <a:rPr lang="en-US" altLang="ko-KR" sz="1600" dirty="0" smtClean="0"/>
              <a:t>	 </a:t>
            </a:r>
            <a:r>
              <a:rPr lang="en-US" altLang="ko-KR" sz="1600" dirty="0" err="1" smtClean="0"/>
              <a:t>lowun</a:t>
            </a:r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	db	 'NOT  '</a:t>
            </a:r>
          </a:p>
          <a:p>
            <a:pPr lvl="1"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dw</a:t>
            </a:r>
            <a:r>
              <a:rPr lang="en-US" altLang="ko-KR" sz="1600" dirty="0" smtClean="0"/>
              <a:t>	 </a:t>
            </a:r>
            <a:r>
              <a:rPr lang="en-US" altLang="ko-KR" sz="1600" dirty="0" err="1" smtClean="0"/>
              <a:t>notun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10.1 </a:t>
            </a:r>
            <a:r>
              <a:rPr lang="ko-KR" altLang="en-US" sz="4400" dirty="0" smtClean="0">
                <a:solidFill>
                  <a:schemeClr val="tx1"/>
                </a:solidFill>
              </a:rPr>
              <a:t>매크로</a:t>
            </a:r>
            <a:endParaRPr lang="ko-KR" altLang="en-US" sz="440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sz="2000" dirty="0" smtClean="0"/>
              <a:t>매크로 정의 내에서 라벨을 정의할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때 매크로 내에 정의된 라벨을 지역 라벨이라고 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매크로 내에서 </a:t>
            </a:r>
            <a:r>
              <a:rPr lang="en-US" altLang="ko-KR" sz="2000" dirty="0" smtClean="0"/>
              <a:t>CALL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JUMP </a:t>
            </a:r>
            <a:r>
              <a:rPr lang="ko-KR" altLang="en-US" sz="2000" dirty="0" smtClean="0"/>
              <a:t>명령</a:t>
            </a:r>
            <a:r>
              <a:rPr lang="en-US" altLang="ko-KR" sz="2000" dirty="0" smtClean="0"/>
              <a:t>(JA, JB, </a:t>
            </a:r>
            <a:r>
              <a:rPr lang="ko-KR" altLang="en-US" sz="2000" dirty="0" smtClean="0"/>
              <a:t>그리고 </a:t>
            </a:r>
            <a:r>
              <a:rPr lang="en-US" altLang="ko-KR" sz="2000" dirty="0" smtClean="0"/>
              <a:t>JNZ </a:t>
            </a:r>
            <a:r>
              <a:rPr lang="ko-KR" altLang="en-US" sz="2000" dirty="0" smtClean="0"/>
              <a:t>같은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등을 사용하여 호출할 수 있다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ko-KR" altLang="en-US" sz="2000" dirty="0" smtClean="0"/>
              <a:t>지역 라벨은 매크로 내에서 여러 번 호출할 수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여러 개의 라벨을 정의할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매크로 내에서 라벨을 정의할 때 </a:t>
            </a:r>
            <a:r>
              <a:rPr lang="ko-KR" altLang="en-US" sz="2000" dirty="0" err="1" smtClean="0"/>
              <a:t>접두문자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%%</a:t>
            </a:r>
            <a:r>
              <a:rPr lang="ko-KR" altLang="en-US" sz="2000" dirty="0" smtClean="0"/>
              <a:t>를 라벨 이름 앞에 붙인다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en-US" altLang="ko-KR" sz="2000" dirty="0" smtClean="0"/>
              <a:t>%macro	</a:t>
            </a:r>
            <a:r>
              <a:rPr lang="en-US" altLang="ko-KR" sz="2000" dirty="0" err="1" smtClean="0"/>
              <a:t>retz</a:t>
            </a:r>
            <a:r>
              <a:rPr lang="en-US" altLang="ko-KR" sz="2000" dirty="0" smtClean="0"/>
              <a:t>	0</a:t>
            </a:r>
          </a:p>
          <a:p>
            <a:pPr lvl="1" algn="just"/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jnz</a:t>
            </a:r>
            <a:r>
              <a:rPr lang="en-US" altLang="ko-KR" sz="2000" dirty="0" smtClean="0"/>
              <a:t>	%%skip</a:t>
            </a:r>
          </a:p>
          <a:p>
            <a:pPr lvl="1" algn="just"/>
            <a:r>
              <a:rPr lang="en-US" altLang="ko-KR" sz="2000" dirty="0" smtClean="0"/>
              <a:t>	ret</a:t>
            </a:r>
          </a:p>
          <a:p>
            <a:pPr lvl="1" algn="just"/>
            <a:r>
              <a:rPr lang="en-US" altLang="ko-KR" sz="2000" dirty="0" smtClean="0"/>
              <a:t>%%skip:</a:t>
            </a:r>
          </a:p>
          <a:p>
            <a:pPr lvl="1" algn="just"/>
            <a:r>
              <a:rPr lang="en-US" altLang="ko-KR" sz="2000" dirty="0" smtClean="0"/>
              <a:t>%</a:t>
            </a:r>
            <a:r>
              <a:rPr lang="en-US" altLang="ko-KR" sz="2000" dirty="0" err="1" smtClean="0"/>
              <a:t>endmacro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10.1 </a:t>
            </a:r>
            <a:r>
              <a:rPr lang="ko-KR" altLang="en-US" sz="4400" dirty="0" smtClean="0">
                <a:solidFill>
                  <a:schemeClr val="tx1"/>
                </a:solidFill>
              </a:rPr>
              <a:t>매크로</a:t>
            </a:r>
            <a:endParaRPr lang="ko-KR" altLang="en-US" sz="440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ko-KR" altLang="en-US" sz="1800" dirty="0" smtClean="0"/>
              <a:t>단일 매크로는 한 줄로 정의하는 간단한 매크로이다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단일 매크로는 </a:t>
            </a:r>
            <a:r>
              <a:rPr lang="en-US" altLang="ko-KR" sz="1800" dirty="0" smtClean="0"/>
              <a:t>%define </a:t>
            </a:r>
            <a:r>
              <a:rPr lang="ko-KR" altLang="en-US" sz="1800" dirty="0" smtClean="0"/>
              <a:t>지시어로 정의한다</a:t>
            </a:r>
            <a:r>
              <a:rPr lang="en-US" altLang="ko-KR" sz="1800" dirty="0" smtClean="0"/>
              <a:t>.</a:t>
            </a:r>
          </a:p>
          <a:p>
            <a:pPr lvl="1" algn="just"/>
            <a:r>
              <a:rPr lang="en-US" altLang="ko-KR" sz="1800" dirty="0" smtClean="0"/>
              <a:t>%define 	ctrl		 0x1F &amp;</a:t>
            </a:r>
          </a:p>
          <a:p>
            <a:pPr lvl="1" algn="just"/>
            <a:r>
              <a:rPr lang="en-US" altLang="ko-KR" sz="1800" dirty="0" smtClean="0"/>
              <a:t>; </a:t>
            </a:r>
            <a:r>
              <a:rPr lang="ko-KR" altLang="en-US" sz="1800" dirty="0" smtClean="0"/>
              <a:t>매크로 이름이 </a:t>
            </a:r>
            <a:r>
              <a:rPr lang="en-US" altLang="ko-KR" sz="1800" dirty="0" smtClean="0"/>
              <a:t>'ctrl‘</a:t>
            </a:r>
            <a:r>
              <a:rPr lang="ko-KR" altLang="en-US" sz="1800" dirty="0" smtClean="0"/>
              <a:t>이고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매크로 본체는 ’</a:t>
            </a:r>
            <a:r>
              <a:rPr lang="en-US" altLang="ko-KR" sz="1800" dirty="0" smtClean="0"/>
              <a:t>0x1F &amp;'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lvl="1" algn="just"/>
            <a:r>
              <a:rPr lang="en-US" altLang="ko-KR" sz="1800" dirty="0" smtClean="0"/>
              <a:t>%define 	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a,b</a:t>
            </a:r>
            <a:r>
              <a:rPr lang="en-US" altLang="ko-KR" sz="1800" dirty="0" smtClean="0"/>
              <a:t>) 	((a)+(a)*(b))</a:t>
            </a:r>
          </a:p>
          <a:p>
            <a:pPr lvl="1" algn="just"/>
            <a:r>
              <a:rPr lang="en-US" altLang="ko-KR" sz="1800" dirty="0" smtClean="0"/>
              <a:t>; </a:t>
            </a:r>
            <a:r>
              <a:rPr lang="ko-KR" altLang="en-US" sz="1800" dirty="0" smtClean="0"/>
              <a:t>매크로 이름이 </a:t>
            </a:r>
            <a:r>
              <a:rPr lang="en-US" altLang="ko-KR" sz="1800" dirty="0" err="1" smtClean="0"/>
              <a:t>param</a:t>
            </a:r>
            <a:r>
              <a:rPr lang="ko-KR" altLang="en-US" sz="1800" dirty="0" smtClean="0"/>
              <a:t>이고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두 개의 변수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를 가진다</a:t>
            </a:r>
            <a:r>
              <a:rPr lang="en-US" altLang="ko-KR" sz="1800" dirty="0" smtClean="0"/>
              <a:t>.</a:t>
            </a:r>
          </a:p>
          <a:p>
            <a:pPr lvl="1" algn="just"/>
            <a:r>
              <a:rPr lang="en-US" altLang="ko-KR" sz="1800" dirty="0" smtClean="0"/>
              <a:t>; </a:t>
            </a:r>
            <a:r>
              <a:rPr lang="ko-KR" altLang="en-US" sz="1800" dirty="0" smtClean="0"/>
              <a:t>매크로 본체는 ‘</a:t>
            </a:r>
            <a:r>
              <a:rPr lang="en-US" altLang="ko-KR" sz="1800" dirty="0" smtClean="0"/>
              <a:t>((a)+(a)*(b))’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lvl="1" algn="just"/>
            <a:r>
              <a:rPr lang="ko-KR" altLang="en-US" sz="1800" dirty="0" smtClean="0"/>
              <a:t>매크로 이름과 </a:t>
            </a:r>
            <a:r>
              <a:rPr lang="ko-KR" altLang="en-US" sz="1800" dirty="0" err="1" smtClean="0"/>
              <a:t>변수명은</a:t>
            </a:r>
            <a:r>
              <a:rPr lang="ko-KR" altLang="en-US" sz="1800" dirty="0" smtClean="0"/>
              <a:t> 대소문자를 구분한다</a:t>
            </a:r>
            <a:r>
              <a:rPr lang="en-US" altLang="ko-KR" sz="1800" dirty="0" smtClean="0"/>
              <a:t>. %</a:t>
            </a:r>
            <a:r>
              <a:rPr lang="en-US" altLang="ko-KR" sz="1800" dirty="0" err="1" smtClean="0"/>
              <a:t>idefine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%define</a:t>
            </a:r>
            <a:r>
              <a:rPr lang="ko-KR" altLang="en-US" sz="1800" dirty="0" smtClean="0"/>
              <a:t>과 동일하나 대소문자를 구분하지 않는다</a:t>
            </a:r>
            <a:r>
              <a:rPr lang="en-US" altLang="ko-KR" sz="1800" dirty="0" smtClean="0"/>
              <a:t>. </a:t>
            </a:r>
          </a:p>
          <a:p>
            <a:pPr lvl="1" algn="just"/>
            <a:r>
              <a:rPr lang="ko-KR" altLang="en-US" sz="1800" dirty="0" smtClean="0"/>
              <a:t>위와 같이 매크로를 정의하면 </a:t>
            </a:r>
          </a:p>
          <a:p>
            <a:pPr lvl="1" algn="just"/>
            <a:r>
              <a:rPr lang="ko-KR" altLang="en-US" sz="1800" dirty="0" smtClean="0"/>
              <a:t>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	byte [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(2,ebx)], ctrl 'D'</a:t>
            </a:r>
          </a:p>
          <a:p>
            <a:pPr lvl="1" algn="just"/>
            <a:r>
              <a:rPr lang="ko-KR" altLang="en-US" sz="1800" dirty="0" smtClean="0"/>
              <a:t>은 다음과 같이 확장된다</a:t>
            </a:r>
            <a:r>
              <a:rPr lang="en-US" altLang="ko-KR" sz="1800" dirty="0" smtClean="0"/>
              <a:t>.</a:t>
            </a:r>
          </a:p>
          <a:p>
            <a:pPr lvl="1" algn="just"/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mov</a:t>
            </a:r>
            <a:r>
              <a:rPr lang="en-US" altLang="ko-KR" sz="1800" dirty="0" smtClean="0"/>
              <a:t> 	byte [(2)+(2)*(</a:t>
            </a:r>
            <a:r>
              <a:rPr lang="en-US" altLang="ko-KR" sz="1800" dirty="0" err="1" smtClean="0"/>
              <a:t>ebx</a:t>
            </a:r>
            <a:r>
              <a:rPr lang="en-US" altLang="ko-KR" sz="1800" dirty="0" smtClean="0"/>
              <a:t>)], 0x1F &amp;'D’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10.2 </a:t>
            </a:r>
            <a:r>
              <a:rPr lang="ko-KR" altLang="en-US" sz="4400" dirty="0" smtClean="0">
                <a:solidFill>
                  <a:schemeClr val="tx1"/>
                </a:solidFill>
              </a:rPr>
              <a:t>단일 매크로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altLang="ko-KR" sz="2000" dirty="0" smtClean="0"/>
              <a:t>%</a:t>
            </a:r>
            <a:r>
              <a:rPr lang="en-US" altLang="ko-KR" sz="2000" dirty="0" err="1" smtClean="0"/>
              <a:t>undef</a:t>
            </a:r>
            <a:r>
              <a:rPr lang="ko-KR" altLang="en-US" sz="2000" dirty="0" smtClean="0"/>
              <a:t>는 정의된 단일 매크로를 삭제한다</a:t>
            </a:r>
            <a:r>
              <a:rPr lang="en-US" altLang="ko-KR" sz="2000" dirty="0" smtClean="0"/>
              <a:t>.</a:t>
            </a:r>
          </a:p>
          <a:p>
            <a:pPr lvl="1" algn="just"/>
            <a:r>
              <a:rPr lang="en-US" altLang="ko-KR" sz="2000" dirty="0" smtClean="0"/>
              <a:t>%define	cost	100</a:t>
            </a:r>
          </a:p>
          <a:p>
            <a:pPr lvl="1" algn="just"/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	ax, cost		; '</a:t>
            </a:r>
            <a:r>
              <a:rPr lang="en-US" altLang="ko-KR" sz="2000" dirty="0" err="1" smtClean="0"/>
              <a:t>mov</a:t>
            </a:r>
            <a:r>
              <a:rPr lang="en-US" altLang="ko-KR" sz="2000" dirty="0" smtClean="0"/>
              <a:t>	ax, 100'</a:t>
            </a:r>
            <a:r>
              <a:rPr lang="ko-KR" altLang="en-US" sz="2000" dirty="0" smtClean="0"/>
              <a:t>로 확장</a:t>
            </a:r>
          </a:p>
          <a:p>
            <a:pPr lvl="1" algn="just"/>
            <a:r>
              <a:rPr lang="en-US" altLang="ko-KR" sz="2000" dirty="0" smtClean="0"/>
              <a:t>%</a:t>
            </a:r>
            <a:r>
              <a:rPr lang="en-US" altLang="ko-KR" sz="2000" dirty="0" err="1" smtClean="0"/>
              <a:t>undef</a:t>
            </a:r>
            <a:r>
              <a:rPr lang="en-US" altLang="ko-KR" sz="2000" dirty="0" smtClean="0"/>
              <a:t>	cost</a:t>
            </a:r>
          </a:p>
          <a:p>
            <a:pPr lvl="1" algn="just"/>
            <a:r>
              <a:rPr lang="en-US" altLang="ko-KR" sz="2000" dirty="0" smtClean="0"/>
              <a:t>%define	cost	</a:t>
            </a:r>
            <a:r>
              <a:rPr lang="en-US" altLang="ko-KR" sz="2000" dirty="0" err="1" smtClean="0"/>
              <a:t>dx</a:t>
            </a:r>
            <a:endParaRPr lang="en-US" altLang="ko-KR" sz="2000" dirty="0" smtClean="0"/>
          </a:p>
          <a:p>
            <a:pPr lvl="1" algn="just"/>
            <a:r>
              <a:rPr lang="en-US" altLang="ko-KR" sz="2000" dirty="0" smtClean="0"/>
              <a:t>	add	ax, cost		; 'add	ax, </a:t>
            </a:r>
            <a:r>
              <a:rPr lang="en-US" altLang="ko-KR" sz="2000" dirty="0" err="1" smtClean="0"/>
              <a:t>dx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로 확장</a:t>
            </a:r>
          </a:p>
          <a:p>
            <a:pPr lvl="1" algn="just"/>
            <a:r>
              <a:rPr lang="ko-KR" altLang="en-US" sz="2000" dirty="0" smtClean="0"/>
              <a:t>위의 예는 </a:t>
            </a:r>
            <a:r>
              <a:rPr lang="en-US" altLang="ko-KR" sz="2000" dirty="0" smtClean="0"/>
              <a:t>'cost'</a:t>
            </a:r>
            <a:r>
              <a:rPr lang="ko-KR" altLang="en-US" sz="2000" dirty="0" smtClean="0"/>
              <a:t>를 상수 ‘</a:t>
            </a:r>
            <a:r>
              <a:rPr lang="en-US" altLang="ko-KR" sz="2000" dirty="0" smtClean="0"/>
              <a:t>100’</a:t>
            </a:r>
            <a:r>
              <a:rPr lang="ko-KR" altLang="en-US" sz="2000" dirty="0" smtClean="0"/>
              <a:t>으로 정의했다가</a:t>
            </a:r>
            <a:r>
              <a:rPr lang="en-US" altLang="ko-KR" sz="2000" dirty="0" smtClean="0"/>
              <a:t>, ‘</a:t>
            </a:r>
            <a:r>
              <a:rPr lang="en-US" altLang="ko-KR" sz="2000" dirty="0" err="1" smtClean="0"/>
              <a:t>dx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로 재정의 한 예이다</a:t>
            </a:r>
            <a:r>
              <a:rPr lang="en-US" altLang="ko-KR" sz="2000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10.2 </a:t>
            </a:r>
            <a:r>
              <a:rPr lang="ko-KR" altLang="en-US" sz="4400" dirty="0" smtClean="0">
                <a:solidFill>
                  <a:schemeClr val="tx1"/>
                </a:solidFill>
              </a:rPr>
              <a:t>단일 매크로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ko-KR" altLang="en-US" dirty="0" smtClean="0"/>
              <a:t>조건부 지시어는 조건에 맞으면 </a:t>
            </a:r>
            <a:r>
              <a:rPr lang="ko-KR" altLang="en-US" dirty="0" err="1" smtClean="0"/>
              <a:t>어셈블하고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맞지 않으면 </a:t>
            </a:r>
            <a:r>
              <a:rPr lang="ko-KR" altLang="en-US" dirty="0" err="1" smtClean="0"/>
              <a:t>어셈블하지</a:t>
            </a:r>
            <a:r>
              <a:rPr lang="ko-KR" altLang="en-US" dirty="0" smtClean="0"/>
              <a:t> 않는 지시어이다</a:t>
            </a:r>
            <a:r>
              <a:rPr lang="en-US" altLang="ko-KR" dirty="0" smtClean="0"/>
              <a:t>. </a:t>
            </a:r>
          </a:p>
          <a:p>
            <a:pPr lvl="1" algn="just"/>
            <a:r>
              <a:rPr lang="en-US" altLang="ko-KR" dirty="0" smtClean="0"/>
              <a:t>%</a:t>
            </a:r>
            <a:r>
              <a:rPr lang="en-US" altLang="ko-KR" dirty="0" err="1" smtClean="0"/>
              <a:t>IFxxx</a:t>
            </a:r>
            <a:r>
              <a:rPr lang="en-US" altLang="ko-KR" dirty="0" smtClean="0"/>
              <a:t>		</a:t>
            </a:r>
            <a:r>
              <a:rPr lang="ko-KR" altLang="en-US" dirty="0" smtClean="0"/>
              <a:t>조건</a:t>
            </a:r>
          </a:p>
          <a:p>
            <a:pPr lvl="1" algn="just"/>
            <a:r>
              <a:rPr lang="ko-KR" altLang="en-US" dirty="0" smtClean="0"/>
              <a:t>	‘조건’이 참일 때 </a:t>
            </a:r>
            <a:r>
              <a:rPr lang="ko-KR" altLang="en-US" dirty="0" err="1" smtClean="0"/>
              <a:t>어셈블</a:t>
            </a:r>
            <a:r>
              <a:rPr lang="ko-KR" altLang="en-US" dirty="0" smtClean="0"/>
              <a:t> 문장들</a:t>
            </a:r>
          </a:p>
          <a:p>
            <a:pPr lvl="1" algn="just"/>
            <a:r>
              <a:rPr lang="en-US" altLang="ko-KR" dirty="0" smtClean="0"/>
              <a:t>%ELSE</a:t>
            </a:r>
          </a:p>
          <a:p>
            <a:pPr lvl="1" algn="just"/>
            <a:r>
              <a:rPr lang="en-US" altLang="ko-KR" dirty="0" smtClean="0"/>
              <a:t>	‘</a:t>
            </a:r>
            <a:r>
              <a:rPr lang="ko-KR" altLang="en-US" dirty="0" smtClean="0"/>
              <a:t>조건’이 거짓일 때 </a:t>
            </a:r>
            <a:r>
              <a:rPr lang="ko-KR" altLang="en-US" dirty="0" err="1" smtClean="0"/>
              <a:t>어셈블할</a:t>
            </a:r>
            <a:r>
              <a:rPr lang="ko-KR" altLang="en-US" dirty="0" smtClean="0"/>
              <a:t> 문장들</a:t>
            </a:r>
          </a:p>
          <a:p>
            <a:pPr lvl="1" algn="just"/>
            <a:r>
              <a:rPr lang="en-US" altLang="ko-KR" dirty="0" smtClean="0"/>
              <a:t>%ENDIF		;%IF</a:t>
            </a:r>
            <a:r>
              <a:rPr lang="ko-KR" altLang="en-US" dirty="0" smtClean="0"/>
              <a:t>의 끝</a:t>
            </a:r>
          </a:p>
          <a:p>
            <a:pPr lvl="1" algn="just"/>
            <a:r>
              <a:rPr lang="ko-KR" altLang="en-US" dirty="0" smtClean="0"/>
              <a:t>모든 </a:t>
            </a:r>
            <a:r>
              <a:rPr lang="en-US" altLang="ko-KR" dirty="0" smtClean="0"/>
              <a:t>%IF </a:t>
            </a:r>
            <a:r>
              <a:rPr lang="ko-KR" altLang="en-US" dirty="0" smtClean="0"/>
              <a:t>지시어는 조사한 조건을 마치는 </a:t>
            </a:r>
            <a:r>
              <a:rPr lang="en-US" altLang="ko-KR" dirty="0" smtClean="0"/>
              <a:t>%ENDIF</a:t>
            </a:r>
            <a:r>
              <a:rPr lang="ko-KR" altLang="en-US" dirty="0" smtClean="0"/>
              <a:t>와 쌍을 이루어야 한다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en-US" altLang="ko-KR" dirty="0" smtClean="0"/>
              <a:t>%ELIF</a:t>
            </a:r>
            <a:r>
              <a:rPr lang="ko-KR" altLang="en-US" dirty="0" smtClean="0"/>
              <a:t>는 ‘</a:t>
            </a:r>
            <a:r>
              <a:rPr lang="en-US" altLang="ko-KR" dirty="0" smtClean="0"/>
              <a:t>%ELSE'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'%IF'</a:t>
            </a:r>
            <a:r>
              <a:rPr lang="ko-KR" altLang="en-US" dirty="0" smtClean="0"/>
              <a:t>를 합친 지시어이다</a:t>
            </a:r>
            <a:r>
              <a:rPr lang="en-US" altLang="ko-KR" dirty="0" smtClean="0"/>
              <a:t>.</a:t>
            </a:r>
            <a:endParaRPr lang="en-US" altLang="ko-KR" dirty="0" err="1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10.3 </a:t>
            </a:r>
            <a:r>
              <a:rPr lang="ko-KR" altLang="en-US" sz="4400" dirty="0" smtClean="0">
                <a:solidFill>
                  <a:schemeClr val="tx1"/>
                </a:solidFill>
              </a:rPr>
              <a:t>조건부 지시어</a:t>
            </a:r>
            <a:endParaRPr lang="en-US" altLang="ko-KR" sz="4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277</TotalTime>
  <Words>662</Words>
  <Application>Microsoft Office PowerPoint</Application>
  <PresentationFormat>화면 슬라이드 쇼(4:3)</PresentationFormat>
  <Paragraphs>250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광장</vt:lpstr>
      <vt:lpstr>10.  전처리기</vt:lpstr>
      <vt:lpstr>10.1 매크로</vt:lpstr>
      <vt:lpstr>10.1 매크로</vt:lpstr>
      <vt:lpstr>10.1 매크로</vt:lpstr>
      <vt:lpstr>10.1 매크로</vt:lpstr>
      <vt:lpstr>10.1 매크로</vt:lpstr>
      <vt:lpstr>10.2 단일 매크로</vt:lpstr>
      <vt:lpstr>10.2 단일 매크로</vt:lpstr>
      <vt:lpstr>10.3 조건부 지시어</vt:lpstr>
      <vt:lpstr>10.3 조건부 지시어</vt:lpstr>
      <vt:lpstr>10.4 반복</vt:lpstr>
      <vt:lpstr>10.5 파일 포함 지시어</vt:lpstr>
      <vt:lpstr>10.6 매크로 예</vt:lpstr>
      <vt:lpstr>10.6 매크로 예</vt:lpstr>
      <vt:lpstr>10.6 매크로 예</vt:lpstr>
      <vt:lpstr>10.6 매크로 예</vt:lpstr>
      <vt:lpstr>10.6 매크로 예</vt:lpstr>
      <vt:lpstr>10.6 매크로 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 전처리기</dc:title>
  <dc:creator>gilho</dc:creator>
  <cp:lastModifiedBy>gilho</cp:lastModifiedBy>
  <cp:revision>30</cp:revision>
  <dcterms:created xsi:type="dcterms:W3CDTF">2011-03-17T11:22:24Z</dcterms:created>
  <dcterms:modified xsi:type="dcterms:W3CDTF">2012-04-16T02:40:36Z</dcterms:modified>
</cp:coreProperties>
</file>