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9" r:id="rId1"/>
  </p:sldMasterIdLst>
  <p:notesMasterIdLst>
    <p:notesMasterId r:id="rId2"/>
  </p:notesMasterIdLst>
  <p:handoutMasterIdLst>
    <p:handoutMasterId r:id="rId3"/>
  </p:handoutMasterIdLst>
  <p:sldIdLst>
    <p:sldId id="341" r:id="rId4"/>
    <p:sldId id="389" r:id="rId5"/>
    <p:sldId id="380" r:id="rId6"/>
    <p:sldId id="381" r:id="rId7"/>
    <p:sldId id="382" r:id="rId8"/>
    <p:sldId id="383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88" r:id="rId17"/>
    <p:sldId id="384" r:id="rId18"/>
  </p:sldIdLst>
  <p:sldSz cx="9144000" cy="6858000" type="screen4x3"/>
  <p:notesSz cx="6858000" cy="9774238"/>
  <p:defaultTextStyle>
    <a:defPPr>
      <a:defRPr lang="ko-KR"/>
    </a:defPPr>
    <a:lvl1pPr algn="ctr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folHlink"/>
        </a:solidFill>
        <a:latin typeface="굴림체"/>
        <a:ea typeface="굴림체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folHlink"/>
        </a:solidFill>
        <a:latin typeface="굴림체"/>
        <a:ea typeface="굴림체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folHlink"/>
        </a:solidFill>
        <a:latin typeface="굴림체"/>
        <a:ea typeface="굴림체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folHlink"/>
        </a:solidFill>
        <a:latin typeface="굴림체"/>
        <a:ea typeface="굴림체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folHlink"/>
        </a:solidFill>
        <a:latin typeface="굴림체"/>
        <a:ea typeface="굴림체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folHlink"/>
        </a:solidFill>
        <a:latin typeface="굴림체"/>
        <a:ea typeface="굴림체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folHlink"/>
        </a:solidFill>
        <a:latin typeface="굴림체"/>
        <a:ea typeface="굴림체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folHlink"/>
        </a:solidFill>
        <a:latin typeface="굴림체"/>
        <a:ea typeface="굴림체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folHlink"/>
        </a:solidFill>
        <a:latin typeface="굴림체"/>
        <a:ea typeface="굴림체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303" autoAdjust="0"/>
    <p:restoredTop sz="97048" autoAdjust="0"/>
  </p:normalViewPr>
  <p:slideViewPr>
    <p:cSldViewPr snapToGrid="0">
      <p:cViewPr varScale="1">
        <p:scale>
          <a:sx n="100" d="100"/>
          <a:sy n="100" d="100"/>
        </p:scale>
        <p:origin x="-1243" y="-82"/>
      </p:cViewPr>
      <p:guideLst>
        <p:guide orient="horz" pos="2157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9525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t" anchorCtr="0">
            <a:prstTxWarp prst="textNoShape">
              <a:avLst/>
            </a:prstTxWarp>
          </a:bodyPr>
          <a:lstStyle>
            <a:lvl1pPr algn="l" defTabSz="762000">
              <a:defRPr sz="1000" b="0" i="1">
                <a:effectLst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9525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t" anchorCtr="0">
            <a:prstTxWarp prst="textNoShape">
              <a:avLst/>
            </a:prstTxWarp>
          </a:bodyPr>
          <a:lstStyle>
            <a:lvl1pPr algn="r" defTabSz="762000">
              <a:defRPr sz="1000" b="0" i="1">
                <a:effectLst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305925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b" anchorCtr="0">
            <a:prstTxWarp prst="textNoShape">
              <a:avLst/>
            </a:prstTxWarp>
          </a:bodyPr>
          <a:lstStyle>
            <a:lvl1pPr algn="l" defTabSz="762000">
              <a:defRPr sz="1000" b="0" i="1">
                <a:effectLst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9305925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b" anchorCtr="0">
            <a:prstTxWarp prst="textNoShape">
              <a:avLst/>
            </a:prstTxWarp>
          </a:bodyPr>
          <a:lstStyle>
            <a:lvl1pPr algn="r" defTabSz="762000">
              <a:defRPr sz="1000" b="0" i="1">
                <a:effectLst/>
              </a:defRPr>
            </a:lvl1pPr>
          </a:lstStyle>
          <a:p>
            <a:pPr lvl="0">
              <a:defRPr/>
            </a:pPr>
            <a:fld id="{FFB7697B-99E2-4912-9D48-CDB93C0B914E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9525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t" anchorCtr="0">
            <a:prstTxWarp prst="textNoShape">
              <a:avLst/>
            </a:prstTxWarp>
          </a:bodyPr>
          <a:lstStyle>
            <a:lvl1pPr algn="l" defTabSz="762000" eaLnBrk="1" hangingPunct="1">
              <a:defRPr sz="1000" b="0" i="1">
                <a:solidFill>
                  <a:schemeClr val="tx1"/>
                </a:solidFill>
                <a:effectLst/>
                <a:latin typeface="Arial"/>
                <a:ea typeface="돋움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6200" y="9525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t" anchorCtr="0">
            <a:prstTxWarp prst="textNoShape">
              <a:avLst/>
            </a:prstTxWarp>
          </a:bodyPr>
          <a:lstStyle>
            <a:lvl1pPr algn="r" defTabSz="762000" eaLnBrk="1" hangingPunct="1">
              <a:defRPr sz="1000" b="0" i="1">
                <a:solidFill>
                  <a:schemeClr val="tx1"/>
                </a:solidFill>
                <a:effectLst/>
                <a:latin typeface="Arial"/>
                <a:ea typeface="돋움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305925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b" anchorCtr="0">
            <a:prstTxWarp prst="textNoShape">
              <a:avLst/>
            </a:prstTxWarp>
          </a:bodyPr>
          <a:lstStyle>
            <a:lvl1pPr algn="l" defTabSz="762000" eaLnBrk="1" hangingPunct="1">
              <a:defRPr sz="1000" b="0" i="1">
                <a:solidFill>
                  <a:schemeClr val="tx1"/>
                </a:solidFill>
                <a:effectLst/>
                <a:latin typeface="Arial"/>
                <a:ea typeface="돋움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9305925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b" anchorCtr="0">
            <a:prstTxWarp prst="textNoShape">
              <a:avLst/>
            </a:prstTxWarp>
          </a:bodyPr>
          <a:lstStyle>
            <a:lvl1pPr algn="r" defTabSz="762000" eaLnBrk="1" hangingPunct="1">
              <a:defRPr sz="1000" b="0" i="1">
                <a:solidFill>
                  <a:schemeClr val="tx1"/>
                </a:solidFill>
                <a:effectLst/>
                <a:latin typeface="Arial"/>
                <a:ea typeface="돋움"/>
              </a:defRPr>
            </a:lvl1pPr>
          </a:lstStyle>
          <a:p>
            <a:pPr lvl="0">
              <a:defRPr/>
            </a:pPr>
            <a:fld id="{A93264A5-2084-425C-B3F3-B672E1B64900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>
          <a:xfrm>
            <a:off x="914400" y="4656138"/>
            <a:ext cx="5029200" cy="44196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2075" tIns="46038" rIns="92075" bIns="4603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144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9350" y="852488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2AE142B2-0E0D-4480-B918-F32643A156EB}" type="slidenum">
              <a:rPr lang="en-US" altLang="ko-KR"/>
              <a:pPr lvl="0">
                <a:defRPr/>
              </a:pPr>
              <a:t>7</a:t>
            </a:fld>
            <a:endParaRPr lang="en-US" altLang="ko-KR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2AE142B2-0E0D-4480-B918-F32643A156EB}" type="slidenum">
              <a:rPr lang="en-US" altLang="ko-KR"/>
              <a:pPr lvl="0">
                <a:defRPr/>
              </a:pPr>
              <a:t>8</a:t>
            </a:fld>
            <a:endParaRPr lang="en-US" altLang="ko-KR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2AE142B2-0E0D-4480-B918-F32643A156EB}" type="slidenum">
              <a:rPr lang="en-US" altLang="ko-KR"/>
              <a:pPr lvl="0">
                <a:defRPr/>
              </a:pPr>
              <a:t>9</a:t>
            </a:fld>
            <a:endParaRPr lang="en-US" altLang="ko-KR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2AE142B2-0E0D-4480-B918-F32643A156EB}" type="slidenum">
              <a:rPr lang="en-US" altLang="ko-KR"/>
              <a:pPr lvl="0">
                <a:defRPr/>
              </a:pPr>
              <a:t>10</a:t>
            </a:fld>
            <a:endParaRPr lang="en-US" altLang="ko-KR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2AE142B2-0E0D-4480-B918-F32643A156EB}" type="slidenum">
              <a:rPr lang="en-US" altLang="ko-KR"/>
              <a:pPr lvl="0">
                <a:defRPr/>
              </a:pPr>
              <a:t>11</a:t>
            </a:fld>
            <a:endParaRPr lang="en-US" altLang="ko-KR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2AE142B2-0E0D-4480-B918-F32643A156EB}" type="slidenum">
              <a:rPr lang="en-US" altLang="ko-KR"/>
              <a:pPr lvl="0">
                <a:defRPr/>
              </a:pPr>
              <a:t>12</a:t>
            </a:fld>
            <a:endParaRPr lang="en-US" altLang="ko-KR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2AE142B2-0E0D-4480-B918-F32643A156EB}" type="slidenum">
              <a:rPr lang="en-US" altLang="ko-KR"/>
              <a:pPr lvl="0">
                <a:defRPr/>
              </a:pPr>
              <a:t>13</a:t>
            </a:fld>
            <a:endParaRPr lang="en-US" altLang="ko-KR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2AE142B2-0E0D-4480-B918-F32643A156EB}" type="slidenum">
              <a:rPr lang="en-US" altLang="ko-KR"/>
              <a:pPr lvl="0">
                <a:defRPr/>
              </a:pPr>
              <a:t>14</a:t>
            </a:fld>
            <a:endParaRPr lang="en-US" altLang="ko-KR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EF48481D-DD34-4960-96E6-AC5F0EE507C7}" type="slidenum">
              <a:rPr lang="en-US" altLang="ko-KR"/>
              <a:pPr lvl="0">
                <a:defRPr/>
              </a:pPr>
              <a:t>15</a:t>
            </a:fld>
            <a:endParaRPr lang="en-US" altLang="ko-KR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8C7366B0-92C4-4C17-BDE1-29E2537D238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7F280-D9D7-434D-8765-7630E9E6BA5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95350"/>
            <a:ext cx="1943100" cy="52006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95350"/>
            <a:ext cx="5676900" cy="52006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D59BC-4558-4771-BC6F-00BAFA8EBBE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800" i="1"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F49632E7-72C8-4451-9EC1-75AEF321CDF1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2526A-E844-421C-B3E4-F8DD25DA3D8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C1586-D949-42FC-8E60-F0C9E579AA3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FEAF2-B964-456D-BCF4-5410859B5E4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90E54-396F-4EFF-84A3-B599E761759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A9858-4600-47A4-87BB-87F08517B4A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6D812-94E1-4114-898C-3A72525E5C8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1B29E-B5E7-49AA-A25D-8C3D666BA9F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400" b="0" smtClean="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B6995B15-5DDF-4AA3-90CC-E7741B37EDF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6200" y="781050"/>
            <a:ext cx="8991600" cy="762000"/>
          </a:xfrm>
          <a:prstGeom prst="rect">
            <a:avLst/>
          </a:prstGeom>
          <a:gradFill rotWithShape="0">
            <a:gsLst>
              <a:gs pos="0">
                <a:srgbClr val="006057">
                  <a:gamma/>
                  <a:shade val="20000"/>
                  <a:invGamma/>
                </a:srgbClr>
              </a:gs>
              <a:gs pos="50000">
                <a:srgbClr val="006057"/>
              </a:gs>
              <a:gs pos="100000">
                <a:srgbClr val="006057">
                  <a:gamma/>
                  <a:shade val="2000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6200" y="1524000"/>
            <a:ext cx="8991600" cy="133350"/>
          </a:xfrm>
          <a:prstGeom prst="rect">
            <a:avLst/>
          </a:prstGeom>
          <a:gradFill rotWithShape="0">
            <a:gsLst>
              <a:gs pos="0">
                <a:srgbClr val="00B7A5"/>
              </a:gs>
              <a:gs pos="100000">
                <a:srgbClr val="00B7A5">
                  <a:gamma/>
                  <a:shade val="2000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200" y="666750"/>
            <a:ext cx="8991600" cy="13335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0000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95350"/>
            <a:ext cx="77724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0161" dir="20493903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ctrTitle" idx="0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제 </a:t>
            </a:r>
            <a:r>
              <a:rPr lang="en-US" altLang="ko-KR"/>
              <a:t>5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매크로 프로세서 </a:t>
            </a:r>
            <a:r>
              <a:rPr lang="ko-KR" altLang="en-US">
                <a:solidFill>
                  <a:srgbClr val="ff7bdc"/>
                </a:solidFill>
              </a:rPr>
              <a:t>설계</a:t>
            </a:r>
            <a:endParaRPr lang="ko-KR" altLang="en-US">
              <a:solidFill>
                <a:srgbClr val="ff7bdc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62326" y="1021527"/>
            <a:ext cx="5524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설계</a:t>
            </a:r>
            <a:r>
              <a:rPr lang="en-US" altLang="ko-KR" sz="1200"/>
              <a:t>(design) : </a:t>
            </a:r>
            <a:r>
              <a:rPr lang="ko-KR" altLang="en-US" sz="1200"/>
              <a:t>어떤 것을 직접 만들기 전에 미리 밑그림을 그려 보는 것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알고리즘 실행 예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10</a:t>
            </a:fld>
            <a:endParaRPr lang="en-US" altLang="ko-KR"/>
          </a:p>
        </p:txBody>
      </p:sp>
      <p:sp>
        <p:nvSpPr>
          <p:cNvPr id="200709" name=""/>
          <p:cNvSpPr txBox="1"/>
          <p:nvPr/>
        </p:nvSpPr>
        <p:spPr>
          <a:xfrm>
            <a:off x="119293" y="1771029"/>
            <a:ext cx="8905413" cy="449191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lang="en-US" altLang="ko-KR" sz="2000"/>
              <a:t>...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adds data1, data2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...</a:t>
            </a:r>
            <a:endParaRPr lang="en-US" altLang="ko-KR" sz="2000"/>
          </a:p>
          <a:p>
            <a:pPr lvl="0" algn="l">
              <a:defRPr/>
            </a:pPr>
            <a:endParaRPr lang="en-US" altLang="ko-KR" sz="2000"/>
          </a:p>
          <a:p>
            <a:pPr lvl="0" algn="l">
              <a:defRPr/>
            </a:pPr>
            <a:r>
              <a:rPr lang="ko-KR" altLang="en-US" sz="2000"/>
              <a:t>패스 </a:t>
            </a:r>
            <a:r>
              <a:rPr lang="en-US" altLang="ko-KR" sz="2000"/>
              <a:t>2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1.</a:t>
            </a:r>
            <a:r>
              <a:rPr lang="ko-KR" altLang="en-US" sz="2000"/>
              <a:t> </a:t>
            </a:r>
            <a:r>
              <a:rPr lang="en-US" altLang="ko-KR" sz="2000"/>
              <a:t>SP &lt;- 1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2. N &lt;- 0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3. adds data1, data2 </a:t>
            </a:r>
            <a:r>
              <a:rPr lang="ko-KR" altLang="en-US" sz="2000"/>
              <a:t>명령어를 읽는다</a:t>
            </a:r>
            <a:r>
              <a:rPr lang="en-US" altLang="ko-KR" sz="2000"/>
              <a:t>.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4. MNT</a:t>
            </a:r>
            <a:r>
              <a:rPr lang="ko-KR" altLang="en-US" sz="2000"/>
              <a:t> 내의 매크로 이름 검색으로 </a:t>
            </a:r>
            <a:r>
              <a:rPr lang="en-US" altLang="ko-KR" sz="2000"/>
              <a:t>adds</a:t>
            </a:r>
            <a:r>
              <a:rPr lang="ko-KR" altLang="en-US" sz="2000"/>
              <a:t> 매크로 호출</a:t>
            </a:r>
            <a:r>
              <a:rPr lang="en-US" altLang="ko-KR" sz="2000"/>
              <a:t>.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5.</a:t>
            </a:r>
            <a:r>
              <a:rPr lang="ko-KR" altLang="en-US" sz="2000"/>
              <a:t> </a:t>
            </a:r>
            <a:r>
              <a:rPr lang="en-US" altLang="ko-KR" sz="2000"/>
              <a:t>S(SP) &lt;- -1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6. S(SP+1) &lt;- MNT</a:t>
            </a:r>
            <a:r>
              <a:rPr lang="ko-KR" altLang="en-US" sz="2000"/>
              <a:t> 내의 </a:t>
            </a:r>
            <a:r>
              <a:rPr lang="en-US" altLang="ko-KR" sz="2000"/>
              <a:t>MDTC(5)</a:t>
            </a:r>
            <a:r>
              <a:rPr lang="ko-KR" altLang="en-US" sz="2000"/>
              <a:t> </a:t>
            </a:r>
            <a:endParaRPr lang="ko-KR" altLang="en-US" sz="2000"/>
          </a:p>
          <a:p>
            <a:pPr lvl="0" algn="l">
              <a:defRPr/>
            </a:pPr>
            <a:r>
              <a:rPr lang="en-US" altLang="ko-KR" sz="2000"/>
              <a:t>7. </a:t>
            </a:r>
            <a:r>
              <a:rPr lang="ko-KR" altLang="en-US" sz="2000"/>
              <a:t>실 인수를 </a:t>
            </a:r>
            <a:r>
              <a:rPr lang="en-US" altLang="ko-KR" sz="2000"/>
              <a:t>S(SP+2), S(SP+3)</a:t>
            </a:r>
            <a:r>
              <a:rPr lang="ko-KR" altLang="en-US" sz="2000"/>
              <a:t>에 대입</a:t>
            </a:r>
            <a:r>
              <a:rPr lang="en-US" altLang="ko-KR" sz="2000"/>
              <a:t>(data1, data2, N=2)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8. S(SP+1) &lt;- S(SP+1) + 1     MDTC(6)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9. MDT</a:t>
            </a:r>
            <a:r>
              <a:rPr lang="ko-KR" altLang="en-US" sz="2000"/>
              <a:t>에서 </a:t>
            </a:r>
            <a:r>
              <a:rPr lang="en-US" altLang="ko-KR" sz="2000"/>
              <a:t>S(SP+1)</a:t>
            </a:r>
            <a:r>
              <a:rPr lang="ko-KR" altLang="en-US" sz="2000"/>
              <a:t> 행을 읽음</a:t>
            </a:r>
            <a:r>
              <a:rPr lang="en-US" altLang="ko-KR" sz="2000"/>
              <a:t>(add1 %1)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10. S(SP+2), S(SP+3)</a:t>
            </a:r>
            <a:r>
              <a:rPr lang="ko-KR" altLang="en-US" sz="2000"/>
              <a:t>을 이용하여 인수 치환</a:t>
            </a:r>
            <a:r>
              <a:rPr lang="en-US" altLang="ko-KR" sz="2000"/>
              <a:t>(S(SP+2)</a:t>
            </a:r>
            <a:r>
              <a:rPr lang="ko-KR" altLang="en-US" sz="2000"/>
              <a:t>의 값 </a:t>
            </a:r>
            <a:r>
              <a:rPr lang="en-US" altLang="ko-KR" sz="2000"/>
              <a:t>data1)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알고리즘 실행 예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11</a:t>
            </a:fld>
            <a:endParaRPr lang="en-US" altLang="ko-KR"/>
          </a:p>
        </p:txBody>
      </p:sp>
      <p:sp>
        <p:nvSpPr>
          <p:cNvPr id="200709" name=""/>
          <p:cNvSpPr txBox="1"/>
          <p:nvPr/>
        </p:nvSpPr>
        <p:spPr>
          <a:xfrm>
            <a:off x="119293" y="1771029"/>
            <a:ext cx="8905413" cy="449191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lang="en-US" altLang="ko-KR" sz="2000"/>
              <a:t>11.</a:t>
            </a:r>
            <a:r>
              <a:rPr lang="ko-KR" altLang="en-US" sz="2000"/>
              <a:t> </a:t>
            </a:r>
            <a:r>
              <a:rPr lang="en-US" altLang="ko-KR" sz="2000"/>
              <a:t>add1 data1</a:t>
            </a:r>
            <a:r>
              <a:rPr lang="ko-KR" altLang="en-US" sz="2000"/>
              <a:t> 명령어 완성</a:t>
            </a:r>
            <a:endParaRPr lang="ko-KR" altLang="en-US" sz="2000"/>
          </a:p>
          <a:p>
            <a:pPr lvl="0" algn="l">
              <a:defRPr/>
            </a:pPr>
            <a:r>
              <a:rPr lang="en-US" altLang="ko-KR" sz="2000"/>
              <a:t>12. S(SP+1) &lt;- S(SP+1) + 1  MDTC(7)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13. if(%endmacro) </a:t>
            </a:r>
            <a:r>
              <a:rPr lang="ko-KR" altLang="en-US" sz="2000"/>
              <a:t>아니면</a:t>
            </a:r>
            <a:endParaRPr lang="ko-KR" altLang="en-US" sz="2000"/>
          </a:p>
          <a:p>
            <a:pPr lvl="0" algn="l">
              <a:defRPr/>
            </a:pPr>
            <a:r>
              <a:rPr lang="en-US" altLang="ko-KR" sz="2000"/>
              <a:t>14. if(%macro)  (add1 data1)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15.</a:t>
            </a:r>
            <a:r>
              <a:rPr lang="ko-KR" altLang="en-US" sz="2000"/>
              <a:t> </a:t>
            </a:r>
            <a:r>
              <a:rPr lang="en-US" altLang="ko-KR" sz="2000"/>
              <a:t>MNT</a:t>
            </a:r>
            <a:r>
              <a:rPr lang="ko-KR" altLang="en-US" sz="2000"/>
              <a:t> 내에서 </a:t>
            </a:r>
            <a:r>
              <a:rPr lang="en-US" altLang="ko-KR" sz="2000"/>
              <a:t>add1 </a:t>
            </a:r>
            <a:r>
              <a:rPr lang="ko-KR" altLang="en-US" sz="2000"/>
              <a:t>검색</a:t>
            </a:r>
            <a:endParaRPr lang="ko-KR" altLang="en-US" sz="2000"/>
          </a:p>
          <a:p>
            <a:pPr lvl="0" algn="l">
              <a:defRPr/>
            </a:pPr>
            <a:r>
              <a:rPr lang="en-US" altLang="ko-KR" sz="2000"/>
              <a:t>16. S(SP+N+2) &lt;- SP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17.</a:t>
            </a:r>
            <a:r>
              <a:rPr lang="ko-KR" altLang="en-US" sz="2000"/>
              <a:t> </a:t>
            </a:r>
            <a:r>
              <a:rPr lang="en-US" altLang="ko-KR" sz="2000"/>
              <a:t>SP &lt;- SP+N+2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18. S(SP+1) &lt;- MNT</a:t>
            </a:r>
            <a:r>
              <a:rPr lang="ko-KR" altLang="en-US" sz="2000"/>
              <a:t> 내의 </a:t>
            </a:r>
            <a:r>
              <a:rPr lang="en-US" altLang="ko-KR" sz="2000"/>
              <a:t>MDTC(1)</a:t>
            </a:r>
            <a:r>
              <a:rPr lang="ko-KR" altLang="en-US" sz="2000"/>
              <a:t> </a:t>
            </a:r>
            <a:endParaRPr lang="ko-KR" altLang="en-US" sz="2000"/>
          </a:p>
          <a:p>
            <a:pPr lvl="0" algn="l">
              <a:defRPr/>
            </a:pPr>
            <a:r>
              <a:rPr lang="en-US" altLang="ko-KR" sz="2000"/>
              <a:t>19. </a:t>
            </a:r>
            <a:r>
              <a:rPr lang="ko-KR" altLang="en-US" sz="2000"/>
              <a:t>실 인수를 </a:t>
            </a:r>
            <a:r>
              <a:rPr lang="en-US" altLang="ko-KR" sz="2000"/>
              <a:t>S(SP+2)</a:t>
            </a:r>
            <a:r>
              <a:rPr lang="ko-KR" altLang="en-US" sz="2000"/>
              <a:t>에 대입</a:t>
            </a:r>
            <a:r>
              <a:rPr lang="en-US" altLang="ko-KR" sz="2000"/>
              <a:t>(data1, N=1)</a:t>
            </a:r>
            <a:r>
              <a:rPr lang="ko-KR" altLang="en-US" sz="2000"/>
              <a:t> </a:t>
            </a:r>
            <a:endParaRPr lang="ko-KR" altLang="en-US" sz="2000"/>
          </a:p>
          <a:p>
            <a:pPr lvl="0" algn="l">
              <a:defRPr/>
            </a:pPr>
            <a:r>
              <a:rPr lang="en-US" altLang="ko-KR" sz="2000"/>
              <a:t>20. S(SP+1) &lt;- S(SP+1) + 1     MDTC(2)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21.</a:t>
            </a:r>
            <a:r>
              <a:rPr lang="ko-KR" altLang="en-US" sz="2000"/>
              <a:t> </a:t>
            </a:r>
            <a:r>
              <a:rPr lang="en-US" altLang="ko-KR" sz="2000"/>
              <a:t>if(S(SP) == -1) </a:t>
            </a:r>
            <a:r>
              <a:rPr lang="ko-KR" altLang="en-US" sz="2000"/>
              <a:t>아니면</a:t>
            </a:r>
            <a:endParaRPr lang="ko-KR" altLang="en-US" sz="2000"/>
          </a:p>
          <a:p>
            <a:pPr lvl="0" algn="l">
              <a:defRPr/>
            </a:pPr>
            <a:r>
              <a:rPr lang="en-US" altLang="ko-KR" sz="2000"/>
              <a:t>22. MDT</a:t>
            </a:r>
            <a:r>
              <a:rPr lang="ko-KR" altLang="en-US" sz="2000"/>
              <a:t>에서 </a:t>
            </a:r>
            <a:r>
              <a:rPr lang="en-US" altLang="ko-KR" sz="2000"/>
              <a:t>S(SP+1)</a:t>
            </a:r>
            <a:r>
              <a:rPr lang="ko-KR" altLang="en-US" sz="2000"/>
              <a:t> 행을 읽음</a:t>
            </a:r>
            <a:r>
              <a:rPr lang="en-US" altLang="ko-KR" sz="2000"/>
              <a:t>(mov ax, %1)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23. S(SP+2)</a:t>
            </a:r>
            <a:r>
              <a:rPr lang="ko-KR" altLang="en-US" sz="2000"/>
              <a:t>를 이용하여 인수 치환</a:t>
            </a:r>
            <a:r>
              <a:rPr lang="en-US" altLang="ko-KR" sz="2000"/>
              <a:t>(S(SP+2)</a:t>
            </a:r>
            <a:r>
              <a:rPr lang="ko-KR" altLang="en-US" sz="2000"/>
              <a:t>의 값 </a:t>
            </a:r>
            <a:r>
              <a:rPr lang="en-US" altLang="ko-KR" sz="2000"/>
              <a:t>data1)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24.</a:t>
            </a:r>
            <a:r>
              <a:rPr lang="ko-KR" altLang="en-US" sz="2000"/>
              <a:t> </a:t>
            </a:r>
            <a:r>
              <a:rPr lang="en-US" altLang="ko-KR" sz="2000"/>
              <a:t>mov</a:t>
            </a:r>
            <a:r>
              <a:rPr lang="ko-KR" altLang="en-US" sz="2000"/>
              <a:t> </a:t>
            </a:r>
            <a:r>
              <a:rPr lang="en-US" altLang="ko-KR" sz="2000"/>
              <a:t>ax, data1 </a:t>
            </a:r>
            <a:r>
              <a:rPr lang="ko-KR" altLang="en-US" sz="2000"/>
              <a:t>명령어 완성</a:t>
            </a:r>
            <a:endParaRPr lang="ko-KR" altLang="en-US" sz="2000"/>
          </a:p>
          <a:p>
            <a:pPr lvl="0" algn="l">
              <a:defRPr/>
            </a:pPr>
            <a:r>
              <a:rPr lang="en-US" altLang="ko-KR" sz="2000"/>
              <a:t>25.</a:t>
            </a:r>
            <a:r>
              <a:rPr lang="ko-KR" altLang="en-US" sz="2000"/>
              <a:t> </a:t>
            </a:r>
            <a:r>
              <a:rPr lang="en-US" altLang="ko-KR" sz="2000"/>
              <a:t>S(SP+1) &lt;- S(SP+1) + 1     MDTC(3)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26.</a:t>
            </a:r>
            <a:r>
              <a:rPr lang="ko-KR" altLang="en-US" sz="2000"/>
              <a:t> </a:t>
            </a:r>
            <a:r>
              <a:rPr lang="en-US" altLang="ko-KR" sz="2000"/>
              <a:t>if(%endmaceo)</a:t>
            </a:r>
            <a:r>
              <a:rPr lang="ko-KR" altLang="en-US" sz="2000"/>
              <a:t> 아니면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알고리즘 실행 예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12</a:t>
            </a:fld>
            <a:endParaRPr lang="en-US" altLang="ko-KR"/>
          </a:p>
        </p:txBody>
      </p:sp>
      <p:sp>
        <p:nvSpPr>
          <p:cNvPr id="200709" name=""/>
          <p:cNvSpPr txBox="1"/>
          <p:nvPr/>
        </p:nvSpPr>
        <p:spPr>
          <a:xfrm>
            <a:off x="119293" y="1771029"/>
            <a:ext cx="8905413" cy="449191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lang="en-US" altLang="ko-KR" sz="2000"/>
              <a:t>27.</a:t>
            </a:r>
            <a:r>
              <a:rPr lang="ko-KR" altLang="en-US" sz="2000"/>
              <a:t> 명령어 출력</a:t>
            </a:r>
            <a:endParaRPr lang="ko-KR" altLang="en-US" sz="2000"/>
          </a:p>
          <a:p>
            <a:pPr lvl="0" algn="l">
              <a:defRPr/>
            </a:pPr>
            <a:r>
              <a:rPr lang="en-US" altLang="ko-KR" sz="2000"/>
              <a:t>28.</a:t>
            </a:r>
            <a:r>
              <a:rPr lang="ko-KR" altLang="en-US" sz="2000"/>
              <a:t> </a:t>
            </a:r>
            <a:r>
              <a:rPr lang="en-US" altLang="ko-KR" sz="2000"/>
              <a:t>if(%macro) </a:t>
            </a:r>
            <a:r>
              <a:rPr lang="ko-KR" altLang="en-US" sz="2000"/>
              <a:t>아니면 </a:t>
            </a:r>
            <a:r>
              <a:rPr lang="en-US" altLang="ko-KR" sz="2000"/>
              <a:t>(mov ax, data1)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29. if(S(SP) == -1) </a:t>
            </a:r>
            <a:r>
              <a:rPr lang="ko-KR" altLang="en-US" sz="2000"/>
              <a:t>아니면</a:t>
            </a:r>
            <a:endParaRPr lang="ko-KR" altLang="en-US" sz="2000"/>
          </a:p>
          <a:p>
            <a:pPr lvl="0" algn="l">
              <a:defRPr/>
            </a:pPr>
            <a:r>
              <a:rPr lang="en-US" altLang="ko-KR" sz="2000"/>
              <a:t>30.</a:t>
            </a:r>
            <a:r>
              <a:rPr lang="ko-KR" altLang="en-US" sz="2000"/>
              <a:t> </a:t>
            </a:r>
            <a:r>
              <a:rPr lang="en-US" altLang="ko-KR" sz="2000"/>
              <a:t>MDT</a:t>
            </a:r>
            <a:r>
              <a:rPr lang="ko-KR" altLang="en-US" sz="2000"/>
              <a:t>에서 </a:t>
            </a:r>
            <a:r>
              <a:rPr lang="en-US" altLang="ko-KR" sz="2000"/>
              <a:t>S(SP+1)</a:t>
            </a:r>
            <a:r>
              <a:rPr lang="ko-KR" altLang="en-US" sz="2000"/>
              <a:t> 행을 읽음 </a:t>
            </a:r>
            <a:r>
              <a:rPr lang="en-US" altLang="ko-KR" sz="2000"/>
              <a:t>(add bx, ax)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31. S(SP+2)</a:t>
            </a:r>
            <a:r>
              <a:rPr lang="ko-KR" altLang="en-US" sz="2000"/>
              <a:t>를 이용하여 인수 치환</a:t>
            </a:r>
            <a:r>
              <a:rPr lang="en-US" altLang="ko-KR" sz="2000"/>
              <a:t>(</a:t>
            </a:r>
            <a:r>
              <a:rPr lang="ko-KR" altLang="en-US" sz="2000"/>
              <a:t>인수 없음</a:t>
            </a:r>
            <a:r>
              <a:rPr lang="en-US" altLang="ko-KR" sz="2000"/>
              <a:t>)</a:t>
            </a:r>
            <a:r>
              <a:rPr lang="ko-KR" altLang="en-US" sz="2000"/>
              <a:t> </a:t>
            </a:r>
            <a:endParaRPr lang="ko-KR" altLang="en-US" sz="2000"/>
          </a:p>
          <a:p>
            <a:pPr lvl="0" algn="l">
              <a:defRPr/>
            </a:pPr>
            <a:r>
              <a:rPr lang="en-US" altLang="ko-KR" sz="2000"/>
              <a:t>32.</a:t>
            </a:r>
            <a:r>
              <a:rPr lang="ko-KR" altLang="en-US" sz="2000"/>
              <a:t> </a:t>
            </a:r>
            <a:r>
              <a:rPr lang="en-US" altLang="ko-KR" sz="2000"/>
              <a:t>add bx, ax</a:t>
            </a:r>
            <a:r>
              <a:rPr lang="ko-KR" altLang="en-US" sz="2000"/>
              <a:t> 완성</a:t>
            </a:r>
            <a:endParaRPr lang="ko-KR" altLang="en-US" sz="2000"/>
          </a:p>
          <a:p>
            <a:pPr lvl="0" algn="l">
              <a:defRPr/>
            </a:pPr>
            <a:r>
              <a:rPr lang="en-US" altLang="ko-KR" sz="2000"/>
              <a:t>33.</a:t>
            </a:r>
            <a:r>
              <a:rPr lang="ko-KR" altLang="en-US" sz="2000"/>
              <a:t> 명령어 출력</a:t>
            </a:r>
            <a:endParaRPr lang="ko-KR" altLang="en-US" sz="2000"/>
          </a:p>
          <a:p>
            <a:pPr lvl="0" algn="l">
              <a:defRPr/>
            </a:pPr>
            <a:r>
              <a:rPr lang="en-US" altLang="ko-KR" sz="2000"/>
              <a:t>34. S(SP+1) &lt;- S(SP+1) + 1     MDTC(4)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35. if(%endmaceo)</a:t>
            </a:r>
            <a:r>
              <a:rPr lang="ko-KR" altLang="en-US" sz="2000"/>
              <a:t> 아니면</a:t>
            </a:r>
            <a:endParaRPr lang="ko-KR" altLang="en-US" sz="2000"/>
          </a:p>
          <a:p>
            <a:pPr lvl="0" algn="l">
              <a:defRPr/>
            </a:pPr>
            <a:r>
              <a:rPr lang="en-US" altLang="ko-KR" sz="2000"/>
              <a:t>....</a:t>
            </a:r>
            <a:endParaRPr lang="en-US" altLang="ko-KR" sz="2000"/>
          </a:p>
          <a:p>
            <a:pPr lvl="0" algn="l">
              <a:defRPr/>
            </a:pP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mov ax, data1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add bx, ax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mov ax, data2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add bx, ax</a:t>
            </a:r>
            <a:endParaRPr lang="en-US" altLang="ko-KR" sz="2000"/>
          </a:p>
          <a:p>
            <a:pPr lvl="0" algn="l">
              <a:defRPr/>
            </a:pPr>
            <a:r>
              <a:rPr lang="ko-KR" altLang="en-US" sz="2000"/>
              <a:t>완성</a:t>
            </a:r>
            <a:endParaRPr lang="ko-KR" altLang="en-US" sz="2000"/>
          </a:p>
          <a:p>
            <a:pPr lvl="0" algn="l">
              <a:defRPr/>
            </a:pPr>
            <a:endParaRPr lang="ko-KR" altLang="en-US" sz="2000"/>
          </a:p>
        </p:txBody>
      </p:sp>
      <p:graphicFrame>
        <p:nvGraphicFramePr>
          <p:cNvPr id="200711" name=""/>
          <p:cNvGraphicFramePr>
            <a:graphicFrameLocks noGrp="1"/>
          </p:cNvGraphicFramePr>
          <p:nvPr/>
        </p:nvGraphicFramePr>
        <p:xfrm>
          <a:off x="3822023" y="4374717"/>
          <a:ext cx="4776906" cy="2206499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805105"/>
                <a:gridCol w="1054973"/>
                <a:gridCol w="1916827"/>
              </a:tblGrid>
              <a:tr h="396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/>
                        <a:t>색인</a:t>
                      </a:r>
                      <a:endParaRPr lang="ko-KR" altLang="en-US" sz="2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/>
                        <a:t>이름</a:t>
                      </a:r>
                      <a:endParaRPr lang="ko-KR" altLang="en-US" sz="2000"/>
                    </a:p>
                  </a:txBody>
                  <a:tcPr marL="91440" marR="91440"/>
                </a:tc>
              </a:tr>
              <a:tr h="396240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/>
                        <a:t>adds</a:t>
                      </a:r>
                      <a:endParaRPr lang="en-US" altLang="ko-KR" sz="20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/>
                        <a:t>%1</a:t>
                      </a:r>
                      <a:endParaRPr lang="en-US" altLang="ko-KR" sz="2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/>
                        <a:t>data1</a:t>
                      </a:r>
                      <a:endParaRPr lang="en-US" altLang="ko-KR" sz="2000"/>
                    </a:p>
                  </a:txBody>
                  <a:tcPr marL="91440" marR="91440"/>
                </a:tc>
              </a:tr>
              <a:tr h="396240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/>
                        <a:t>%2</a:t>
                      </a:r>
                      <a:endParaRPr lang="en-US" altLang="ko-KR" sz="2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/>
                        <a:t>data2</a:t>
                      </a:r>
                      <a:endParaRPr lang="en-US" altLang="ko-KR" sz="2000"/>
                    </a:p>
                  </a:txBody>
                  <a:tcPr marL="91440" marR="91440"/>
                </a:tc>
              </a:tr>
              <a:tr h="45040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/>
                        <a:t>첫째 </a:t>
                      </a:r>
                      <a:r>
                        <a:rPr lang="en-US" altLang="ko-KR" sz="2000"/>
                        <a:t>add1</a:t>
                      </a:r>
                      <a:endParaRPr lang="en-US" altLang="ko-KR" sz="2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/>
                        <a:t>%1</a:t>
                      </a:r>
                      <a:endParaRPr lang="en-US" altLang="ko-KR" sz="2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/>
                        <a:t>data1</a:t>
                      </a:r>
                      <a:endParaRPr lang="en-US" altLang="ko-KR" sz="2000"/>
                    </a:p>
                  </a:txBody>
                  <a:tcPr marL="91440" marR="91440"/>
                </a:tc>
              </a:tr>
              <a:tr h="5673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/>
                        <a:t>둘째 </a:t>
                      </a:r>
                      <a:r>
                        <a:rPr lang="en-US" altLang="ko-KR" sz="2000"/>
                        <a:t>add1</a:t>
                      </a:r>
                      <a:endParaRPr lang="en-US" altLang="ko-KR" sz="2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/>
                        <a:t>%2</a:t>
                      </a:r>
                      <a:endParaRPr lang="en-US" altLang="ko-KR" sz="2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/>
                        <a:t>data2</a:t>
                      </a:r>
                      <a:endParaRPr lang="en-US" altLang="ko-KR" sz="20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알고리즘 실행 예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13</a:t>
            </a:fld>
            <a:endParaRPr lang="en-US" altLang="ko-KR"/>
          </a:p>
        </p:txBody>
      </p:sp>
      <p:grpSp>
        <p:nvGrpSpPr>
          <p:cNvPr id="200714" name=""/>
          <p:cNvGrpSpPr/>
          <p:nvPr/>
        </p:nvGrpSpPr>
        <p:grpSpPr>
          <a:xfrm rot="0">
            <a:off x="257637" y="2453843"/>
            <a:ext cx="1100831" cy="1059032"/>
            <a:chOff x="2615768" y="2545671"/>
            <a:chExt cx="1100831" cy="1059032"/>
          </a:xfrm>
        </p:grpSpPr>
        <p:sp>
          <p:nvSpPr>
            <p:cNvPr id="200712" name=""/>
            <p:cNvSpPr/>
            <p:nvPr/>
          </p:nvSpPr>
          <p:spPr>
            <a:xfrm>
              <a:off x="2620576" y="2545671"/>
              <a:ext cx="1091213" cy="3514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  <a:effectLst>
              <a:outerShdw dist="53882" dir="2700000" algn="ctr" rotWithShape="0">
                <a:srgbClr val="000000">
                  <a:alpha val="100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lvl="0" indent="0" algn="ctr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굴림체"/>
                <a:ea typeface="굴림체"/>
              </a:endParaRPr>
            </a:p>
          </p:txBody>
        </p:sp>
        <p:sp>
          <p:nvSpPr>
            <p:cNvPr id="200713" name=""/>
            <p:cNvSpPr/>
            <p:nvPr/>
          </p:nvSpPr>
          <p:spPr>
            <a:xfrm>
              <a:off x="2615768" y="2910766"/>
              <a:ext cx="1091213" cy="3514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  <a:effectLst>
              <a:outerShdw dist="53882" dir="2700000" algn="ctr" rotWithShape="0">
                <a:srgbClr val="000000">
                  <a:alpha val="100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lvl="0" indent="0" algn="ctr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굴림체"/>
                <a:ea typeface="굴림체"/>
              </a:endParaRPr>
            </a:p>
          </p:txBody>
        </p:sp>
        <p:sp>
          <p:nvSpPr>
            <p:cNvPr id="200711" name=""/>
            <p:cNvSpPr/>
            <p:nvPr/>
          </p:nvSpPr>
          <p:spPr>
            <a:xfrm>
              <a:off x="2625385" y="3253296"/>
              <a:ext cx="1091213" cy="351407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lvl="0" indent="0" algn="ctr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400" b="1" i="0" u="none" strike="noStrike" cap="none" normalizeH="0" baseline="0" mc:Ignorable="hp" hp:hslEmbossed="0">
                  <a:solidFill>
                    <a:schemeClr val="dk1"/>
                  </a:solidFill>
                  <a:effectLst/>
                  <a:latin typeface="굴림체"/>
                  <a:ea typeface="굴림체"/>
                </a:rPr>
                <a:t>-1</a:t>
              </a:r>
              <a:endParaRPr xmlns:mc="http://schemas.openxmlformats.org/markup-compatibility/2006" xmlns:hp="http://schemas.haansoft.com/office/presentation/8.0" kumimoji="1" lang="en-US" altLang="ko-KR" sz="2400" b="1" i="0" u="none" strike="noStrike" cap="none" normalizeH="0" baseline="0" mc:Ignorable="hp" hp:hslEmbossed="0">
                <a:solidFill>
                  <a:schemeClr val="dk1"/>
                </a:solidFill>
                <a:effectLst/>
                <a:latin typeface="굴림체"/>
                <a:ea typeface="굴림체"/>
              </a:endParaRPr>
            </a:p>
          </p:txBody>
        </p:sp>
      </p:grpSp>
      <p:sp>
        <p:nvSpPr>
          <p:cNvPr id="200715" name=""/>
          <p:cNvSpPr txBox="1"/>
          <p:nvPr/>
        </p:nvSpPr>
        <p:spPr>
          <a:xfrm>
            <a:off x="1349219" y="3161467"/>
            <a:ext cx="638083" cy="4499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SP</a:t>
            </a:r>
            <a:endParaRPr lang="en-US" altLang="ko-KR"/>
          </a:p>
        </p:txBody>
      </p:sp>
      <p:grpSp>
        <p:nvGrpSpPr>
          <p:cNvPr id="200722" name=""/>
          <p:cNvGrpSpPr/>
          <p:nvPr/>
        </p:nvGrpSpPr>
        <p:grpSpPr>
          <a:xfrm rot="0">
            <a:off x="2676248" y="1709599"/>
            <a:ext cx="1105270" cy="1752599"/>
            <a:chOff x="4280330" y="2735432"/>
            <a:chExt cx="1105270" cy="1752599"/>
          </a:xfrm>
        </p:grpSpPr>
        <p:sp>
          <p:nvSpPr>
            <p:cNvPr id="200721" name=""/>
            <p:cNvSpPr/>
            <p:nvPr/>
          </p:nvSpPr>
          <p:spPr>
            <a:xfrm>
              <a:off x="4280330" y="2735432"/>
              <a:ext cx="1091213" cy="3514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  <a:effectLst>
              <a:outerShdw dist="53882" dir="2700000" algn="ctr" rotWithShape="0">
                <a:srgbClr val="000000">
                  <a:alpha val="100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lvl="0" indent="0" algn="ctr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굴림체"/>
                <a:ea typeface="굴림체"/>
              </a:endParaRPr>
            </a:p>
          </p:txBody>
        </p:sp>
        <p:sp>
          <p:nvSpPr>
            <p:cNvPr id="200720" name=""/>
            <p:cNvSpPr/>
            <p:nvPr/>
          </p:nvSpPr>
          <p:spPr>
            <a:xfrm>
              <a:off x="4280330" y="3077592"/>
              <a:ext cx="1091213" cy="3514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  <a:effectLst>
              <a:outerShdw dist="53882" dir="2700000" algn="ctr" rotWithShape="0">
                <a:srgbClr val="000000">
                  <a:alpha val="100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lvl="0" indent="0" algn="ctr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latin typeface="굴림체"/>
                  <a:ea typeface="굴림체"/>
                </a:rPr>
                <a:t>data2</a:t>
              </a:r>
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굴림체"/>
                <a:ea typeface="굴림체"/>
              </a:endParaRPr>
            </a:p>
          </p:txBody>
        </p:sp>
        <p:grpSp>
          <p:nvGrpSpPr>
            <p:cNvPr id="200716" name=""/>
            <p:cNvGrpSpPr/>
            <p:nvPr/>
          </p:nvGrpSpPr>
          <p:grpSpPr>
            <a:xfrm rot="0">
              <a:off x="4284770" y="3429000"/>
              <a:ext cx="1100831" cy="1059032"/>
              <a:chOff x="2615768" y="2545671"/>
              <a:chExt cx="1100831" cy="1059032"/>
            </a:xfrm>
          </p:grpSpPr>
          <p:sp>
            <p:nvSpPr>
              <p:cNvPr id="200717" name=""/>
              <p:cNvSpPr/>
              <p:nvPr/>
            </p:nvSpPr>
            <p:spPr>
              <a:xfrm>
                <a:off x="2620576" y="2545671"/>
                <a:ext cx="1091213" cy="35140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3175" cap="flat" cmpd="sng" algn="ctr">
                <a:solidFill>
                  <a:srgbClr val="000000">
                    <a:alpha val="100000"/>
                  </a:srgbClr>
                </a:solidFill>
                <a:prstDash val="solid"/>
                <a:round/>
                <a:headEnd w="sm" len="sm"/>
                <a:tailEnd w="sm" len="sm"/>
              </a:ln>
              <a:effectLst>
                <a:outerShdw dist="53882" dir="2700000" algn="ctr" rotWithShape="0">
                  <a:srgbClr val="000000">
                    <a:alpha val="100000"/>
                  </a:srgbClr>
                </a:outerShdw>
              </a:effectLst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p>
                <a:pPr marL="0" marR="0" lvl="0" indent="0" algn="ctr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effectLst/>
                    <a:latin typeface="굴림체"/>
                    <a:ea typeface="굴림체"/>
                  </a:rPr>
                  <a:t>data1</a:t>
                </a:r>
  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latin typeface="굴림체"/>
                  <a:ea typeface="굴림체"/>
                </a:endParaRPr>
              </a:p>
            </p:txBody>
          </p:sp>
          <p:sp>
            <p:nvSpPr>
              <p:cNvPr id="200718" name=""/>
              <p:cNvSpPr/>
              <p:nvPr/>
            </p:nvSpPr>
            <p:spPr>
              <a:xfrm>
                <a:off x="2615768" y="2910766"/>
                <a:ext cx="1091213" cy="35140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3175" cap="flat" cmpd="sng" algn="ctr">
                <a:solidFill>
                  <a:srgbClr val="000000">
                    <a:alpha val="100000"/>
                  </a:srgbClr>
                </a:solidFill>
                <a:prstDash val="solid"/>
                <a:round/>
                <a:headEnd w="sm" len="sm"/>
                <a:tailEnd w="sm" len="sm"/>
              </a:ln>
              <a:effectLst>
                <a:outerShdw dist="53882" dir="2700000" algn="ctr" rotWithShape="0">
                  <a:srgbClr val="000000">
                    <a:alpha val="100000"/>
                  </a:srgbClr>
                </a:outerShdw>
              </a:effectLst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p>
                <a:pPr marL="0" marR="0" lvl="0" indent="0" algn="ctr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effectLst/>
                    <a:latin typeface="굴림체"/>
                    <a:ea typeface="굴림체"/>
                  </a:rPr>
                  <a:t>5</a:t>
                </a:r>
  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latin typeface="굴림체"/>
                  <a:ea typeface="굴림체"/>
                </a:endParaRPr>
              </a:p>
            </p:txBody>
          </p:sp>
          <p:sp>
            <p:nvSpPr>
              <p:cNvPr id="200719" name=""/>
              <p:cNvSpPr/>
              <p:nvPr/>
            </p:nvSpPr>
            <p:spPr>
              <a:xfrm>
                <a:off x="2625385" y="3253296"/>
                <a:ext cx="1091213" cy="35140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3175" cap="flat" cmpd="sng" algn="ctr">
                <a:solidFill>
                  <a:srgbClr val="000000">
                    <a:alpha val="100000"/>
                  </a:srgbClr>
                </a:solidFill>
                <a:prstDash val="solid"/>
                <a:round/>
                <a:headEnd w="sm" len="sm"/>
                <a:tailEnd w="sm" len="sm"/>
              </a:ln>
              <a:effectLst>
                <a:outerShdw dist="53882" dir="2700000" algn="ctr" rotWithShape="0">
                  <a:srgbClr val="000000">
                    <a:alpha val="100000"/>
                  </a:srgbClr>
                </a:outerShdw>
              </a:effectLst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p>
                <a:pPr marL="0" marR="0" lvl="0" indent="0" algn="ctr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effectLst/>
                    <a:latin typeface="굴림체"/>
                    <a:ea typeface="굴림체"/>
                  </a:rPr>
                  <a:t>-1</a:t>
                </a:r>
  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latin typeface="굴림체"/>
                  <a:ea typeface="굴림체"/>
                </a:endParaRPr>
              </a:p>
            </p:txBody>
          </p:sp>
        </p:grpSp>
      </p:grpSp>
      <p:sp>
        <p:nvSpPr>
          <p:cNvPr id="200724" name=""/>
          <p:cNvSpPr txBox="1"/>
          <p:nvPr/>
        </p:nvSpPr>
        <p:spPr>
          <a:xfrm>
            <a:off x="3781517" y="2332385"/>
            <a:ext cx="795292" cy="44993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4e4e4"/>
                </a:solidFill>
                <a:latin typeface="굴림체"/>
                <a:ea typeface="굴림체"/>
                <a:cs typeface="굴림체"/>
              </a:rPr>
              <a:t>SP+2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4e4e4"/>
              </a:solidFill>
              <a:latin typeface="굴림체"/>
              <a:ea typeface="굴림체"/>
              <a:cs typeface="굴림체"/>
            </a:endParaRPr>
          </a:p>
        </p:txBody>
      </p:sp>
      <p:sp>
        <p:nvSpPr>
          <p:cNvPr id="200725" name=""/>
          <p:cNvSpPr txBox="1"/>
          <p:nvPr/>
        </p:nvSpPr>
        <p:spPr>
          <a:xfrm>
            <a:off x="3776708" y="2711535"/>
            <a:ext cx="795292" cy="44993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4e4e4"/>
                </a:solidFill>
                <a:latin typeface="굴림체"/>
                <a:ea typeface="굴림체"/>
                <a:cs typeface="굴림체"/>
              </a:rPr>
              <a:t>SP+1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4e4e4"/>
              </a:solidFill>
              <a:latin typeface="굴림체"/>
              <a:ea typeface="굴림체"/>
              <a:cs typeface="굴림체"/>
            </a:endParaRPr>
          </a:p>
        </p:txBody>
      </p:sp>
      <p:sp>
        <p:nvSpPr>
          <p:cNvPr id="200726" name=""/>
          <p:cNvSpPr txBox="1"/>
          <p:nvPr/>
        </p:nvSpPr>
        <p:spPr>
          <a:xfrm>
            <a:off x="3781516" y="1980977"/>
            <a:ext cx="795292" cy="44993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4e4e4"/>
                </a:solidFill>
                <a:latin typeface="굴림체"/>
                <a:ea typeface="굴림체"/>
                <a:cs typeface="굴림체"/>
              </a:rPr>
              <a:t>SP+3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4e4e4"/>
              </a:solidFill>
              <a:latin typeface="굴림체"/>
              <a:ea typeface="굴림체"/>
              <a:cs typeface="굴림체"/>
            </a:endParaRPr>
          </a:p>
        </p:txBody>
      </p:sp>
      <p:grpSp>
        <p:nvGrpSpPr>
          <p:cNvPr id="200727" name=""/>
          <p:cNvGrpSpPr/>
          <p:nvPr/>
        </p:nvGrpSpPr>
        <p:grpSpPr>
          <a:xfrm rot="0">
            <a:off x="6056051" y="1834256"/>
            <a:ext cx="1105270" cy="1752599"/>
            <a:chOff x="4280330" y="2735432"/>
            <a:chExt cx="1105270" cy="1752599"/>
          </a:xfrm>
        </p:grpSpPr>
        <p:sp>
          <p:nvSpPr>
            <p:cNvPr id="200728" name=""/>
            <p:cNvSpPr/>
            <p:nvPr/>
          </p:nvSpPr>
          <p:spPr>
            <a:xfrm>
              <a:off x="4280330" y="2735432"/>
              <a:ext cx="1091213" cy="3514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  <a:effectLst>
              <a:outerShdw dist="53882" dir="2700000" algn="ctr" rotWithShape="0">
                <a:srgbClr val="000000">
                  <a:alpha val="100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lvl="0" indent="0" algn="ctr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굴림체"/>
                <a:ea typeface="굴림체"/>
              </a:endParaRPr>
            </a:p>
          </p:txBody>
        </p:sp>
        <p:sp>
          <p:nvSpPr>
            <p:cNvPr id="200729" name=""/>
            <p:cNvSpPr/>
            <p:nvPr/>
          </p:nvSpPr>
          <p:spPr>
            <a:xfrm>
              <a:off x="4280330" y="3077592"/>
              <a:ext cx="1091213" cy="3514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  <a:effectLst>
              <a:outerShdw dist="53882" dir="2700000" algn="ctr" rotWithShape="0">
                <a:srgbClr val="000000">
                  <a:alpha val="100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lvl="0" indent="0" algn="ctr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latin typeface="굴림체"/>
                  <a:ea typeface="굴림체"/>
                </a:rPr>
                <a:t>data2</a:t>
              </a:r>
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굴림체"/>
                <a:ea typeface="굴림체"/>
              </a:endParaRPr>
            </a:p>
          </p:txBody>
        </p:sp>
        <p:grpSp>
          <p:nvGrpSpPr>
            <p:cNvPr id="200730" name=""/>
            <p:cNvGrpSpPr/>
            <p:nvPr/>
          </p:nvGrpSpPr>
          <p:grpSpPr>
            <a:xfrm rot="0">
              <a:off x="4284770" y="3429000"/>
              <a:ext cx="1100831" cy="1059032"/>
              <a:chOff x="2615768" y="2545671"/>
              <a:chExt cx="1100831" cy="1059032"/>
            </a:xfrm>
          </p:grpSpPr>
          <p:sp>
            <p:nvSpPr>
              <p:cNvPr id="200731" name=""/>
              <p:cNvSpPr/>
              <p:nvPr/>
            </p:nvSpPr>
            <p:spPr>
              <a:xfrm>
                <a:off x="2620576" y="2545671"/>
                <a:ext cx="1091213" cy="35140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3175" cap="flat" cmpd="sng" algn="ctr">
                <a:solidFill>
                  <a:srgbClr val="000000">
                    <a:alpha val="100000"/>
                  </a:srgbClr>
                </a:solidFill>
                <a:prstDash val="solid"/>
                <a:round/>
                <a:headEnd w="sm" len="sm"/>
                <a:tailEnd w="sm" len="sm"/>
              </a:ln>
              <a:effectLst>
                <a:outerShdw dist="53882" dir="2700000" algn="ctr" rotWithShape="0">
                  <a:srgbClr val="000000">
                    <a:alpha val="100000"/>
                  </a:srgbClr>
                </a:outerShdw>
              </a:effectLst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p>
                <a:pPr marL="0" marR="0" lvl="0" indent="0" algn="ctr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effectLst/>
                    <a:latin typeface="굴림체"/>
                    <a:ea typeface="굴림체"/>
                  </a:rPr>
                  <a:t>data1</a:t>
                </a:r>
  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latin typeface="굴림체"/>
                  <a:ea typeface="굴림체"/>
                </a:endParaRPr>
              </a:p>
            </p:txBody>
          </p:sp>
          <p:sp>
            <p:nvSpPr>
              <p:cNvPr id="200732" name=""/>
              <p:cNvSpPr/>
              <p:nvPr/>
            </p:nvSpPr>
            <p:spPr>
              <a:xfrm>
                <a:off x="2615768" y="2910766"/>
                <a:ext cx="1091213" cy="35140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3175" cap="flat" cmpd="sng" algn="ctr">
                <a:solidFill>
                  <a:srgbClr val="000000">
                    <a:alpha val="100000"/>
                  </a:srgbClr>
                </a:solidFill>
                <a:prstDash val="solid"/>
                <a:round/>
                <a:headEnd w="sm" len="sm"/>
                <a:tailEnd w="sm" len="sm"/>
              </a:ln>
              <a:effectLst>
                <a:outerShdw dist="53882" dir="2700000" algn="ctr" rotWithShape="0">
                  <a:srgbClr val="000000">
                    <a:alpha val="100000"/>
                  </a:srgbClr>
                </a:outerShdw>
              </a:effectLst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p>
                <a:pPr marL="0" marR="0" lvl="0" indent="0" algn="ctr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effectLst/>
                    <a:latin typeface="굴림체"/>
                    <a:ea typeface="굴림체"/>
                  </a:rPr>
                  <a:t>6</a:t>
                </a:r>
  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latin typeface="굴림체"/>
                  <a:ea typeface="굴림체"/>
                </a:endParaRPr>
              </a:p>
            </p:txBody>
          </p:sp>
          <p:sp>
            <p:nvSpPr>
              <p:cNvPr id="200733" name=""/>
              <p:cNvSpPr/>
              <p:nvPr/>
            </p:nvSpPr>
            <p:spPr>
              <a:xfrm>
                <a:off x="2625385" y="3253296"/>
                <a:ext cx="1091213" cy="35140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3175" cap="flat" cmpd="sng" algn="ctr">
                <a:solidFill>
                  <a:srgbClr val="000000">
                    <a:alpha val="100000"/>
                  </a:srgbClr>
                </a:solidFill>
                <a:prstDash val="solid"/>
                <a:round/>
                <a:headEnd w="sm" len="sm"/>
                <a:tailEnd w="sm" len="sm"/>
              </a:ln>
              <a:effectLst>
                <a:outerShdw dist="53882" dir="2700000" algn="ctr" rotWithShape="0">
                  <a:srgbClr val="000000">
                    <a:alpha val="100000"/>
                  </a:srgbClr>
                </a:outerShdw>
              </a:effectLst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p>
                <a:pPr marL="0" marR="0" lvl="0" indent="0" algn="ctr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effectLst/>
                    <a:latin typeface="굴림체"/>
                    <a:ea typeface="굴림체"/>
                  </a:rPr>
                  <a:t>-1</a:t>
                </a:r>
  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latin typeface="굴림체"/>
                  <a:ea typeface="굴림체"/>
                </a:endParaRPr>
              </a:p>
            </p:txBody>
          </p:sp>
        </p:grpSp>
      </p:grpSp>
      <p:sp>
        <p:nvSpPr>
          <p:cNvPr id="200734" name=""/>
          <p:cNvSpPr txBox="1"/>
          <p:nvPr/>
        </p:nvSpPr>
        <p:spPr>
          <a:xfrm>
            <a:off x="7161320" y="2457042"/>
            <a:ext cx="795292" cy="44993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4e4e4"/>
                </a:solidFill>
                <a:latin typeface="굴림체"/>
                <a:ea typeface="굴림체"/>
                <a:cs typeface="굴림체"/>
              </a:rPr>
              <a:t>SP+2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4e4e4"/>
              </a:solidFill>
              <a:latin typeface="굴림체"/>
              <a:ea typeface="굴림체"/>
              <a:cs typeface="굴림체"/>
            </a:endParaRPr>
          </a:p>
        </p:txBody>
      </p:sp>
      <p:sp>
        <p:nvSpPr>
          <p:cNvPr id="200735" name=""/>
          <p:cNvSpPr txBox="1"/>
          <p:nvPr/>
        </p:nvSpPr>
        <p:spPr>
          <a:xfrm>
            <a:off x="7156511" y="2836193"/>
            <a:ext cx="795292" cy="44993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4e4e4"/>
                </a:solidFill>
                <a:latin typeface="굴림체"/>
                <a:ea typeface="굴림체"/>
                <a:cs typeface="굴림체"/>
              </a:rPr>
              <a:t>SP+1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4e4e4"/>
              </a:solidFill>
              <a:latin typeface="굴림체"/>
              <a:ea typeface="굴림체"/>
              <a:cs typeface="굴림체"/>
            </a:endParaRPr>
          </a:p>
        </p:txBody>
      </p:sp>
      <p:sp>
        <p:nvSpPr>
          <p:cNvPr id="200736" name=""/>
          <p:cNvSpPr txBox="1"/>
          <p:nvPr/>
        </p:nvSpPr>
        <p:spPr>
          <a:xfrm>
            <a:off x="7161319" y="2105635"/>
            <a:ext cx="795292" cy="44993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4e4e4"/>
                </a:solidFill>
                <a:latin typeface="굴림체"/>
                <a:ea typeface="굴림체"/>
                <a:cs typeface="굴림체"/>
              </a:rPr>
              <a:t>SP+3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4e4e4"/>
              </a:solidFill>
              <a:latin typeface="굴림체"/>
              <a:ea typeface="굴림체"/>
              <a:cs typeface="굴림체"/>
            </a:endParaRPr>
          </a:p>
        </p:txBody>
      </p:sp>
      <p:grpSp>
        <p:nvGrpSpPr>
          <p:cNvPr id="200757" name=""/>
          <p:cNvGrpSpPr/>
          <p:nvPr/>
        </p:nvGrpSpPr>
        <p:grpSpPr>
          <a:xfrm rot="0">
            <a:off x="192720" y="3849209"/>
            <a:ext cx="1110079" cy="2844184"/>
            <a:chOff x="192720" y="3849208"/>
            <a:chExt cx="1110079" cy="2844184"/>
          </a:xfrm>
        </p:grpSpPr>
        <p:sp>
          <p:nvSpPr>
            <p:cNvPr id="200753" name=""/>
            <p:cNvSpPr/>
            <p:nvPr/>
          </p:nvSpPr>
          <p:spPr>
            <a:xfrm>
              <a:off x="197159" y="3849208"/>
              <a:ext cx="1091213" cy="3514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  <a:effectLst>
              <a:outerShdw dist="53882" dir="2700000" algn="ctr" rotWithShape="0">
                <a:srgbClr val="000000">
                  <a:alpha val="100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lvl="0" indent="0" algn="ctr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굴림체"/>
                <a:ea typeface="굴림체"/>
              </a:endParaRPr>
            </a:p>
          </p:txBody>
        </p:sp>
        <p:sp>
          <p:nvSpPr>
            <p:cNvPr id="200752" name=""/>
            <p:cNvSpPr/>
            <p:nvPr/>
          </p:nvSpPr>
          <p:spPr>
            <a:xfrm>
              <a:off x="201968" y="4205425"/>
              <a:ext cx="1091213" cy="3514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  <a:effectLst>
              <a:outerShdw dist="53882" dir="2700000" algn="ctr" rotWithShape="0">
                <a:srgbClr val="000000">
                  <a:alpha val="100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lvl="0" indent="0" algn="ctr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굴림체"/>
                <a:ea typeface="굴림체"/>
              </a:endParaRPr>
            </a:p>
          </p:txBody>
        </p:sp>
        <p:sp>
          <p:nvSpPr>
            <p:cNvPr id="200751" name=""/>
            <p:cNvSpPr/>
            <p:nvPr/>
          </p:nvSpPr>
          <p:spPr>
            <a:xfrm>
              <a:off x="192720" y="4584576"/>
              <a:ext cx="1091213" cy="3514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  <a:effectLst>
              <a:outerShdw dist="53882" dir="2700000" algn="ctr" rotWithShape="0">
                <a:srgbClr val="000000">
                  <a:alpha val="100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lvl="0" indent="0" algn="ctr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굴림체"/>
                <a:ea typeface="굴림체"/>
              </a:endParaRPr>
            </a:p>
          </p:txBody>
        </p:sp>
        <p:sp>
          <p:nvSpPr>
            <p:cNvPr id="200738" name=""/>
            <p:cNvSpPr/>
            <p:nvPr/>
          </p:nvSpPr>
          <p:spPr>
            <a:xfrm>
              <a:off x="197528" y="4940792"/>
              <a:ext cx="1091213" cy="3514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  <a:effectLst>
              <a:outerShdw dist="53882" dir="2700000" algn="ctr" rotWithShape="0">
                <a:srgbClr val="000000">
                  <a:alpha val="100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lvl="0" indent="0" algn="ctr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굴림체"/>
                <a:ea typeface="굴림체"/>
              </a:endParaRPr>
            </a:p>
          </p:txBody>
        </p:sp>
        <p:sp>
          <p:nvSpPr>
            <p:cNvPr id="200739" name=""/>
            <p:cNvSpPr/>
            <p:nvPr/>
          </p:nvSpPr>
          <p:spPr>
            <a:xfrm>
              <a:off x="197528" y="5282952"/>
              <a:ext cx="1091213" cy="3514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  <a:effectLst>
              <a:outerShdw dist="53882" dir="2700000" algn="ctr" rotWithShape="0">
                <a:srgbClr val="000000">
                  <a:alpha val="100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lvl="0" indent="0" algn="ctr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latin typeface="굴림체"/>
                  <a:ea typeface="굴림체"/>
                </a:rPr>
                <a:t>data2</a:t>
              </a:r>
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굴림체"/>
                <a:ea typeface="굴림체"/>
              </a:endParaRPr>
            </a:p>
          </p:txBody>
        </p:sp>
        <p:grpSp>
          <p:nvGrpSpPr>
            <p:cNvPr id="200740" name=""/>
            <p:cNvGrpSpPr/>
            <p:nvPr/>
          </p:nvGrpSpPr>
          <p:grpSpPr>
            <a:xfrm rot="0">
              <a:off x="201968" y="5634360"/>
              <a:ext cx="1100831" cy="1059032"/>
              <a:chOff x="2615768" y="2545671"/>
              <a:chExt cx="1100831" cy="1059032"/>
            </a:xfrm>
          </p:grpSpPr>
          <p:sp>
            <p:nvSpPr>
              <p:cNvPr id="200741" name=""/>
              <p:cNvSpPr/>
              <p:nvPr/>
            </p:nvSpPr>
            <p:spPr>
              <a:xfrm>
                <a:off x="2620576" y="2545671"/>
                <a:ext cx="1091213" cy="35140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3175" cap="flat" cmpd="sng" algn="ctr">
                <a:solidFill>
                  <a:srgbClr val="000000">
                    <a:alpha val="100000"/>
                  </a:srgbClr>
                </a:solidFill>
                <a:prstDash val="solid"/>
                <a:round/>
                <a:headEnd w="sm" len="sm"/>
                <a:tailEnd w="sm" len="sm"/>
              </a:ln>
              <a:effectLst>
                <a:outerShdw dist="53882" dir="2700000" algn="ctr" rotWithShape="0">
                  <a:srgbClr val="000000">
                    <a:alpha val="100000"/>
                  </a:srgbClr>
                </a:outerShdw>
              </a:effectLst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p>
                <a:pPr marL="0" marR="0" lvl="0" indent="0" algn="ctr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effectLst/>
                    <a:latin typeface="굴림체"/>
                    <a:ea typeface="굴림체"/>
                  </a:rPr>
                  <a:t>data1</a:t>
                </a:r>
  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latin typeface="굴림체"/>
                  <a:ea typeface="굴림체"/>
                </a:endParaRPr>
              </a:p>
            </p:txBody>
          </p:sp>
          <p:sp>
            <p:nvSpPr>
              <p:cNvPr id="200742" name=""/>
              <p:cNvSpPr/>
              <p:nvPr/>
            </p:nvSpPr>
            <p:spPr>
              <a:xfrm>
                <a:off x="2615768" y="2910766"/>
                <a:ext cx="1091213" cy="35140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3175" cap="flat" cmpd="sng" algn="ctr">
                <a:solidFill>
                  <a:srgbClr val="000000">
                    <a:alpha val="100000"/>
                  </a:srgbClr>
                </a:solidFill>
                <a:prstDash val="solid"/>
                <a:round/>
                <a:headEnd w="sm" len="sm"/>
                <a:tailEnd w="sm" len="sm"/>
              </a:ln>
              <a:effectLst>
                <a:outerShdw dist="53882" dir="2700000" algn="ctr" rotWithShape="0">
                  <a:srgbClr val="000000">
                    <a:alpha val="100000"/>
                  </a:srgbClr>
                </a:outerShdw>
              </a:effectLst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p>
                <a:pPr marL="0" marR="0" lvl="0" indent="0" algn="ctr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effectLst/>
                    <a:latin typeface="굴림체"/>
                    <a:ea typeface="굴림체"/>
                  </a:rPr>
                  <a:t>7</a:t>
                </a:r>
  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latin typeface="굴림체"/>
                  <a:ea typeface="굴림체"/>
                </a:endParaRPr>
              </a:p>
            </p:txBody>
          </p:sp>
          <p:sp>
            <p:nvSpPr>
              <p:cNvPr id="200743" name=""/>
              <p:cNvSpPr/>
              <p:nvPr/>
            </p:nvSpPr>
            <p:spPr>
              <a:xfrm>
                <a:off x="2625385" y="3253296"/>
                <a:ext cx="1091213" cy="35140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3175" cap="flat" cmpd="sng" algn="ctr">
                <a:solidFill>
                  <a:srgbClr val="000000">
                    <a:alpha val="100000"/>
                  </a:srgbClr>
                </a:solidFill>
                <a:prstDash val="solid"/>
                <a:round/>
                <a:headEnd w="sm" len="sm"/>
                <a:tailEnd w="sm" len="sm"/>
              </a:ln>
              <a:effectLst>
                <a:outerShdw dist="53882" dir="2700000" algn="ctr" rotWithShape="0">
                  <a:srgbClr val="000000">
                    <a:alpha val="100000"/>
                  </a:srgbClr>
                </a:outerShdw>
              </a:effectLst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p>
                <a:pPr marL="0" marR="0" lvl="0" indent="0" algn="ctr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effectLst/>
                    <a:latin typeface="굴림체"/>
                    <a:ea typeface="굴림체"/>
                  </a:rPr>
                  <a:t>-1</a:t>
                </a:r>
  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latin typeface="굴림체"/>
                  <a:ea typeface="굴림체"/>
                </a:endParaRPr>
              </a:p>
            </p:txBody>
          </p:sp>
        </p:grpSp>
      </p:grpSp>
      <p:sp>
        <p:nvSpPr>
          <p:cNvPr id="200754" name=""/>
          <p:cNvSpPr txBox="1"/>
          <p:nvPr/>
        </p:nvSpPr>
        <p:spPr>
          <a:xfrm>
            <a:off x="1302798" y="4495947"/>
            <a:ext cx="1257671" cy="44993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4e4e4"/>
                </a:solidFill>
                <a:latin typeface="굴림체"/>
                <a:ea typeface="굴림체"/>
                <a:cs typeface="굴림체"/>
              </a:rPr>
              <a:t>S(SP+1)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4e4e4"/>
              </a:solidFill>
              <a:latin typeface="굴림체"/>
              <a:ea typeface="굴림체"/>
              <a:cs typeface="굴림체"/>
            </a:endParaRPr>
          </a:p>
        </p:txBody>
      </p:sp>
      <p:sp>
        <p:nvSpPr>
          <p:cNvPr id="200755" name=""/>
          <p:cNvSpPr txBox="1"/>
          <p:nvPr/>
        </p:nvSpPr>
        <p:spPr>
          <a:xfrm>
            <a:off x="1297989" y="4875098"/>
            <a:ext cx="1072719" cy="44747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4e4e4"/>
                </a:solidFill>
                <a:latin typeface="굴림체"/>
                <a:ea typeface="굴림체"/>
                <a:cs typeface="굴림체"/>
              </a:rPr>
              <a:t>S(SP)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4e4e4"/>
              </a:solidFill>
              <a:latin typeface="굴림체"/>
              <a:ea typeface="굴림체"/>
              <a:cs typeface="굴림체"/>
            </a:endParaRPr>
          </a:p>
        </p:txBody>
      </p:sp>
      <p:sp>
        <p:nvSpPr>
          <p:cNvPr id="200756" name=""/>
          <p:cNvSpPr txBox="1"/>
          <p:nvPr/>
        </p:nvSpPr>
        <p:spPr>
          <a:xfrm>
            <a:off x="1275054" y="4172283"/>
            <a:ext cx="1340898" cy="44543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4e4e4"/>
                </a:solidFill>
                <a:latin typeface="굴림체"/>
                <a:ea typeface="굴림체"/>
                <a:cs typeface="굴림체"/>
              </a:rPr>
              <a:t>S(SP+2)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4e4e4"/>
              </a:solidFill>
              <a:latin typeface="굴림체"/>
              <a:ea typeface="굴림체"/>
              <a:cs typeface="굴림체"/>
            </a:endParaRPr>
          </a:p>
        </p:txBody>
      </p:sp>
      <p:grpSp>
        <p:nvGrpSpPr>
          <p:cNvPr id="200758" name=""/>
          <p:cNvGrpSpPr/>
          <p:nvPr/>
        </p:nvGrpSpPr>
        <p:grpSpPr>
          <a:xfrm rot="0">
            <a:off x="3674246" y="3890639"/>
            <a:ext cx="1110079" cy="2844184"/>
            <a:chOff x="192720" y="3849208"/>
            <a:chExt cx="1110079" cy="2844184"/>
          </a:xfrm>
        </p:grpSpPr>
        <p:sp>
          <p:nvSpPr>
            <p:cNvPr id="200759" name=""/>
            <p:cNvSpPr/>
            <p:nvPr/>
          </p:nvSpPr>
          <p:spPr>
            <a:xfrm>
              <a:off x="197159" y="3849208"/>
              <a:ext cx="1091213" cy="3514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  <a:effectLst>
              <a:outerShdw dist="53882" dir="2700000" algn="ctr" rotWithShape="0">
                <a:srgbClr val="000000">
                  <a:alpha val="100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lvl="0" indent="0" algn="ctr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굴림체"/>
                <a:ea typeface="굴림체"/>
              </a:endParaRPr>
            </a:p>
          </p:txBody>
        </p:sp>
        <p:sp>
          <p:nvSpPr>
            <p:cNvPr id="200760" name=""/>
            <p:cNvSpPr/>
            <p:nvPr/>
          </p:nvSpPr>
          <p:spPr>
            <a:xfrm>
              <a:off x="201968" y="4205425"/>
              <a:ext cx="1091213" cy="3514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  <a:effectLst>
              <a:outerShdw dist="53882" dir="2700000" algn="ctr" rotWithShape="0">
                <a:srgbClr val="000000">
                  <a:alpha val="100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lvl="0" indent="0" algn="ctr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latin typeface="굴림체"/>
                  <a:ea typeface="굴림체"/>
                </a:rPr>
                <a:t>data1</a:t>
              </a:r>
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굴림체"/>
                <a:ea typeface="굴림체"/>
              </a:endParaRPr>
            </a:p>
          </p:txBody>
        </p:sp>
        <p:sp>
          <p:nvSpPr>
            <p:cNvPr id="200761" name=""/>
            <p:cNvSpPr/>
            <p:nvPr/>
          </p:nvSpPr>
          <p:spPr>
            <a:xfrm>
              <a:off x="192720" y="4584576"/>
              <a:ext cx="1091213" cy="3514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  <a:effectLst>
              <a:outerShdw dist="53882" dir="2700000" algn="ctr" rotWithShape="0">
                <a:srgbClr val="000000">
                  <a:alpha val="100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lvl="0" indent="0" algn="ctr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latin typeface="굴림체"/>
                  <a:ea typeface="굴림체"/>
                </a:rPr>
                <a:t>1</a:t>
              </a:r>
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굴림체"/>
                <a:ea typeface="굴림체"/>
              </a:endParaRPr>
            </a:p>
          </p:txBody>
        </p:sp>
        <p:sp>
          <p:nvSpPr>
            <p:cNvPr id="200762" name=""/>
            <p:cNvSpPr/>
            <p:nvPr/>
          </p:nvSpPr>
          <p:spPr>
            <a:xfrm>
              <a:off x="197528" y="4940792"/>
              <a:ext cx="1091213" cy="3514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  <a:effectLst>
              <a:outerShdw dist="53882" dir="2700000" algn="ctr" rotWithShape="0">
                <a:srgbClr val="000000">
                  <a:alpha val="100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lvl="0" indent="0" algn="ctr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latin typeface="굴림체"/>
                  <a:ea typeface="굴림체"/>
                </a:rPr>
                <a:t>1</a:t>
              </a:r>
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굴림체"/>
                <a:ea typeface="굴림체"/>
              </a:endParaRPr>
            </a:p>
          </p:txBody>
        </p:sp>
        <p:sp>
          <p:nvSpPr>
            <p:cNvPr id="200763" name=""/>
            <p:cNvSpPr/>
            <p:nvPr/>
          </p:nvSpPr>
          <p:spPr>
            <a:xfrm>
              <a:off x="197528" y="5282952"/>
              <a:ext cx="1091213" cy="3514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  <a:effectLst>
              <a:outerShdw dist="53882" dir="2700000" algn="ctr" rotWithShape="0">
                <a:srgbClr val="000000">
                  <a:alpha val="100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lvl="0" indent="0" algn="ctr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latin typeface="굴림체"/>
                  <a:ea typeface="굴림체"/>
                </a:rPr>
                <a:t>data2</a:t>
              </a:r>
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굴림체"/>
                <a:ea typeface="굴림체"/>
              </a:endParaRPr>
            </a:p>
          </p:txBody>
        </p:sp>
        <p:grpSp>
          <p:nvGrpSpPr>
            <p:cNvPr id="200764" name=""/>
            <p:cNvGrpSpPr/>
            <p:nvPr/>
          </p:nvGrpSpPr>
          <p:grpSpPr>
            <a:xfrm rot="0">
              <a:off x="201968" y="5634360"/>
              <a:ext cx="1100831" cy="1059032"/>
              <a:chOff x="2615768" y="2545671"/>
              <a:chExt cx="1100831" cy="1059032"/>
            </a:xfrm>
          </p:grpSpPr>
          <p:sp>
            <p:nvSpPr>
              <p:cNvPr id="200765" name=""/>
              <p:cNvSpPr/>
              <p:nvPr/>
            </p:nvSpPr>
            <p:spPr>
              <a:xfrm>
                <a:off x="2620576" y="2545671"/>
                <a:ext cx="1091213" cy="35140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3175" cap="flat" cmpd="sng" algn="ctr">
                <a:solidFill>
                  <a:srgbClr val="000000">
                    <a:alpha val="100000"/>
                  </a:srgbClr>
                </a:solidFill>
                <a:prstDash val="solid"/>
                <a:round/>
                <a:headEnd w="sm" len="sm"/>
                <a:tailEnd w="sm" len="sm"/>
              </a:ln>
              <a:effectLst>
                <a:outerShdw dist="53882" dir="2700000" algn="ctr" rotWithShape="0">
                  <a:srgbClr val="000000">
                    <a:alpha val="100000"/>
                  </a:srgbClr>
                </a:outerShdw>
              </a:effectLst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p>
                <a:pPr marL="0" marR="0" lvl="0" indent="0" algn="ctr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effectLst/>
                    <a:latin typeface="굴림체"/>
                    <a:ea typeface="굴림체"/>
                  </a:rPr>
                  <a:t>data1</a:t>
                </a:r>
  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latin typeface="굴림체"/>
                  <a:ea typeface="굴림체"/>
                </a:endParaRPr>
              </a:p>
            </p:txBody>
          </p:sp>
          <p:sp>
            <p:nvSpPr>
              <p:cNvPr id="200766" name=""/>
              <p:cNvSpPr/>
              <p:nvPr/>
            </p:nvSpPr>
            <p:spPr>
              <a:xfrm>
                <a:off x="2615768" y="2910766"/>
                <a:ext cx="1091213" cy="35140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3175" cap="flat" cmpd="sng" algn="ctr">
                <a:solidFill>
                  <a:srgbClr val="000000">
                    <a:alpha val="100000"/>
                  </a:srgbClr>
                </a:solidFill>
                <a:prstDash val="solid"/>
                <a:round/>
                <a:headEnd w="sm" len="sm"/>
                <a:tailEnd w="sm" len="sm"/>
              </a:ln>
              <a:effectLst>
                <a:outerShdw dist="53882" dir="2700000" algn="ctr" rotWithShape="0">
                  <a:srgbClr val="000000">
                    <a:alpha val="100000"/>
                  </a:srgbClr>
                </a:outerShdw>
              </a:effectLst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p>
                <a:pPr marL="0" marR="0" lvl="0" indent="0" algn="ctr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effectLst/>
                    <a:latin typeface="굴림체"/>
                    <a:ea typeface="굴림체"/>
                  </a:rPr>
                  <a:t>6</a:t>
                </a:r>
  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latin typeface="굴림체"/>
                  <a:ea typeface="굴림체"/>
                </a:endParaRPr>
              </a:p>
            </p:txBody>
          </p:sp>
          <p:sp>
            <p:nvSpPr>
              <p:cNvPr id="200767" name=""/>
              <p:cNvSpPr/>
              <p:nvPr/>
            </p:nvSpPr>
            <p:spPr>
              <a:xfrm>
                <a:off x="2625385" y="3253296"/>
                <a:ext cx="1091213" cy="35140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3175" cap="flat" cmpd="sng" algn="ctr">
                <a:solidFill>
                  <a:srgbClr val="000000">
                    <a:alpha val="100000"/>
                  </a:srgbClr>
                </a:solidFill>
                <a:prstDash val="solid"/>
                <a:round/>
                <a:headEnd w="sm" len="sm"/>
                <a:tailEnd w="sm" len="sm"/>
              </a:ln>
              <a:effectLst>
                <a:outerShdw dist="53882" dir="2700000" algn="ctr" rotWithShape="0">
                  <a:srgbClr val="000000">
                    <a:alpha val="100000"/>
                  </a:srgbClr>
                </a:outerShdw>
              </a:effectLst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p>
                <a:pPr marL="0" marR="0" lvl="0" indent="0" algn="ctr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effectLst/>
                    <a:latin typeface="굴림체"/>
                    <a:ea typeface="굴림체"/>
                  </a:rPr>
                  <a:t>-1</a:t>
                </a:r>
  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latin typeface="굴림체"/>
                  <a:ea typeface="굴림체"/>
                </a:endParaRPr>
              </a:p>
            </p:txBody>
          </p:sp>
        </p:grpSp>
      </p:grpSp>
      <p:grpSp>
        <p:nvGrpSpPr>
          <p:cNvPr id="200768" name=""/>
          <p:cNvGrpSpPr/>
          <p:nvPr/>
        </p:nvGrpSpPr>
        <p:grpSpPr>
          <a:xfrm rot="0">
            <a:off x="6101548" y="3848839"/>
            <a:ext cx="1118957" cy="2844184"/>
            <a:chOff x="192720" y="3849208"/>
            <a:chExt cx="1118957" cy="2844184"/>
          </a:xfrm>
        </p:grpSpPr>
        <p:sp>
          <p:nvSpPr>
            <p:cNvPr id="200769" name=""/>
            <p:cNvSpPr/>
            <p:nvPr/>
          </p:nvSpPr>
          <p:spPr>
            <a:xfrm>
              <a:off x="197159" y="3849208"/>
              <a:ext cx="1091213" cy="3514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  <a:effectLst>
              <a:outerShdw dist="53882" dir="2700000" algn="ctr" rotWithShape="0">
                <a:srgbClr val="000000">
                  <a:alpha val="100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lvl="0" indent="0" algn="ctr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굴림체"/>
                <a:ea typeface="굴림체"/>
              </a:endParaRPr>
            </a:p>
          </p:txBody>
        </p:sp>
        <p:sp>
          <p:nvSpPr>
            <p:cNvPr id="200770" name=""/>
            <p:cNvSpPr/>
            <p:nvPr/>
          </p:nvSpPr>
          <p:spPr>
            <a:xfrm>
              <a:off x="201968" y="4205425"/>
              <a:ext cx="1091213" cy="3514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  <a:effectLst>
              <a:outerShdw dist="53882" dir="2700000" algn="ctr" rotWithShape="0">
                <a:srgbClr val="000000">
                  <a:alpha val="100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lvl="0" indent="0" algn="ctr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latin typeface="굴림체"/>
                  <a:ea typeface="굴림체"/>
                </a:rPr>
                <a:t>data1</a:t>
              </a:r>
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굴림체"/>
                <a:ea typeface="굴림체"/>
              </a:endParaRPr>
            </a:p>
          </p:txBody>
        </p:sp>
        <p:sp>
          <p:nvSpPr>
            <p:cNvPr id="200771" name=""/>
            <p:cNvSpPr/>
            <p:nvPr/>
          </p:nvSpPr>
          <p:spPr>
            <a:xfrm>
              <a:off x="192720" y="4584576"/>
              <a:ext cx="1091213" cy="3514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  <a:effectLst>
              <a:outerShdw dist="53882" dir="2700000" algn="ctr" rotWithShape="0">
                <a:srgbClr val="000000">
                  <a:alpha val="100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lvl="0" indent="0" algn="ctr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latin typeface="굴림체"/>
                  <a:ea typeface="굴림체"/>
                </a:rPr>
                <a:t>1</a:t>
              </a:r>
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굴림체"/>
                <a:ea typeface="굴림체"/>
              </a:endParaRPr>
            </a:p>
          </p:txBody>
        </p:sp>
        <p:sp>
          <p:nvSpPr>
            <p:cNvPr id="200772" name=""/>
            <p:cNvSpPr/>
            <p:nvPr/>
          </p:nvSpPr>
          <p:spPr>
            <a:xfrm>
              <a:off x="197528" y="4940792"/>
              <a:ext cx="1091213" cy="3514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  <a:effectLst>
              <a:outerShdw dist="53882" dir="2700000" algn="ctr" rotWithShape="0">
                <a:srgbClr val="000000">
                  <a:alpha val="100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lvl="0" indent="0" algn="ctr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latin typeface="굴림체"/>
                  <a:ea typeface="굴림체"/>
                </a:rPr>
                <a:t>1</a:t>
              </a:r>
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굴림체"/>
                <a:ea typeface="굴림체"/>
              </a:endParaRPr>
            </a:p>
          </p:txBody>
        </p:sp>
        <p:sp>
          <p:nvSpPr>
            <p:cNvPr id="200773" name=""/>
            <p:cNvSpPr/>
            <p:nvPr/>
          </p:nvSpPr>
          <p:spPr>
            <a:xfrm>
              <a:off x="197528" y="5282952"/>
              <a:ext cx="1091213" cy="3514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  <a:effectLst>
              <a:outerShdw dist="53882" dir="2700000" algn="ctr" rotWithShape="0">
                <a:srgbClr val="000000">
                  <a:alpha val="100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lvl="0" indent="0" algn="ctr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latin typeface="굴림체"/>
                  <a:ea typeface="굴림체"/>
                </a:rPr>
                <a:t>data2</a:t>
              </a:r>
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굴림체"/>
                <a:ea typeface="굴림체"/>
              </a:endParaRPr>
            </a:p>
          </p:txBody>
        </p:sp>
        <p:grpSp>
          <p:nvGrpSpPr>
            <p:cNvPr id="200774" name=""/>
            <p:cNvGrpSpPr/>
            <p:nvPr/>
          </p:nvGrpSpPr>
          <p:grpSpPr>
            <a:xfrm rot="0">
              <a:off x="206775" y="5634360"/>
              <a:ext cx="1104901" cy="1059032"/>
              <a:chOff x="2620576" y="2545671"/>
              <a:chExt cx="1104901" cy="1059032"/>
            </a:xfrm>
          </p:grpSpPr>
          <p:sp>
            <p:nvSpPr>
              <p:cNvPr id="200775" name=""/>
              <p:cNvSpPr/>
              <p:nvPr/>
            </p:nvSpPr>
            <p:spPr>
              <a:xfrm>
                <a:off x="2620576" y="2545671"/>
                <a:ext cx="1091213" cy="35140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3175" cap="flat" cmpd="sng" algn="ctr">
                <a:solidFill>
                  <a:srgbClr val="000000">
                    <a:alpha val="100000"/>
                  </a:srgbClr>
                </a:solidFill>
                <a:prstDash val="solid"/>
                <a:round/>
                <a:headEnd w="sm" len="sm"/>
                <a:tailEnd w="sm" len="sm"/>
              </a:ln>
              <a:effectLst>
                <a:outerShdw dist="53882" dir="2700000" algn="ctr" rotWithShape="0">
                  <a:srgbClr val="000000">
                    <a:alpha val="100000"/>
                  </a:srgbClr>
                </a:outerShdw>
              </a:effectLst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p>
                <a:pPr marL="0" marR="0" lvl="0" indent="0" algn="ctr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effectLst/>
                    <a:latin typeface="굴림체"/>
                    <a:ea typeface="굴림체"/>
                  </a:rPr>
                  <a:t>data1</a:t>
                </a:r>
  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latin typeface="굴림체"/>
                  <a:ea typeface="굴림체"/>
                </a:endParaRPr>
              </a:p>
            </p:txBody>
          </p:sp>
          <p:sp>
            <p:nvSpPr>
              <p:cNvPr id="200776" name=""/>
              <p:cNvSpPr/>
              <p:nvPr/>
            </p:nvSpPr>
            <p:spPr>
              <a:xfrm>
                <a:off x="2634264" y="2901519"/>
                <a:ext cx="1091213" cy="35140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3175" cap="flat" cmpd="sng" algn="ctr">
                <a:solidFill>
                  <a:srgbClr val="000000">
                    <a:alpha val="100000"/>
                  </a:srgbClr>
                </a:solidFill>
                <a:prstDash val="solid"/>
                <a:round/>
                <a:headEnd w="sm" len="sm"/>
                <a:tailEnd w="sm" len="sm"/>
              </a:ln>
              <a:effectLst>
                <a:outerShdw dist="53882" dir="2700000" algn="ctr" rotWithShape="0">
                  <a:srgbClr val="000000">
                    <a:alpha val="100000"/>
                  </a:srgbClr>
                </a:outerShdw>
              </a:effectLst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p>
                <a:pPr marL="0" marR="0" lvl="0" indent="0" algn="ctr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effectLst/>
                    <a:latin typeface="굴림체"/>
                    <a:ea typeface="굴림체"/>
                  </a:rPr>
                  <a:t>7</a:t>
                </a:r>
  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latin typeface="굴림체"/>
                  <a:ea typeface="굴림체"/>
                </a:endParaRPr>
              </a:p>
            </p:txBody>
          </p:sp>
          <p:sp>
            <p:nvSpPr>
              <p:cNvPr id="200777" name=""/>
              <p:cNvSpPr/>
              <p:nvPr/>
            </p:nvSpPr>
            <p:spPr>
              <a:xfrm>
                <a:off x="2625385" y="3253296"/>
                <a:ext cx="1091213" cy="35140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3175" cap="flat" cmpd="sng" algn="ctr">
                <a:solidFill>
                  <a:srgbClr val="000000">
                    <a:alpha val="100000"/>
                  </a:srgbClr>
                </a:solidFill>
                <a:prstDash val="solid"/>
                <a:round/>
                <a:headEnd w="sm" len="sm"/>
                <a:tailEnd w="sm" len="sm"/>
              </a:ln>
              <a:effectLst>
                <a:outerShdw dist="53882" dir="2700000" algn="ctr" rotWithShape="0">
                  <a:srgbClr val="000000">
                    <a:alpha val="100000"/>
                  </a:srgbClr>
                </a:outerShdw>
              </a:effectLst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p>
                <a:pPr marL="0" marR="0" lvl="0" indent="0" algn="ctr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effectLst/>
                    <a:latin typeface="굴림체"/>
                    <a:ea typeface="굴림체"/>
                  </a:rPr>
                  <a:t>-1</a:t>
                </a:r>
    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  <a:solidFill>
                    <a:srgbClr val="000000"/>
                  </a:solidFill>
                  <a:effectLst/>
                  <a:latin typeface="굴림체"/>
                  <a:ea typeface="굴림체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요약</a:t>
            </a:r>
            <a:endParaRPr lang="ko-KR" altLang="en-US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549" y="1857374"/>
            <a:ext cx="8282763" cy="4452060"/>
          </a:xfrm>
        </p:spPr>
        <p:txBody>
          <a:bodyPr/>
          <a:lstStyle/>
          <a:p>
            <a:pPr marL="446088" lvl="0" indent="-446088">
              <a:lnSpc>
                <a:spcPct val="150000"/>
              </a:lnSpc>
              <a:spcBef>
                <a:spcPct val="10000"/>
              </a:spcBef>
              <a:buSzPct val="80000"/>
              <a:defRPr/>
            </a:pPr>
            <a:r>
              <a:rPr lang="ko-KR" altLang="en-US" sz="2800"/>
              <a:t>매크로와 매크로 프로세서의 개념 정립</a:t>
            </a:r>
            <a:endParaRPr lang="ko-KR" altLang="en-US" sz="2800"/>
          </a:p>
          <a:p>
            <a:pPr marL="446088" lvl="0" indent="-446088">
              <a:lnSpc>
                <a:spcPct val="150000"/>
              </a:lnSpc>
              <a:spcBef>
                <a:spcPct val="10000"/>
              </a:spcBef>
              <a:buSzPct val="80000"/>
              <a:defRPr/>
            </a:pPr>
            <a:r>
              <a:rPr lang="ko-KR" altLang="en-US" sz="2800"/>
              <a:t>매크로 정의</a:t>
            </a:r>
            <a:r>
              <a:rPr lang="en-US" altLang="ko-KR" sz="2800"/>
              <a:t>, </a:t>
            </a:r>
            <a:r>
              <a:rPr lang="ko-KR" altLang="en-US" sz="2800"/>
              <a:t>호출</a:t>
            </a:r>
            <a:r>
              <a:rPr lang="en-US" altLang="ko-KR" sz="2800"/>
              <a:t>, </a:t>
            </a:r>
            <a:r>
              <a:rPr lang="ko-KR" altLang="en-US" sz="2800"/>
              <a:t>확장을 이해</a:t>
            </a:r>
            <a:endParaRPr lang="ko-KR" altLang="en-US" sz="2800"/>
          </a:p>
          <a:p>
            <a:pPr marL="446088" lvl="0" indent="-446088">
              <a:lnSpc>
                <a:spcPct val="150000"/>
              </a:lnSpc>
              <a:spcBef>
                <a:spcPct val="10000"/>
              </a:spcBef>
              <a:buSzPct val="80000"/>
              <a:defRPr/>
            </a:pPr>
            <a:r>
              <a:rPr lang="ko-KR" altLang="en-US" sz="2800"/>
              <a:t>매크로 프로세서와 번역기와의 관계 이해</a:t>
            </a:r>
            <a:endParaRPr lang="ko-KR" altLang="en-US" sz="2800"/>
          </a:p>
          <a:p>
            <a:pPr marL="446088" lvl="0" indent="-446088">
              <a:lnSpc>
                <a:spcPct val="150000"/>
              </a:lnSpc>
              <a:spcBef>
                <a:spcPct val="10000"/>
              </a:spcBef>
              <a:buSzPct val="80000"/>
              <a:defRPr/>
            </a:pPr>
            <a:r>
              <a:rPr lang="ko-KR" altLang="en-US" sz="2800"/>
              <a:t>매크로와 서브루틴과의 차이점을 이해</a:t>
            </a:r>
            <a:endParaRPr lang="ko-KR" altLang="en-US" sz="2800"/>
          </a:p>
          <a:p>
            <a:pPr marL="446088" lvl="0" indent="-446088">
              <a:lnSpc>
                <a:spcPct val="150000"/>
              </a:lnSpc>
              <a:spcBef>
                <a:spcPct val="10000"/>
              </a:spcBef>
              <a:buSzPct val="80000"/>
              <a:defRPr/>
            </a:pPr>
            <a:r>
              <a:rPr lang="ko-KR" altLang="en-US" sz="2800"/>
              <a:t>매크로 인수 사용법</a:t>
            </a:r>
            <a:endParaRPr lang="ko-KR" altLang="en-US" sz="2800"/>
          </a:p>
          <a:p>
            <a:pPr marL="446088" lvl="0" indent="-446088">
              <a:lnSpc>
                <a:spcPct val="150000"/>
              </a:lnSpc>
              <a:spcBef>
                <a:spcPct val="10000"/>
              </a:spcBef>
              <a:buSzPct val="80000"/>
              <a:defRPr/>
            </a:pPr>
            <a:r>
              <a:rPr lang="ko-KR" altLang="en-US" sz="2800"/>
              <a:t>매크로 내의 매크로 정의와 호출 사용법</a:t>
            </a:r>
            <a:endParaRPr lang="ko-KR" altLang="en-US" sz="2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요약</a:t>
            </a:r>
            <a:endParaRPr lang="ko-KR" altLang="en-US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245" y="1795463"/>
            <a:ext cx="8588375" cy="4114800"/>
          </a:xfrm>
        </p:spPr>
        <p:txBody>
          <a:bodyPr/>
          <a:lstStyle/>
          <a:p>
            <a:pPr marL="446088" lvl="0" indent="-446088">
              <a:lnSpc>
                <a:spcPct val="150000"/>
              </a:lnSpc>
              <a:spcBef>
                <a:spcPct val="0"/>
              </a:spcBef>
              <a:buSzPct val="80000"/>
              <a:defRPr/>
            </a:pPr>
            <a:r>
              <a:rPr lang="ko-KR" altLang="en-US" sz="2800"/>
              <a:t>매크로 프로세서의 기능과 자료구조 이해</a:t>
            </a:r>
            <a:endParaRPr lang="ko-KR" altLang="en-US" sz="2800"/>
          </a:p>
          <a:p>
            <a:pPr marL="446088" lvl="0" indent="-446088">
              <a:lnSpc>
                <a:spcPct val="150000"/>
              </a:lnSpc>
              <a:spcBef>
                <a:spcPct val="0"/>
              </a:spcBef>
              <a:buSzPct val="80000"/>
              <a:defRPr/>
            </a:pPr>
            <a:r>
              <a:rPr lang="ko-KR" altLang="en-US" sz="2800"/>
              <a:t>이중 패스 알고리즘의 자료구조 이해</a:t>
            </a:r>
            <a:endParaRPr lang="ko-KR" altLang="en-US" sz="2800"/>
          </a:p>
          <a:p>
            <a:pPr marL="446088" lvl="0" indent="-446088">
              <a:lnSpc>
                <a:spcPct val="150000"/>
              </a:lnSpc>
              <a:spcBef>
                <a:spcPct val="0"/>
              </a:spcBef>
              <a:buSzPct val="80000"/>
              <a:defRPr/>
            </a:pPr>
            <a:r>
              <a:rPr lang="ko-KR" altLang="en-US" sz="2800"/>
              <a:t>형식 인수표와</a:t>
            </a:r>
            <a:r>
              <a:rPr lang="ko-KR" altLang="en-US" sz="1400"/>
              <a:t> </a:t>
            </a:r>
            <a:r>
              <a:rPr lang="ko-KR" altLang="en-US" sz="2800"/>
              <a:t>실 인수표의</a:t>
            </a:r>
            <a:r>
              <a:rPr lang="ko-KR" altLang="en-US" sz="1400"/>
              <a:t> </a:t>
            </a:r>
            <a:r>
              <a:rPr lang="ko-KR" altLang="en-US" sz="2800"/>
              <a:t>형태</a:t>
            </a:r>
            <a:r>
              <a:rPr lang="ko-KR" altLang="en-US" sz="1400"/>
              <a:t> </a:t>
            </a:r>
            <a:r>
              <a:rPr lang="ko-KR" altLang="en-US" sz="2800"/>
              <a:t>이해</a:t>
            </a:r>
            <a:endParaRPr lang="ko-KR" altLang="en-US" sz="2800"/>
          </a:p>
          <a:p>
            <a:pPr marL="446088" lvl="0" indent="-446088">
              <a:lnSpc>
                <a:spcPct val="150000"/>
              </a:lnSpc>
              <a:spcBef>
                <a:spcPct val="0"/>
              </a:spcBef>
              <a:buSzPct val="80000"/>
              <a:defRPr/>
            </a:pPr>
            <a:r>
              <a:rPr lang="ko-KR" altLang="en-US" sz="2800"/>
              <a:t>매크로 정의표와 매크로 이름표의	형태를 이해</a:t>
            </a:r>
            <a:endParaRPr lang="ko-KR" altLang="en-US" sz="2800"/>
          </a:p>
          <a:p>
            <a:pPr marL="446088" lvl="0" indent="-446088">
              <a:lnSpc>
                <a:spcPct val="150000"/>
              </a:lnSpc>
              <a:spcBef>
                <a:spcPct val="0"/>
              </a:spcBef>
              <a:buSzPct val="80000"/>
              <a:defRPr/>
            </a:pPr>
            <a:r>
              <a:rPr lang="ko-KR" altLang="en-US" sz="2800"/>
              <a:t>매크로 프로세서의 패스 </a:t>
            </a:r>
            <a:r>
              <a:rPr lang="en-US" altLang="ko-KR" sz="2800"/>
              <a:t>1</a:t>
            </a:r>
            <a:r>
              <a:rPr lang="ko-KR" altLang="en-US" sz="2800"/>
              <a:t>과 패스 </a:t>
            </a:r>
            <a:r>
              <a:rPr lang="en-US" altLang="ko-KR" sz="2800"/>
              <a:t>2</a:t>
            </a:r>
            <a:r>
              <a:rPr lang="ko-KR" altLang="en-US" sz="2800"/>
              <a:t>의 흐름을 이해</a:t>
            </a:r>
            <a:endParaRPr lang="ko-KR" altLang="en-US" sz="2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매크로 내의 매크로 호출</a:t>
            </a:r>
            <a:endParaRPr lang="ko-KR" alt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866" y="1893888"/>
            <a:ext cx="8484462" cy="4514850"/>
          </a:xfrm>
        </p:spPr>
        <p:txBody>
          <a:bodyPr/>
          <a:lstStyle/>
          <a:p>
            <a:pPr lvl="0">
              <a:buFont typeface="Monotype Sorts"/>
              <a:buNone/>
              <a:defRPr/>
            </a:pPr>
            <a:r>
              <a:rPr lang="ko-KR" altLang="en-US" sz="2400">
                <a:sym typeface="Wingdings"/>
              </a:rPr>
              <a:t>매크로</a:t>
            </a:r>
            <a:r>
              <a:rPr lang="en-US" altLang="ko-KR" sz="2400">
                <a:sym typeface="Wingdings"/>
              </a:rPr>
              <a:t> </a:t>
            </a:r>
            <a:r>
              <a:rPr lang="ko-KR" altLang="en-US" sz="2400">
                <a:sym typeface="Wingdings"/>
              </a:rPr>
              <a:t>확장 중 다른 매크로 호출 발생</a:t>
            </a:r>
            <a:r>
              <a:rPr lang="en-US" altLang="ko-KR" sz="2400">
                <a:sym typeface="Wingdings"/>
              </a:rPr>
              <a:t>,</a:t>
            </a:r>
            <a:r>
              <a:rPr lang="ko-KR" altLang="en-US" sz="2400">
                <a:sym typeface="Wingdings"/>
              </a:rPr>
              <a:t> </a:t>
            </a:r>
            <a:endParaRPr lang="ko-KR" altLang="en-US" sz="2400">
              <a:sym typeface="Wingdings"/>
            </a:endParaRPr>
          </a:p>
          <a:p>
            <a:pPr lvl="0">
              <a:buFont typeface="Monotype Sorts"/>
              <a:buNone/>
              <a:defRPr/>
            </a:pPr>
            <a:r>
              <a:rPr lang="ko-KR" altLang="en-US" sz="2400">
                <a:sym typeface="Wingdings"/>
              </a:rPr>
              <a:t>현재 확장 중인 매크로 정보를 스택</a:t>
            </a:r>
            <a:r>
              <a:rPr lang="en-US" altLang="ko-KR" sz="2400">
                <a:sym typeface="Wingdings"/>
              </a:rPr>
              <a:t>(stack)</a:t>
            </a:r>
            <a:r>
              <a:rPr lang="ko-KR" altLang="en-US" sz="2400">
                <a:sym typeface="Wingdings"/>
              </a:rPr>
              <a:t>에 저장</a:t>
            </a:r>
            <a:r>
              <a:rPr lang="en-US" altLang="ko-KR" sz="2400">
                <a:sym typeface="Wingdings"/>
              </a:rPr>
              <a:t>,</a:t>
            </a:r>
            <a:r>
              <a:rPr lang="ko-KR" altLang="en-US" sz="2400">
                <a:sym typeface="Wingdings"/>
              </a:rPr>
              <a:t> </a:t>
            </a:r>
            <a:endParaRPr lang="ko-KR" altLang="en-US" sz="2400">
              <a:sym typeface="Wingdings"/>
            </a:endParaRPr>
          </a:p>
          <a:p>
            <a:pPr lvl="0">
              <a:buFont typeface="Monotype Sorts"/>
              <a:buNone/>
              <a:defRPr/>
            </a:pPr>
            <a:r>
              <a:rPr lang="ko-KR" altLang="en-US" sz="2400">
                <a:sym typeface="Wingdings"/>
              </a:rPr>
              <a:t>새로 호출 된 매크로 확장 후</a:t>
            </a:r>
            <a:endParaRPr lang="ko-KR" altLang="en-US" sz="2400">
              <a:sym typeface="Wingdings"/>
            </a:endParaRPr>
          </a:p>
          <a:p>
            <a:pPr lvl="0">
              <a:buFont typeface="Monotype Sorts"/>
              <a:buNone/>
              <a:defRPr/>
            </a:pPr>
            <a:r>
              <a:rPr lang="ko-KR" altLang="en-US" sz="2400">
                <a:sym typeface="Wingdings"/>
              </a:rPr>
              <a:t>처음 매크로 정보를 스택에서 얻은 후 남은 매크로 확장</a:t>
            </a:r>
            <a:r>
              <a:rPr lang="en-US" altLang="ko-KR" sz="2400">
                <a:sym typeface="Wingdings"/>
              </a:rPr>
              <a:t>.</a:t>
            </a:r>
            <a:endParaRPr lang="en-US" altLang="ko-KR" sz="2400">
              <a:sym typeface="Wingdings"/>
            </a:endParaRPr>
          </a:p>
          <a:p>
            <a:pPr lvl="0">
              <a:buFont typeface="Monotype Sorts"/>
              <a:buNone/>
              <a:defRPr/>
            </a:pPr>
            <a:endParaRPr lang="en-US" altLang="ko-KR" sz="2400">
              <a:sym typeface="Wingdings"/>
            </a:endParaRPr>
          </a:p>
          <a:p>
            <a:pPr lvl="0">
              <a:buFont typeface="Monotype Sorts"/>
              <a:buNone/>
              <a:defRPr/>
            </a:pPr>
            <a:r>
              <a:rPr lang="ko-KR" altLang="en-US" sz="2400">
                <a:sym typeface="Wingdings"/>
              </a:rPr>
              <a:t>스택을 사용하면 실 인수표 없어도 됨</a:t>
            </a:r>
            <a:endParaRPr lang="ko-KR" altLang="en-US" sz="2400">
              <a:sym typeface="Wingdings"/>
            </a:endParaRPr>
          </a:p>
          <a:p>
            <a:pPr lvl="0">
              <a:buFont typeface="Monotype Sorts"/>
              <a:buNone/>
              <a:defRPr/>
            </a:pPr>
            <a:r>
              <a:rPr lang="en-US" altLang="ko-KR" sz="2400">
                <a:sym typeface="Wingdings"/>
              </a:rPr>
              <a:t>MDI(MDT</a:t>
            </a:r>
            <a:r>
              <a:rPr lang="ko-KR" altLang="en-US" sz="2400">
                <a:sym typeface="Wingdings"/>
              </a:rPr>
              <a:t>의 </a:t>
            </a:r>
            <a:r>
              <a:rPr lang="en-US" altLang="ko-KR" sz="2400">
                <a:sym typeface="Wingdings"/>
              </a:rPr>
              <a:t>Index) SP</a:t>
            </a:r>
            <a:r>
              <a:rPr lang="ko-KR" altLang="en-US" sz="2400">
                <a:sym typeface="Wingdings"/>
              </a:rPr>
              <a:t> 대신 사용 가능</a:t>
            </a:r>
            <a:endParaRPr lang="ko-KR" altLang="en-US" sz="2400">
              <a:sym typeface="Wingdings"/>
            </a:endParaRPr>
          </a:p>
          <a:p>
            <a:pPr lvl="0">
              <a:buFont typeface="Monotype Sorts"/>
              <a:buNone/>
              <a:defRPr/>
            </a:pPr>
            <a:endParaRPr lang="ko-KR" altLang="en-US" sz="2400">
              <a:sym typeface="Wingdings"/>
            </a:endParaRPr>
          </a:p>
          <a:p>
            <a:pPr lvl="0">
              <a:buFont typeface="Monotype Sorts"/>
              <a:buNone/>
              <a:defRPr/>
            </a:pPr>
            <a:r>
              <a:rPr lang="ko-KR" altLang="en-US" sz="2400">
                <a:sym typeface="Wingdings"/>
              </a:rPr>
              <a:t> </a:t>
            </a:r>
            <a:endParaRPr lang="ko-KR" altLang="en-US" sz="2400">
              <a:sym typeface="Wingdings"/>
            </a:endParaRPr>
          </a:p>
          <a:p>
            <a:pPr lvl="0">
              <a:buFont typeface="Monotype Sorts"/>
              <a:buNone/>
              <a:defRPr/>
            </a:pPr>
            <a:endParaRPr lang="en-US" altLang="ko-KR" sz="2400">
              <a:sym typeface="Wingding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/>
          </p:cNvSpPr>
          <p:nvPr/>
        </p:nvSpPr>
        <p:spPr>
          <a:xfrm>
            <a:off x="355386" y="2001838"/>
            <a:ext cx="8393113" cy="3957637"/>
          </a:xfrm>
          <a:prstGeom prst="rect">
            <a:avLst/>
          </a:prstGeom>
          <a:solidFill>
            <a:srgbClr val="714400"/>
          </a:solidFill>
          <a:ln w="12700">
            <a:solidFill>
              <a:schemeClr val="tx1"/>
            </a:solidFill>
            <a:prstDash val="dash"/>
            <a:miter/>
            <a:headEnd w="sm" len="sm"/>
            <a:tailEnd w="sm" len="sm"/>
          </a:ln>
          <a:effectLst/>
        </p:spPr>
        <p:txBody>
          <a:bodyPr wrap="none" anchor="ctr"/>
          <a:lstStyle/>
          <a:p>
            <a:pPr lvl="0" defTabSz="762000">
              <a:defRPr/>
            </a:pPr>
            <a:endParaRPr xmlns:mc="http://schemas.openxmlformats.org/markup-compatibility/2006" xmlns:hp="http://schemas.haansoft.com/office/presentation/8.0" lang="ko-KR" altLang="ko-KR" sz="2000" mc:Ignorable="hp" hp:hslEmbossed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title" idx="0"/>
          </p:nvPr>
        </p:nvSpPr>
        <p:spPr>
          <a:xfrm>
            <a:off x="258763" y="806450"/>
            <a:ext cx="8626475" cy="742950"/>
          </a:xfrm>
        </p:spPr>
        <p:txBody>
          <a:bodyPr/>
          <a:lstStyle/>
          <a:p>
            <a:pPr lvl="0">
              <a:defRPr/>
            </a:pPr>
            <a:r>
              <a:rPr lang="ko-KR" altLang="en-US" sz="3200"/>
              <a:t>확장</a:t>
            </a:r>
            <a:r>
              <a:rPr lang="en-US" altLang="ko-KR" sz="3200"/>
              <a:t> </a:t>
            </a:r>
            <a:r>
              <a:rPr lang="ko-KR" altLang="en-US" sz="3200"/>
              <a:t>패스</a:t>
            </a:r>
            <a:r>
              <a:rPr lang="en-US" altLang="ko-KR" sz="3200"/>
              <a:t>2 </a:t>
            </a:r>
            <a:r>
              <a:rPr lang="ko-KR" altLang="en-US" sz="3200"/>
              <a:t>에서 사용하는 스택의 구조</a:t>
            </a:r>
            <a:endParaRPr lang="ko-KR" altLang="en-US" sz="3200"/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>
          <a:xfrm>
            <a:off x="2349286" y="5627688"/>
            <a:ext cx="1692275" cy="3254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  <a:headEnd w="sm" len="sm"/>
            <a:tailEnd w="sm" len="sm"/>
          </a:ln>
          <a:effectLst/>
        </p:spPr>
        <p:txBody>
          <a:bodyPr wrap="none" anchor="ctr"/>
          <a:lstStyle/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-1</a:t>
            </a:r>
            <a:endParaRPr xmlns:mc="http://schemas.openxmlformats.org/markup-compatibility/2006" xmlns:hp="http://schemas.haansoft.com/office/presentation/8.0" lang="en-US" altLang="ko-KR" sz="2000" mc:Ignorable="hp" hp:hslEmbossed="0"/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>
          <a:xfrm>
            <a:off x="2349286" y="5297488"/>
            <a:ext cx="1692275" cy="3254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  <a:headEnd w="sm" len="sm"/>
            <a:tailEnd w="sm" len="sm"/>
          </a:ln>
          <a:effectLst/>
        </p:spPr>
        <p:txBody>
          <a:bodyPr wrap="none" anchor="ctr"/>
          <a:lstStyle/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…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>
          <a:xfrm>
            <a:off x="2349286" y="4979988"/>
            <a:ext cx="1692275" cy="3254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  <a:headEnd w="sm" len="sm"/>
            <a:tailEnd w="sm" len="sm"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>
          <a:xfrm>
            <a:off x="2349286" y="4624388"/>
            <a:ext cx="1692275" cy="3254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  <a:headEnd w="sm" len="sm"/>
            <a:tailEnd w="sm" len="sm"/>
          </a:ln>
          <a:effectLst/>
        </p:spPr>
        <p:txBody>
          <a:bodyPr wrap="none" anchor="ctr"/>
          <a:lstStyle/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S(sp)</a:t>
            </a:r>
            <a:endParaRPr xmlns:mc="http://schemas.openxmlformats.org/markup-compatibility/2006" xmlns:hp="http://schemas.haansoft.com/office/presentation/8.0" lang="en-US" altLang="ko-KR" sz="2000" mc:Ignorable="hp" hp:hslEmbossed="0"/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>
          <a:xfrm>
            <a:off x="2349286" y="4306888"/>
            <a:ext cx="1692275" cy="3254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  <a:headEnd w="sm" len="sm"/>
            <a:tailEnd w="sm" len="sm"/>
          </a:ln>
          <a:effectLst/>
        </p:spPr>
        <p:txBody>
          <a:bodyPr wrap="none" anchor="ctr"/>
          <a:lstStyle/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S(sp+1)</a:t>
            </a:r>
            <a:endParaRPr xmlns:mc="http://schemas.openxmlformats.org/markup-compatibility/2006" xmlns:hp="http://schemas.haansoft.com/office/presentation/8.0" lang="en-US" altLang="ko-KR" sz="2000" mc:Ignorable="hp" hp:hslEmbossed="0"/>
          </a:p>
        </p:txBody>
      </p:sp>
      <p:sp>
        <p:nvSpPr>
          <p:cNvPr id="189449" name="Rectangle 9"/>
          <p:cNvSpPr>
            <a:spLocks noChangeArrowheads="1"/>
          </p:cNvSpPr>
          <p:nvPr/>
        </p:nvSpPr>
        <p:spPr>
          <a:xfrm>
            <a:off x="2349286" y="3976688"/>
            <a:ext cx="1692275" cy="3254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  <a:headEnd w="sm" len="sm"/>
            <a:tailEnd w="sm" len="sm"/>
          </a:ln>
          <a:effectLst/>
        </p:spPr>
        <p:txBody>
          <a:bodyPr wrap="none" anchor="ctr"/>
          <a:lstStyle/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S(sp+2)</a:t>
            </a:r>
            <a:endParaRPr xmlns:mc="http://schemas.openxmlformats.org/markup-compatibility/2006" xmlns:hp="http://schemas.haansoft.com/office/presentation/8.0" lang="en-US" altLang="ko-KR" sz="2000" mc:Ignorable="hp" hp:hslEmbossed="0"/>
          </a:p>
        </p:txBody>
      </p:sp>
      <p:sp>
        <p:nvSpPr>
          <p:cNvPr id="189450" name="Rectangle 10"/>
          <p:cNvSpPr>
            <a:spLocks noChangeArrowheads="1"/>
          </p:cNvSpPr>
          <p:nvPr/>
        </p:nvSpPr>
        <p:spPr>
          <a:xfrm>
            <a:off x="2349286" y="3659188"/>
            <a:ext cx="1692275" cy="3254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  <a:headEnd w="sm" len="sm"/>
            <a:tailEnd w="sm" len="sm"/>
          </a:ln>
          <a:effectLst/>
        </p:spPr>
        <p:txBody>
          <a:bodyPr wrap="none" anchor="ctr"/>
          <a:lstStyle/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S(sp+3)</a:t>
            </a:r>
            <a:endParaRPr xmlns:mc="http://schemas.openxmlformats.org/markup-compatibility/2006" xmlns:hp="http://schemas.haansoft.com/office/presentation/8.0" lang="en-US" altLang="ko-KR" sz="2000" mc:Ignorable="hp" hp:hslEmbossed="0"/>
          </a:p>
        </p:txBody>
      </p:sp>
      <p:sp>
        <p:nvSpPr>
          <p:cNvPr id="189451" name="Rectangle 11"/>
          <p:cNvSpPr>
            <a:spLocks noChangeArrowheads="1"/>
          </p:cNvSpPr>
          <p:nvPr/>
        </p:nvSpPr>
        <p:spPr>
          <a:xfrm>
            <a:off x="2349286" y="3328988"/>
            <a:ext cx="1692275" cy="3254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  <a:headEnd w="sm" len="sm"/>
            <a:tailEnd w="sm" len="sm"/>
          </a:ln>
          <a:effectLst/>
        </p:spPr>
        <p:txBody>
          <a:bodyPr wrap="none" anchor="ctr"/>
          <a:lstStyle/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…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452" name="Rectangle 12"/>
          <p:cNvSpPr>
            <a:spLocks noChangeArrowheads="1"/>
          </p:cNvSpPr>
          <p:nvPr/>
        </p:nvSpPr>
        <p:spPr>
          <a:xfrm>
            <a:off x="2349286" y="2998788"/>
            <a:ext cx="1692275" cy="3254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  <a:headEnd w="sm" len="sm"/>
            <a:tailEnd w="sm" len="sm"/>
          </a:ln>
          <a:effectLst/>
        </p:spPr>
        <p:txBody>
          <a:bodyPr wrap="none" anchor="ctr"/>
          <a:lstStyle/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S(sp+N+1)</a:t>
            </a:r>
            <a:endParaRPr xmlns:mc="http://schemas.openxmlformats.org/markup-compatibility/2006" xmlns:hp="http://schemas.haansoft.com/office/presentation/8.0" lang="en-US" altLang="ko-KR" sz="2000" mc:Ignorable="hp" hp:hslEmbossed="0"/>
          </a:p>
        </p:txBody>
      </p:sp>
      <p:sp>
        <p:nvSpPr>
          <p:cNvPr id="189453" name="Rectangle 13"/>
          <p:cNvSpPr>
            <a:spLocks noChangeArrowheads="1"/>
          </p:cNvSpPr>
          <p:nvPr/>
        </p:nvSpPr>
        <p:spPr>
          <a:xfrm>
            <a:off x="2349286" y="2655888"/>
            <a:ext cx="1692275" cy="3254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  <a:headEnd w="sm" len="sm"/>
            <a:tailEnd w="sm" len="sm"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9454" name="Rectangle 14"/>
          <p:cNvSpPr>
            <a:spLocks noChangeArrowheads="1"/>
          </p:cNvSpPr>
          <p:nvPr/>
        </p:nvSpPr>
        <p:spPr>
          <a:xfrm>
            <a:off x="2349286" y="2325688"/>
            <a:ext cx="1692275" cy="3254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  <a:headEnd w="sm" len="sm"/>
            <a:tailEnd w="sm" len="sm"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9455" name="Rectangle 15"/>
          <p:cNvSpPr>
            <a:spLocks noChangeArrowheads="1"/>
          </p:cNvSpPr>
          <p:nvPr/>
        </p:nvSpPr>
        <p:spPr>
          <a:xfrm>
            <a:off x="2349286" y="1995488"/>
            <a:ext cx="1692275" cy="3254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  <a:headEnd w="sm" len="sm"/>
            <a:tailEnd w="sm" len="sm"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9456" name="Text Box 16"/>
          <p:cNvSpPr txBox="1">
            <a:spLocks noChangeArrowheads="1"/>
          </p:cNvSpPr>
          <p:nvPr/>
        </p:nvSpPr>
        <p:spPr>
          <a:xfrm>
            <a:off x="4135224" y="2246313"/>
            <a:ext cx="3359150" cy="396875"/>
          </a:xfrm>
          <a:prstGeom prst="rect">
            <a:avLst/>
          </a:prstGeom>
          <a:noFill/>
          <a:ln w="12700">
            <a:noFill/>
            <a:miter/>
            <a:headEnd w="sm" len="sm"/>
            <a:tailEnd w="sm" len="sm"/>
          </a:ln>
          <a:effectLst/>
        </p:spPr>
        <p:txBody>
          <a:bodyPr wrap="none">
            <a:spAutoFit/>
          </a:bodyPr>
          <a:lstStyle/>
          <a:p>
            <a:pPr lvl="0" algn="l" defTabSz="762000"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다음 프래임이 사용할 장소</a:t>
            </a:r>
            <a:endParaRPr xmlns:mc="http://schemas.openxmlformats.org/markup-compatibility/2006" xmlns:hp="http://schemas.haansoft.com/office/presentation/8.0" lang="ko-KR" altLang="en-US" sz="2000" mc:Ignorable="hp" hp:hslEmbossed="0"/>
          </a:p>
        </p:txBody>
      </p:sp>
      <p:sp>
        <p:nvSpPr>
          <p:cNvPr id="189457" name="Text Box 17"/>
          <p:cNvSpPr txBox="1">
            <a:spLocks noChangeArrowheads="1"/>
          </p:cNvSpPr>
          <p:nvPr/>
        </p:nvSpPr>
        <p:spPr>
          <a:xfrm>
            <a:off x="4097124" y="2986088"/>
            <a:ext cx="1708150" cy="396875"/>
          </a:xfrm>
          <a:prstGeom prst="rect">
            <a:avLst/>
          </a:prstGeom>
          <a:noFill/>
          <a:ln w="12700">
            <a:noFill/>
            <a:miter/>
            <a:headEnd w="sm" len="sm"/>
            <a:tailEnd w="sm" len="sm"/>
          </a:ln>
          <a:effectLst/>
        </p:spPr>
        <p:txBody>
          <a:bodyPr wrap="none">
            <a:spAutoFit/>
          </a:bodyPr>
          <a:lstStyle/>
          <a:p>
            <a:pPr lvl="0" algn="l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N-1</a:t>
            </a:r>
            <a:r>
              <a:rPr xmlns:mc="http://schemas.openxmlformats.org/markup-compatibility/2006" xmlns:hp="http://schemas.haansoft.com/office/presentation/8.0" lang="ko-KR" altLang="en-US" sz="2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번째 인자</a:t>
            </a:r>
            <a:endParaRPr xmlns:mc="http://schemas.openxmlformats.org/markup-compatibility/2006" xmlns:hp="http://schemas.haansoft.com/office/presentation/8.0" lang="ko-KR" altLang="en-US" sz="2000" mc:Ignorable="hp" hp:hslEmbossed="0"/>
          </a:p>
        </p:txBody>
      </p:sp>
      <p:sp>
        <p:nvSpPr>
          <p:cNvPr id="189458" name="Text Box 18"/>
          <p:cNvSpPr txBox="1">
            <a:spLocks noChangeArrowheads="1"/>
          </p:cNvSpPr>
          <p:nvPr/>
        </p:nvSpPr>
        <p:spPr>
          <a:xfrm>
            <a:off x="4097124" y="3595688"/>
            <a:ext cx="1454150" cy="396875"/>
          </a:xfrm>
          <a:prstGeom prst="rect">
            <a:avLst/>
          </a:prstGeom>
          <a:noFill/>
          <a:ln w="12700">
            <a:noFill/>
            <a:miter/>
            <a:headEnd w="sm" len="sm"/>
            <a:tailEnd w="sm" len="sm"/>
          </a:ln>
          <a:effectLst/>
        </p:spPr>
        <p:txBody>
          <a:bodyPr wrap="none">
            <a:spAutoFit/>
          </a:bodyPr>
          <a:lstStyle/>
          <a:p>
            <a:pPr lvl="0" algn="l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xmlns:mc="http://schemas.openxmlformats.org/markup-compatibility/2006" xmlns:hp="http://schemas.haansoft.com/office/presentation/8.0" lang="ko-KR" altLang="en-US" sz="2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번째 인자</a:t>
            </a:r>
            <a:endParaRPr xmlns:mc="http://schemas.openxmlformats.org/markup-compatibility/2006" xmlns:hp="http://schemas.haansoft.com/office/presentation/8.0" lang="ko-KR" altLang="en-US" sz="2000" mc:Ignorable="hp" hp:hslEmbossed="0"/>
          </a:p>
        </p:txBody>
      </p:sp>
      <p:sp>
        <p:nvSpPr>
          <p:cNvPr id="189459" name="Text Box 19"/>
          <p:cNvSpPr txBox="1">
            <a:spLocks noChangeArrowheads="1"/>
          </p:cNvSpPr>
          <p:nvPr/>
        </p:nvSpPr>
        <p:spPr>
          <a:xfrm>
            <a:off x="4643224" y="3268663"/>
            <a:ext cx="438150" cy="396875"/>
          </a:xfrm>
          <a:prstGeom prst="rect">
            <a:avLst/>
          </a:prstGeom>
          <a:noFill/>
          <a:ln w="12700">
            <a:noFill/>
            <a:miter/>
            <a:headEnd w="sm" len="sm"/>
            <a:tailEnd w="sm" len="sm"/>
          </a:ln>
          <a:effectLst/>
        </p:spPr>
        <p:txBody>
          <a:bodyPr wrap="none">
            <a:spAutoFit/>
          </a:bodyPr>
          <a:lstStyle/>
          <a:p>
            <a:pPr lvl="0" algn="l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…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460" name="Text Box 20"/>
          <p:cNvSpPr txBox="1">
            <a:spLocks noChangeArrowheads="1"/>
          </p:cNvSpPr>
          <p:nvPr/>
        </p:nvSpPr>
        <p:spPr>
          <a:xfrm>
            <a:off x="4097124" y="3913188"/>
            <a:ext cx="1454150" cy="396875"/>
          </a:xfrm>
          <a:prstGeom prst="rect">
            <a:avLst/>
          </a:prstGeom>
          <a:noFill/>
          <a:ln w="12700">
            <a:noFill/>
            <a:miter/>
            <a:headEnd w="sm" len="sm"/>
            <a:tailEnd w="sm" len="sm"/>
          </a:ln>
          <a:effectLst/>
        </p:spPr>
        <p:txBody>
          <a:bodyPr wrap="none">
            <a:spAutoFit/>
          </a:bodyPr>
          <a:lstStyle/>
          <a:p>
            <a:pPr lvl="0" algn="l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xmlns:mc="http://schemas.openxmlformats.org/markup-compatibility/2006" xmlns:hp="http://schemas.haansoft.com/office/presentation/8.0" lang="ko-KR" altLang="en-US" sz="2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번째 인자</a:t>
            </a:r>
            <a:endParaRPr xmlns:mc="http://schemas.openxmlformats.org/markup-compatibility/2006" xmlns:hp="http://schemas.haansoft.com/office/presentation/8.0" lang="ko-KR" altLang="en-US" sz="2000" mc:Ignorable="hp" hp:hslEmbossed="0"/>
          </a:p>
        </p:txBody>
      </p:sp>
      <p:sp>
        <p:nvSpPr>
          <p:cNvPr id="189461" name="Text Box 21"/>
          <p:cNvSpPr txBox="1">
            <a:spLocks noChangeArrowheads="1"/>
          </p:cNvSpPr>
          <p:nvPr/>
        </p:nvSpPr>
        <p:spPr>
          <a:xfrm>
            <a:off x="4097124" y="4237038"/>
            <a:ext cx="2724150" cy="396875"/>
          </a:xfrm>
          <a:prstGeom prst="rect">
            <a:avLst/>
          </a:prstGeom>
          <a:noFill/>
          <a:ln w="12700">
            <a:noFill/>
            <a:miter/>
            <a:headEnd w="sm" len="sm"/>
            <a:tailEnd w="sm" len="sm"/>
          </a:ln>
          <a:effectLst/>
        </p:spPr>
        <p:txBody>
          <a:bodyPr wrap="none">
            <a:spAutoFit/>
          </a:bodyPr>
          <a:lstStyle/>
          <a:p>
            <a:pPr lvl="0" algn="l" defTabSz="762000"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이 프래임에서의 </a:t>
            </a:r>
            <a:r>
              <a:rPr xmlns:mc="http://schemas.openxmlformats.org/markup-compatibility/2006" xmlns:hp="http://schemas.haansoft.com/office/presentation/8.0" lang="en-US" altLang="ko-KR" sz="2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MDTP</a:t>
            </a:r>
            <a:endParaRPr xmlns:mc="http://schemas.openxmlformats.org/markup-compatibility/2006" xmlns:hp="http://schemas.haansoft.com/office/presentation/8.0" lang="en-US" altLang="ko-KR" sz="2000" mc:Ignorable="hp" hp:hslEmbossed="0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>
          <a:xfrm>
            <a:off x="4135224" y="4589463"/>
            <a:ext cx="4248150" cy="336550"/>
          </a:xfrm>
          <a:prstGeom prst="rect">
            <a:avLst/>
          </a:prstGeom>
          <a:noFill/>
          <a:ln w="12700">
            <a:noFill/>
            <a:miter/>
            <a:headEnd w="sm" len="sm"/>
            <a:tailEnd w="sm" len="sm"/>
          </a:ln>
          <a:effectLst/>
        </p:spPr>
        <p:txBody>
          <a:bodyPr wrap="none">
            <a:spAutoFit/>
          </a:bodyPr>
          <a:lstStyle/>
          <a:p>
            <a:pPr lvl="0" algn="l" defTabSz="762000">
              <a:defRPr/>
            </a:pPr>
            <a:r>
              <a:rPr xmlns:mc="http://schemas.openxmlformats.org/markup-compatibility/2006" xmlns:hp="http://schemas.haansoft.com/office/presentation/8.0" lang="ko-KR" altLang="en-US" sz="16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바로 이전 스택 프래임의 출발 위치 포인터</a:t>
            </a:r>
            <a:endParaRPr xmlns:mc="http://schemas.openxmlformats.org/markup-compatibility/2006" xmlns:hp="http://schemas.haansoft.com/office/presentation/8.0" lang="ko-KR" altLang="en-US" sz="1600" mc:Ignorable="hp" hp:hslEmbossed="0"/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>
          <a:xfrm>
            <a:off x="4097124" y="5227638"/>
            <a:ext cx="2746265" cy="400110"/>
          </a:xfrm>
          <a:prstGeom prst="rect">
            <a:avLst/>
          </a:prstGeom>
          <a:noFill/>
          <a:ln w="12700">
            <a:noFill/>
            <a:miter/>
            <a:headEnd w="sm" len="sm"/>
            <a:tailEnd w="sm" len="sm"/>
          </a:ln>
          <a:effectLst/>
        </p:spPr>
        <p:txBody>
          <a:bodyPr wrap="none">
            <a:spAutoFit/>
          </a:bodyPr>
          <a:lstStyle/>
          <a:p>
            <a:pPr lvl="0" algn="l" defTabSz="762000"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이전의 스택 프레임들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464" name="Text Box 24"/>
          <p:cNvSpPr txBox="1">
            <a:spLocks noChangeArrowheads="1"/>
          </p:cNvSpPr>
          <p:nvPr/>
        </p:nvSpPr>
        <p:spPr>
          <a:xfrm>
            <a:off x="617324" y="2971800"/>
            <a:ext cx="1708150" cy="396875"/>
          </a:xfrm>
          <a:prstGeom prst="rect">
            <a:avLst/>
          </a:prstGeom>
          <a:noFill/>
          <a:ln w="12700">
            <a:noFill/>
            <a:miter/>
            <a:headEnd w="sm" len="sm"/>
            <a:tailEnd w="sm" len="sm"/>
          </a:ln>
          <a:effectLst/>
        </p:spPr>
        <p:txBody>
          <a:bodyPr wrap="none">
            <a:spAutoFit/>
          </a:bodyPr>
          <a:lstStyle/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(sp+2)+(N-1)</a:t>
            </a:r>
            <a:endParaRPr xmlns:mc="http://schemas.openxmlformats.org/markup-compatibility/2006" xmlns:hp="http://schemas.haansoft.com/office/presentation/8.0" lang="en-US" altLang="ko-KR" sz="2000" mc:Ignorable="hp" hp:hslEmbossed="0"/>
          </a:p>
        </p:txBody>
      </p:sp>
      <p:sp>
        <p:nvSpPr>
          <p:cNvPr id="189465" name="Text Box 25"/>
          <p:cNvSpPr txBox="1">
            <a:spLocks noChangeArrowheads="1"/>
          </p:cNvSpPr>
          <p:nvPr/>
        </p:nvSpPr>
        <p:spPr>
          <a:xfrm>
            <a:off x="1366624" y="3586163"/>
            <a:ext cx="692150" cy="396875"/>
          </a:xfrm>
          <a:prstGeom prst="rect">
            <a:avLst/>
          </a:prstGeom>
          <a:noFill/>
          <a:ln w="12700">
            <a:noFill/>
            <a:miter/>
            <a:headEnd w="sm" len="sm"/>
            <a:tailEnd w="sm" len="sm"/>
          </a:ln>
          <a:effectLst/>
        </p:spPr>
        <p:txBody>
          <a:bodyPr wrap="none">
            <a:spAutoFit/>
          </a:bodyPr>
          <a:lstStyle/>
          <a:p>
            <a:pPr lvl="0" algn="l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sp+3</a:t>
            </a:r>
            <a:endParaRPr xmlns:mc="http://schemas.openxmlformats.org/markup-compatibility/2006" xmlns:hp="http://schemas.haansoft.com/office/presentation/8.0" lang="en-US" altLang="ko-KR" sz="2000" mc:Ignorable="hp" hp:hslEmbossed="0"/>
          </a:p>
        </p:txBody>
      </p:sp>
      <p:sp>
        <p:nvSpPr>
          <p:cNvPr id="189466" name="Text Box 26"/>
          <p:cNvSpPr txBox="1">
            <a:spLocks noChangeArrowheads="1"/>
          </p:cNvSpPr>
          <p:nvPr/>
        </p:nvSpPr>
        <p:spPr>
          <a:xfrm>
            <a:off x="1366624" y="3941763"/>
            <a:ext cx="692150" cy="396875"/>
          </a:xfrm>
          <a:prstGeom prst="rect">
            <a:avLst/>
          </a:prstGeom>
          <a:noFill/>
          <a:ln w="12700">
            <a:noFill/>
            <a:miter/>
            <a:headEnd w="sm" len="sm"/>
            <a:tailEnd w="sm" len="sm"/>
          </a:ln>
          <a:effectLst/>
        </p:spPr>
        <p:txBody>
          <a:bodyPr wrap="none">
            <a:spAutoFit/>
          </a:bodyPr>
          <a:lstStyle/>
          <a:p>
            <a:pPr lvl="0" algn="l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sp+2</a:t>
            </a:r>
            <a:endParaRPr xmlns:mc="http://schemas.openxmlformats.org/markup-compatibility/2006" xmlns:hp="http://schemas.haansoft.com/office/presentation/8.0" lang="en-US" altLang="ko-KR" sz="2000" mc:Ignorable="hp" hp:hslEmbossed="0"/>
          </a:p>
        </p:txBody>
      </p:sp>
      <p:sp>
        <p:nvSpPr>
          <p:cNvPr id="189467" name="Text Box 27"/>
          <p:cNvSpPr txBox="1">
            <a:spLocks noChangeArrowheads="1"/>
          </p:cNvSpPr>
          <p:nvPr/>
        </p:nvSpPr>
        <p:spPr>
          <a:xfrm>
            <a:off x="1366624" y="4259263"/>
            <a:ext cx="692150" cy="396875"/>
          </a:xfrm>
          <a:prstGeom prst="rect">
            <a:avLst/>
          </a:prstGeom>
          <a:noFill/>
          <a:ln w="12700">
            <a:noFill/>
            <a:miter/>
            <a:headEnd w="sm" len="sm"/>
            <a:tailEnd w="sm" len="sm"/>
          </a:ln>
          <a:effectLst/>
        </p:spPr>
        <p:txBody>
          <a:bodyPr wrap="none">
            <a:spAutoFit/>
          </a:bodyPr>
          <a:lstStyle/>
          <a:p>
            <a:pPr lvl="0" algn="l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sp+1</a:t>
            </a:r>
            <a:endParaRPr xmlns:mc="http://schemas.openxmlformats.org/markup-compatibility/2006" xmlns:hp="http://schemas.haansoft.com/office/presentation/8.0" lang="en-US" altLang="ko-KR" sz="2000" mc:Ignorable="hp" hp:hslEmbossed="0"/>
          </a:p>
        </p:txBody>
      </p:sp>
      <p:sp>
        <p:nvSpPr>
          <p:cNvPr id="189468" name="Text Box 28"/>
          <p:cNvSpPr txBox="1">
            <a:spLocks noChangeArrowheads="1"/>
          </p:cNvSpPr>
          <p:nvPr/>
        </p:nvSpPr>
        <p:spPr>
          <a:xfrm>
            <a:off x="1493624" y="4551363"/>
            <a:ext cx="438150" cy="396875"/>
          </a:xfrm>
          <a:prstGeom prst="rect">
            <a:avLst/>
          </a:prstGeom>
          <a:noFill/>
          <a:ln w="12700">
            <a:noFill/>
            <a:miter/>
            <a:headEnd w="sm" len="sm"/>
            <a:tailEnd w="sm" len="sm"/>
          </a:ln>
          <a:effectLst/>
        </p:spPr>
        <p:txBody>
          <a:bodyPr wrap="none">
            <a:spAutoFit/>
          </a:bodyPr>
          <a:lstStyle/>
          <a:p>
            <a:pPr lvl="0" algn="l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sp</a:t>
            </a:r>
            <a:endParaRPr xmlns:mc="http://schemas.openxmlformats.org/markup-compatibility/2006" xmlns:hp="http://schemas.haansoft.com/office/presentation/8.0" lang="en-US" altLang="ko-KR" sz="2000" mc:Ignorable="hp" hp:hslEmbossed="0"/>
          </a:p>
        </p:txBody>
      </p:sp>
      <p:sp>
        <p:nvSpPr>
          <p:cNvPr id="189469" name="Line 29"/>
          <p:cNvSpPr>
            <a:spLocks noChangeShapeType="1"/>
          </p:cNvSpPr>
          <p:nvPr/>
        </p:nvSpPr>
        <p:spPr>
          <a:xfrm>
            <a:off x="344274" y="2990850"/>
            <a:ext cx="840422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square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9470" name="Line 30"/>
          <p:cNvSpPr>
            <a:spLocks noChangeShapeType="1"/>
          </p:cNvSpPr>
          <p:nvPr/>
        </p:nvSpPr>
        <p:spPr>
          <a:xfrm>
            <a:off x="356974" y="4972050"/>
            <a:ext cx="840422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square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9471" name="Text Box 31"/>
          <p:cNvSpPr txBox="1">
            <a:spLocks noChangeArrowheads="1"/>
          </p:cNvSpPr>
          <p:nvPr/>
        </p:nvSpPr>
        <p:spPr>
          <a:xfrm>
            <a:off x="588749" y="1622425"/>
            <a:ext cx="1441450" cy="366713"/>
          </a:xfrm>
          <a:prstGeom prst="rect">
            <a:avLst/>
          </a:prstGeom>
          <a:noFill/>
          <a:ln w="12700">
            <a:noFill/>
            <a:miter/>
            <a:headEnd w="sm" len="sm"/>
            <a:tailEnd w="sm" len="sm"/>
          </a:ln>
          <a:effectLst/>
        </p:spPr>
        <p:txBody>
          <a:bodyPr wrap="none">
            <a:spAutoFit/>
          </a:bodyPr>
          <a:lstStyle/>
          <a:p>
            <a:pPr lvl="0" algn="l" defTabSz="762000">
              <a:defRPr/>
            </a:pPr>
            <a:r>
              <a:rPr xmlns:mc="http://schemas.openxmlformats.org/markup-compatibility/2006" xmlns:hp="http://schemas.haansoft.com/office/presentation/8.0" lang="ko-KR" altLang="en-US" sz="18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스택 인덱스</a:t>
            </a:r>
            <a:endParaRPr xmlns:mc="http://schemas.openxmlformats.org/markup-compatibility/2006" xmlns:hp="http://schemas.haansoft.com/office/presentation/8.0" lang="ko-KR" altLang="en-US" sz="1800" mc:Ignorable="hp" hp:hslEmbossed="0"/>
          </a:p>
        </p:txBody>
      </p:sp>
      <p:sp>
        <p:nvSpPr>
          <p:cNvPr id="189472" name="Text Box 32"/>
          <p:cNvSpPr txBox="1">
            <a:spLocks noChangeArrowheads="1"/>
          </p:cNvSpPr>
          <p:nvPr/>
        </p:nvSpPr>
        <p:spPr>
          <a:xfrm>
            <a:off x="2798549" y="1635125"/>
            <a:ext cx="641350" cy="366713"/>
          </a:xfrm>
          <a:prstGeom prst="rect">
            <a:avLst/>
          </a:prstGeom>
          <a:noFill/>
          <a:ln w="12700">
            <a:noFill/>
            <a:miter/>
            <a:headEnd w="sm" len="sm"/>
            <a:tailEnd w="sm" len="sm"/>
          </a:ln>
          <a:effectLst/>
        </p:spPr>
        <p:txBody>
          <a:bodyPr wrap="none">
            <a:spAutoFit/>
          </a:bodyPr>
          <a:lstStyle/>
          <a:p>
            <a:pPr lvl="0" algn="l" defTabSz="762000">
              <a:defRPr/>
            </a:pPr>
            <a:r>
              <a:rPr xmlns:mc="http://schemas.openxmlformats.org/markup-compatibility/2006" xmlns:hp="http://schemas.haansoft.com/office/presentation/8.0" lang="ko-KR" altLang="en-US" sz="18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내용</a:t>
            </a:r>
            <a:endParaRPr xmlns:mc="http://schemas.openxmlformats.org/markup-compatibility/2006" xmlns:hp="http://schemas.haansoft.com/office/presentation/8.0" lang="ko-KR" altLang="en-US" sz="1800" mc:Ignorable="hp" hp:hslEmbossed="0"/>
          </a:p>
        </p:txBody>
      </p:sp>
      <p:sp>
        <p:nvSpPr>
          <p:cNvPr id="189473" name="Text Box 33"/>
          <p:cNvSpPr txBox="1">
            <a:spLocks noChangeArrowheads="1"/>
          </p:cNvSpPr>
          <p:nvPr/>
        </p:nvSpPr>
        <p:spPr>
          <a:xfrm>
            <a:off x="5821149" y="1635125"/>
            <a:ext cx="1098550" cy="366713"/>
          </a:xfrm>
          <a:prstGeom prst="rect">
            <a:avLst/>
          </a:prstGeom>
          <a:noFill/>
          <a:ln w="12700">
            <a:noFill/>
            <a:miter/>
            <a:headEnd w="sm" len="sm"/>
            <a:tailEnd w="sm" len="sm"/>
          </a:ln>
          <a:effectLst/>
        </p:spPr>
        <p:txBody>
          <a:bodyPr wrap="none">
            <a:spAutoFit/>
          </a:bodyPr>
          <a:lstStyle/>
          <a:p>
            <a:pPr lvl="0" algn="l" defTabSz="762000">
              <a:defRPr/>
            </a:pPr>
            <a:r>
              <a:rPr xmlns:mc="http://schemas.openxmlformats.org/markup-compatibility/2006" xmlns:hp="http://schemas.haansoft.com/office/presentation/8.0" lang="ko-KR" altLang="en-US" sz="18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설    명</a:t>
            </a:r>
            <a:endParaRPr xmlns:mc="http://schemas.openxmlformats.org/markup-compatibility/2006" xmlns:hp="http://schemas.haansoft.com/office/presentation/8.0" lang="ko-KR" altLang="en-US" sz="1800" mc:Ignorable="hp" hp:hslEmbossed="0"/>
          </a:p>
        </p:txBody>
      </p:sp>
      <p:sp>
        <p:nvSpPr>
          <p:cNvPr id="189474" name="Text Box 34"/>
          <p:cNvSpPr txBox="1">
            <a:spLocks noChangeArrowheads="1"/>
          </p:cNvSpPr>
          <p:nvPr/>
        </p:nvSpPr>
        <p:spPr>
          <a:xfrm>
            <a:off x="382374" y="6007100"/>
            <a:ext cx="7677150" cy="701675"/>
          </a:xfrm>
          <a:prstGeom prst="rect">
            <a:avLst/>
          </a:prstGeom>
          <a:noFill/>
          <a:ln w="12700">
            <a:noFill/>
            <a:miter/>
            <a:headEnd w="sm" len="sm"/>
            <a:tailEnd w="sm" len="sm"/>
          </a:ln>
          <a:effectLst/>
        </p:spPr>
        <p:txBody>
          <a:bodyPr wrap="none">
            <a:spAutoFit/>
          </a:bodyPr>
          <a:lstStyle/>
          <a:p>
            <a:pPr lvl="0" algn="l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  : </a:t>
            </a: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매크로에 넘어오는 </a:t>
            </a: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argument </a:t>
            </a: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수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rgbClr val="ffc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l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 : </a:t>
            </a: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스택 포인터의 현재 값	     </a:t>
            </a: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S(m) : </a:t>
            </a: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스택의 </a:t>
            </a: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번째 내용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rgbClr val="ffc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475" name="AutoShape 35"/>
          <p:cNvSpPr/>
          <p:nvPr/>
        </p:nvSpPr>
        <p:spPr>
          <a:xfrm>
            <a:off x="5765586" y="3194050"/>
            <a:ext cx="352425" cy="939800"/>
          </a:xfrm>
          <a:prstGeom prst="rightBrace">
            <a:avLst>
              <a:gd name="adj1" fmla="val 22222"/>
              <a:gd name="adj2" fmla="val 40708"/>
            </a:avLst>
          </a:prstGeom>
          <a:noFill/>
          <a:ln w="12700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9476" name="Text Box 36"/>
          <p:cNvSpPr txBox="1">
            <a:spLocks noChangeArrowheads="1"/>
          </p:cNvSpPr>
          <p:nvPr/>
        </p:nvSpPr>
        <p:spPr>
          <a:xfrm>
            <a:off x="6189449" y="3400425"/>
            <a:ext cx="1898650" cy="641350"/>
          </a:xfrm>
          <a:prstGeom prst="rect">
            <a:avLst/>
          </a:prstGeom>
          <a:noFill/>
          <a:ln w="12700">
            <a:noFill/>
            <a:miter/>
            <a:headEnd w="sm" len="sm"/>
            <a:tailEnd w="sm" len="sm"/>
          </a:ln>
          <a:effectLst/>
        </p:spPr>
        <p:txBody>
          <a:bodyPr wrap="none">
            <a:spAutoFit/>
          </a:bodyPr>
          <a:lstStyle/>
          <a:p>
            <a:pPr lvl="0" algn="l" defTabSz="762000">
              <a:defRPr/>
            </a:pPr>
            <a:r>
              <a:rPr xmlns:mc="http://schemas.openxmlformats.org/markup-compatibility/2006" xmlns:hp="http://schemas.haansoft.com/office/presentation/8.0" lang="ko-KR" altLang="en-US" sz="18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매크로 호출인자</a:t>
            </a:r>
            <a:endParaRPr xmlns:mc="http://schemas.openxmlformats.org/markup-compatibility/2006" xmlns:hp="http://schemas.haansoft.com/office/presentation/8.0" lang="ko-KR" altLang="en-US" sz="1800" mc:Ignorable="hp" hp:hslEmbossed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l" defTabSz="762000">
              <a:defRPr/>
            </a:pPr>
            <a:r>
              <a:rPr xmlns:mc="http://schemas.openxmlformats.org/markup-compatibility/2006" xmlns:hp="http://schemas.haansoft.com/office/presentation/8.0" lang="ko-KR" altLang="en-US" sz="18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리스트 배열</a:t>
            </a:r>
            <a:endParaRPr xmlns:mc="http://schemas.openxmlformats.org/markup-compatibility/2006" xmlns:hp="http://schemas.haansoft.com/office/presentation/8.0" lang="ko-KR" altLang="en-US" sz="1800" mc:Ignorable="hp" hp:hslEmbossed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>
          <a:xfrm>
            <a:off x="6733961" y="6248400"/>
            <a:ext cx="1905000" cy="457200"/>
          </a:xfrm>
        </p:spPr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0527" name="Rectangle 63"/>
          <p:cNvSpPr>
            <a:spLocks noChangeArrowheads="1"/>
          </p:cNvSpPr>
          <p:nvPr/>
        </p:nvSpPr>
        <p:spPr>
          <a:xfrm>
            <a:off x="0" y="576263"/>
            <a:ext cx="9131300" cy="1355725"/>
          </a:xfrm>
          <a:prstGeom prst="rect">
            <a:avLst/>
          </a:prstGeom>
          <a:ln w="9525">
            <a:noFill/>
            <a:miter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55300" name="AutoShape 128"/>
          <p:cNvSpPr>
            <a:spLocks noChangeArrowheads="1"/>
          </p:cNvSpPr>
          <p:nvPr/>
        </p:nvSpPr>
        <p:spPr>
          <a:xfrm>
            <a:off x="1100138" y="601663"/>
            <a:ext cx="895350" cy="434975"/>
          </a:xfrm>
          <a:prstGeom prst="flowChartTerminator">
            <a:avLst/>
          </a:prstGeom>
          <a:solidFill>
            <a:srgbClr val="ffcc99"/>
          </a:solidFill>
          <a:ln w="15875">
            <a:solidFill>
              <a:schemeClr val="tx1"/>
            </a:solidFill>
            <a:miter/>
          </a:ln>
        </p:spPr>
        <p:txBody>
          <a:bodyPr wrap="none" lIns="18000" tIns="72000" rIns="18000" bIns="72000" anchor="ctr"/>
          <a:lstStyle/>
          <a:p>
            <a:pPr lvl="0" eaLnBrk="1" latinLnBrk="1" hangingPunct="1">
              <a:defRPr/>
            </a:pPr>
            <a:r>
              <a:rPr lang="ko-KR" altLang="en-US" sz="1100">
                <a:solidFill>
                  <a:schemeClr val="bg2"/>
                </a:solidFill>
                <a:latin typeface="HY신명조"/>
                <a:ea typeface="HY신명조"/>
              </a:rPr>
              <a:t>시  작</a:t>
            </a:r>
            <a:endParaRPr lang="ko-KR" altLang="en-US" sz="1100">
              <a:solidFill>
                <a:schemeClr val="bg2"/>
              </a:solidFill>
              <a:latin typeface="HY신명조"/>
              <a:ea typeface="HY신명조"/>
            </a:endParaRPr>
          </a:p>
        </p:txBody>
      </p:sp>
      <p:sp>
        <p:nvSpPr>
          <p:cNvPr id="55301" name="AutoShape 129"/>
          <p:cNvSpPr>
            <a:spLocks noChangeArrowheads="1"/>
          </p:cNvSpPr>
          <p:nvPr/>
        </p:nvSpPr>
        <p:spPr>
          <a:xfrm>
            <a:off x="908050" y="1254125"/>
            <a:ext cx="1279525" cy="228600"/>
          </a:xfrm>
          <a:prstGeom prst="flowChartProcess">
            <a:avLst/>
          </a:prstGeom>
          <a:solidFill>
            <a:srgbClr val="ffff99"/>
          </a:solidFill>
          <a:ln w="15875">
            <a:solidFill>
              <a:schemeClr val="tx1"/>
            </a:solidFill>
            <a:miter/>
          </a:ln>
        </p:spPr>
        <p:txBody>
          <a:bodyPr wrap="none" lIns="18000" tIns="72000" rIns="18000" bIns="72000" anchor="ctr"/>
          <a:lstStyle/>
          <a:p>
            <a:pPr lvl="0" eaLnBrk="1" latinLnBrk="1" hangingPunct="1">
              <a:defRPr/>
            </a:pP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</a:rPr>
              <a:t>SP </a:t>
            </a: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  <a:sym typeface="Wingdings"/>
              </a:rPr>
              <a:t> 1</a:t>
            </a:r>
            <a:endParaRPr lang="en-US" altLang="ko-KR" sz="1100">
              <a:solidFill>
                <a:schemeClr val="bg2"/>
              </a:solidFill>
              <a:latin typeface="HY신명조"/>
              <a:ea typeface="HY신명조"/>
            </a:endParaRPr>
          </a:p>
        </p:txBody>
      </p:sp>
      <p:sp>
        <p:nvSpPr>
          <p:cNvPr id="55302" name="AutoShape 130"/>
          <p:cNvSpPr>
            <a:spLocks noChangeArrowheads="1"/>
          </p:cNvSpPr>
          <p:nvPr/>
        </p:nvSpPr>
        <p:spPr>
          <a:xfrm>
            <a:off x="747713" y="2163763"/>
            <a:ext cx="1600200" cy="498475"/>
          </a:xfrm>
          <a:prstGeom prst="flowChartDecision">
            <a:avLst/>
          </a:prstGeom>
          <a:solidFill>
            <a:srgbClr val="ccffff"/>
          </a:solidFill>
          <a:ln w="15875">
            <a:solidFill>
              <a:schemeClr val="tx1"/>
            </a:solidFill>
            <a:miter/>
          </a:ln>
        </p:spPr>
        <p:txBody>
          <a:bodyPr wrap="none" lIns="18000" tIns="72000" rIns="18000" bIns="72000" anchor="ctr"/>
          <a:lstStyle/>
          <a:p>
            <a:pPr lvl="0" eaLnBrk="1" latinLnBrk="1" hangingPunct="1">
              <a:defRPr/>
            </a:pPr>
            <a:r>
              <a:rPr lang="ko-KR" altLang="en-US" sz="1100">
                <a:solidFill>
                  <a:schemeClr val="bg2"/>
                </a:solidFill>
                <a:latin typeface="HY신명조"/>
                <a:ea typeface="HY신명조"/>
              </a:rPr>
              <a:t>매크로 호출 </a:t>
            </a: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</a:rPr>
              <a:t>?</a:t>
            </a:r>
            <a:endParaRPr lang="en-US" altLang="ko-KR" sz="1100">
              <a:solidFill>
                <a:schemeClr val="bg2"/>
              </a:solidFill>
              <a:latin typeface="HY신명조"/>
              <a:ea typeface="HY신명조"/>
            </a:endParaRPr>
          </a:p>
        </p:txBody>
      </p:sp>
      <p:sp>
        <p:nvSpPr>
          <p:cNvPr id="55303" name="AutoShape 131"/>
          <p:cNvSpPr>
            <a:spLocks noChangeArrowheads="1"/>
          </p:cNvSpPr>
          <p:nvPr/>
        </p:nvSpPr>
        <p:spPr>
          <a:xfrm>
            <a:off x="504825" y="2989263"/>
            <a:ext cx="2228850" cy="360363"/>
          </a:xfrm>
          <a:prstGeom prst="flowChartProcess">
            <a:avLst/>
          </a:prstGeom>
          <a:solidFill>
            <a:srgbClr val="ffff99"/>
          </a:solidFill>
          <a:ln w="15875">
            <a:solidFill>
              <a:schemeClr val="tx1"/>
            </a:solidFill>
            <a:miter/>
          </a:ln>
        </p:spPr>
        <p:txBody>
          <a:bodyPr wrap="none" lIns="18000" tIns="72000" rIns="18000" bIns="72000" anchor="ctr"/>
          <a:lstStyle/>
          <a:p>
            <a:pPr lvl="0" eaLnBrk="1" latinLnBrk="1" hangingPunct="1">
              <a:defRPr/>
            </a:pP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</a:rPr>
              <a:t>S(SP) </a:t>
            </a: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  <a:sym typeface="Wingdings"/>
              </a:rPr>
              <a:t> -1</a:t>
            </a:r>
            <a:endParaRPr lang="en-US" altLang="ko-KR" sz="1100">
              <a:solidFill>
                <a:schemeClr val="bg2"/>
              </a:solidFill>
              <a:latin typeface="HY신명조"/>
              <a:ea typeface="HY신명조"/>
              <a:sym typeface="Wingdings"/>
            </a:endParaRPr>
          </a:p>
          <a:p>
            <a:pPr lvl="0" eaLnBrk="1" latinLnBrk="1" hangingPunct="1">
              <a:defRPr/>
            </a:pP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  <a:sym typeface="Wingdings"/>
              </a:rPr>
              <a:t>S(SP+1)  MNT</a:t>
            </a:r>
            <a:r>
              <a:rPr lang="ko-KR" altLang="en-US" sz="1100">
                <a:solidFill>
                  <a:schemeClr val="bg2"/>
                </a:solidFill>
                <a:latin typeface="HY신명조"/>
                <a:ea typeface="HY신명조"/>
                <a:sym typeface="Wingdings"/>
              </a:rPr>
              <a:t>의 </a:t>
            </a: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  <a:sym typeface="Wingdings"/>
              </a:rPr>
              <a:t>MDT index</a:t>
            </a:r>
            <a:endParaRPr lang="en-US" altLang="ko-KR" sz="1100">
              <a:solidFill>
                <a:schemeClr val="bg2"/>
              </a:solidFill>
              <a:latin typeface="HY신명조"/>
              <a:ea typeface="HY신명조"/>
            </a:endParaRPr>
          </a:p>
        </p:txBody>
      </p:sp>
      <p:sp>
        <p:nvSpPr>
          <p:cNvPr id="55304" name="AutoShape 132"/>
          <p:cNvSpPr>
            <a:spLocks noChangeArrowheads="1"/>
          </p:cNvSpPr>
          <p:nvPr/>
        </p:nvSpPr>
        <p:spPr>
          <a:xfrm>
            <a:off x="123825" y="1693863"/>
            <a:ext cx="2781300" cy="271463"/>
          </a:xfrm>
          <a:prstGeom prst="flowChartProcess">
            <a:avLst/>
          </a:prstGeom>
          <a:solidFill>
            <a:srgbClr val="ffff99"/>
          </a:solidFill>
          <a:ln w="15875">
            <a:solidFill>
              <a:schemeClr val="tx1"/>
            </a:solidFill>
            <a:miter/>
          </a:ln>
        </p:spPr>
        <p:txBody>
          <a:bodyPr wrap="none" lIns="18000" tIns="72000" rIns="18000" bIns="72000" anchor="ctr"/>
          <a:lstStyle/>
          <a:p>
            <a:pPr lvl="0" eaLnBrk="1" latinLnBrk="1" hangingPunct="1">
              <a:defRPr/>
            </a:pP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</a:rPr>
              <a:t>Pass1</a:t>
            </a:r>
            <a:r>
              <a:rPr lang="ko-KR" altLang="en-US" sz="1100">
                <a:solidFill>
                  <a:schemeClr val="bg2"/>
                </a:solidFill>
                <a:latin typeface="HY신명조"/>
                <a:ea typeface="HY신명조"/>
              </a:rPr>
              <a:t>의 출력에서 다음 명령어를 읽는다</a:t>
            </a: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</a:rPr>
              <a:t>.</a:t>
            </a:r>
            <a:endParaRPr lang="en-US" altLang="ko-KR" sz="1100">
              <a:solidFill>
                <a:schemeClr val="bg2"/>
              </a:solidFill>
              <a:latin typeface="HY신명조"/>
              <a:ea typeface="HY신명조"/>
            </a:endParaRPr>
          </a:p>
        </p:txBody>
      </p:sp>
      <p:sp>
        <p:nvSpPr>
          <p:cNvPr id="55305" name="Text Box 133"/>
          <p:cNvSpPr txBox="1">
            <a:spLocks noChangeArrowheads="1"/>
          </p:cNvSpPr>
          <p:nvPr/>
        </p:nvSpPr>
        <p:spPr>
          <a:xfrm>
            <a:off x="5264150" y="3103563"/>
            <a:ext cx="34925" cy="3111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18000" tIns="72000" rIns="18000" bIns="72000">
            <a:spAutoFit/>
          </a:bodyPr>
          <a:lstStyle/>
          <a:p>
            <a:pPr lvl="0" eaLnBrk="1" latinLnBrk="1" hangingPunct="1">
              <a:defRPr/>
            </a:pPr>
            <a:endParaRPr lang="ko-KR" altLang="ko-KR" sz="1100">
              <a:solidFill>
                <a:schemeClr val="bg2"/>
              </a:solidFill>
              <a:latin typeface="HY신명조"/>
              <a:ea typeface="HY신명조"/>
            </a:endParaRPr>
          </a:p>
        </p:txBody>
      </p:sp>
      <p:sp>
        <p:nvSpPr>
          <p:cNvPr id="55306" name="AutoShape 134"/>
          <p:cNvSpPr>
            <a:spLocks noChangeArrowheads="1"/>
          </p:cNvSpPr>
          <p:nvPr/>
        </p:nvSpPr>
        <p:spPr>
          <a:xfrm>
            <a:off x="747713" y="3727450"/>
            <a:ext cx="1600200" cy="406400"/>
          </a:xfrm>
          <a:prstGeom prst="flowChartProcess">
            <a:avLst/>
          </a:prstGeom>
          <a:solidFill>
            <a:srgbClr val="ffff99"/>
          </a:solidFill>
          <a:ln w="15875">
            <a:solidFill>
              <a:schemeClr val="tx1"/>
            </a:solidFill>
            <a:miter/>
          </a:ln>
        </p:spPr>
        <p:txBody>
          <a:bodyPr wrap="none" lIns="18000" tIns="72000" rIns="18000" bIns="72000" anchor="ctr"/>
          <a:lstStyle/>
          <a:p>
            <a:pPr lvl="0" eaLnBrk="1" latinLnBrk="1" hangingPunct="1">
              <a:defRPr/>
            </a:pPr>
            <a:r>
              <a:rPr lang="ko-KR" altLang="en-US" sz="1100">
                <a:solidFill>
                  <a:schemeClr val="bg2"/>
                </a:solidFill>
                <a:latin typeface="HY신명조"/>
                <a:ea typeface="HY신명조"/>
              </a:rPr>
              <a:t>실인수를 </a:t>
            </a: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</a:rPr>
              <a:t>S(SP+2), </a:t>
            </a:r>
            <a:r>
              <a:rPr lang="en-US" altLang="ko-KR" sz="1100">
                <a:solidFill>
                  <a:schemeClr val="bg2"/>
                </a:solidFill>
                <a:latin typeface="Times New Roman"/>
                <a:ea typeface="HY신명조"/>
              </a:rPr>
              <a:t>…</a:t>
            </a: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</a:rPr>
              <a:t> </a:t>
            </a:r>
            <a:endParaRPr lang="en-US" altLang="ko-KR" sz="1100">
              <a:solidFill>
                <a:schemeClr val="bg2"/>
              </a:solidFill>
              <a:latin typeface="HY신명조"/>
              <a:ea typeface="HY신명조"/>
            </a:endParaRPr>
          </a:p>
          <a:p>
            <a:pPr lvl="0" eaLnBrk="1" latinLnBrk="1" hangingPunct="1">
              <a:defRPr/>
            </a:pP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</a:rPr>
              <a:t>S(SP+N+1)</a:t>
            </a:r>
            <a:r>
              <a:rPr lang="ko-KR" altLang="en-US" sz="1100">
                <a:solidFill>
                  <a:schemeClr val="bg2"/>
                </a:solidFill>
                <a:latin typeface="HY신명조"/>
                <a:ea typeface="HY신명조"/>
              </a:rPr>
              <a:t>에 대입</a:t>
            </a:r>
            <a:endParaRPr lang="ko-KR" altLang="en-US" sz="1100">
              <a:solidFill>
                <a:schemeClr val="bg2"/>
              </a:solidFill>
              <a:latin typeface="HY신명조"/>
              <a:ea typeface="HY신명조"/>
            </a:endParaRPr>
          </a:p>
        </p:txBody>
      </p:sp>
      <p:sp>
        <p:nvSpPr>
          <p:cNvPr id="55307" name="AutoShape 135"/>
          <p:cNvSpPr>
            <a:spLocks noChangeArrowheads="1"/>
          </p:cNvSpPr>
          <p:nvPr/>
        </p:nvSpPr>
        <p:spPr>
          <a:xfrm>
            <a:off x="747713" y="4486275"/>
            <a:ext cx="1600200" cy="223838"/>
          </a:xfrm>
          <a:prstGeom prst="flowChartProcess">
            <a:avLst/>
          </a:prstGeom>
          <a:solidFill>
            <a:srgbClr val="ffff99"/>
          </a:solidFill>
          <a:ln w="15875">
            <a:solidFill>
              <a:schemeClr val="tx1"/>
            </a:solidFill>
            <a:miter/>
          </a:ln>
        </p:spPr>
        <p:txBody>
          <a:bodyPr wrap="none" lIns="18000" tIns="72000" rIns="18000" bIns="72000" anchor="ctr"/>
          <a:lstStyle/>
          <a:p>
            <a:pPr lvl="0" eaLnBrk="1" latinLnBrk="1" hangingPunct="1">
              <a:defRPr/>
            </a:pP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</a:rPr>
              <a:t>S(SP+1)</a:t>
            </a: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  <a:sym typeface="Wingdings"/>
              </a:rPr>
              <a:t>S(SP+1)+1</a:t>
            </a:r>
            <a:endParaRPr lang="en-US" altLang="ko-KR" sz="1100">
              <a:solidFill>
                <a:schemeClr val="bg2"/>
              </a:solidFill>
              <a:latin typeface="HY신명조"/>
              <a:ea typeface="HY신명조"/>
            </a:endParaRPr>
          </a:p>
        </p:txBody>
      </p:sp>
      <p:sp>
        <p:nvSpPr>
          <p:cNvPr id="55308" name="AutoShape 136"/>
          <p:cNvSpPr>
            <a:spLocks noChangeArrowheads="1"/>
          </p:cNvSpPr>
          <p:nvPr/>
        </p:nvSpPr>
        <p:spPr>
          <a:xfrm>
            <a:off x="519113" y="5133975"/>
            <a:ext cx="2057400" cy="257175"/>
          </a:xfrm>
          <a:prstGeom prst="flowChartProcess">
            <a:avLst/>
          </a:prstGeom>
          <a:solidFill>
            <a:srgbClr val="ffff99"/>
          </a:solidFill>
          <a:ln w="15875">
            <a:solidFill>
              <a:schemeClr val="tx1"/>
            </a:solidFill>
            <a:miter/>
          </a:ln>
        </p:spPr>
        <p:txBody>
          <a:bodyPr wrap="none" lIns="18000" tIns="72000" rIns="18000" bIns="72000" anchor="ctr"/>
          <a:lstStyle/>
          <a:p>
            <a:pPr lvl="0" eaLnBrk="1" latinLnBrk="1" hangingPunct="1">
              <a:defRPr/>
            </a:pP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</a:rPr>
              <a:t>MDT</a:t>
            </a:r>
            <a:r>
              <a:rPr lang="ko-KR" altLang="en-US" sz="1100">
                <a:solidFill>
                  <a:schemeClr val="bg2"/>
                </a:solidFill>
                <a:latin typeface="HY신명조"/>
                <a:ea typeface="HY신명조"/>
              </a:rPr>
              <a:t>에서 </a:t>
            </a: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</a:rPr>
              <a:t>S(SP+1)</a:t>
            </a:r>
            <a:r>
              <a:rPr lang="ko-KR" altLang="en-US" sz="1100">
                <a:solidFill>
                  <a:schemeClr val="bg2"/>
                </a:solidFill>
                <a:latin typeface="HY신명조"/>
                <a:ea typeface="HY신명조"/>
                <a:sym typeface="Wingdings"/>
              </a:rPr>
              <a:t>행을 읽음</a:t>
            </a:r>
            <a:endParaRPr lang="ko-KR" altLang="en-US" sz="1100">
              <a:solidFill>
                <a:schemeClr val="bg2"/>
              </a:solidFill>
              <a:latin typeface="HY신명조"/>
              <a:ea typeface="HY신명조"/>
            </a:endParaRPr>
          </a:p>
        </p:txBody>
      </p:sp>
      <p:sp>
        <p:nvSpPr>
          <p:cNvPr id="55309" name="AutoShape 137"/>
          <p:cNvSpPr>
            <a:spLocks noChangeArrowheads="1"/>
          </p:cNvSpPr>
          <p:nvPr/>
        </p:nvSpPr>
        <p:spPr>
          <a:xfrm>
            <a:off x="171450" y="5970588"/>
            <a:ext cx="3097213" cy="303213"/>
          </a:xfrm>
          <a:prstGeom prst="flowChartProcess">
            <a:avLst/>
          </a:prstGeom>
          <a:solidFill>
            <a:srgbClr val="ffff99"/>
          </a:solidFill>
          <a:ln w="15875">
            <a:solidFill>
              <a:schemeClr val="tx1"/>
            </a:solidFill>
            <a:miter/>
          </a:ln>
        </p:spPr>
        <p:txBody>
          <a:bodyPr wrap="none" lIns="18000" tIns="72000" rIns="18000" bIns="72000" anchor="ctr"/>
          <a:lstStyle/>
          <a:p>
            <a:pPr lvl="0" eaLnBrk="1" latinLnBrk="1" hangingPunct="1">
              <a:defRPr/>
            </a:pP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</a:rPr>
              <a:t>S(SP+2), </a:t>
            </a:r>
            <a:r>
              <a:rPr lang="en-US" altLang="ko-KR" sz="1100">
                <a:solidFill>
                  <a:schemeClr val="bg2"/>
                </a:solidFill>
                <a:latin typeface="Times New Roman"/>
                <a:ea typeface="HY신명조"/>
              </a:rPr>
              <a:t>…</a:t>
            </a: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</a:rPr>
              <a:t> S(SP+N+1)</a:t>
            </a:r>
            <a:r>
              <a:rPr lang="ko-KR" altLang="en-US" sz="1100">
                <a:solidFill>
                  <a:schemeClr val="bg2"/>
                </a:solidFill>
                <a:latin typeface="HY신명조"/>
                <a:ea typeface="HY신명조"/>
              </a:rPr>
              <a:t>를 이용하여 인수대치</a:t>
            </a:r>
            <a:endParaRPr lang="ko-KR" altLang="en-US" sz="1100">
              <a:solidFill>
                <a:schemeClr val="bg2"/>
              </a:solidFill>
              <a:latin typeface="HY신명조"/>
              <a:ea typeface="HY신명조"/>
            </a:endParaRPr>
          </a:p>
        </p:txBody>
      </p:sp>
      <p:sp>
        <p:nvSpPr>
          <p:cNvPr id="55310" name="AutoShape 138"/>
          <p:cNvSpPr>
            <a:spLocks noChangeArrowheads="1"/>
          </p:cNvSpPr>
          <p:nvPr/>
        </p:nvSpPr>
        <p:spPr>
          <a:xfrm>
            <a:off x="4916488" y="898525"/>
            <a:ext cx="1279525" cy="193675"/>
          </a:xfrm>
          <a:prstGeom prst="flowChartProcess">
            <a:avLst/>
          </a:prstGeom>
          <a:solidFill>
            <a:srgbClr val="ffff99"/>
          </a:solidFill>
          <a:ln w="15875">
            <a:solidFill>
              <a:schemeClr val="tx1"/>
            </a:solidFill>
            <a:miter/>
          </a:ln>
        </p:spPr>
        <p:txBody>
          <a:bodyPr wrap="none" lIns="18000" tIns="72000" rIns="18000" bIns="72000" anchor="ctr"/>
          <a:lstStyle/>
          <a:p>
            <a:pPr lvl="0" eaLnBrk="1" latinLnBrk="1" hangingPunct="1">
              <a:defRPr/>
            </a:pPr>
            <a:r>
              <a:rPr lang="ko-KR" altLang="en-US" sz="1100">
                <a:solidFill>
                  <a:schemeClr val="bg2"/>
                </a:solidFill>
                <a:latin typeface="HY신명조"/>
                <a:ea typeface="HY신명조"/>
              </a:rPr>
              <a:t>명령어 완성</a:t>
            </a:r>
            <a:endParaRPr lang="ko-KR" altLang="en-US" sz="1100">
              <a:solidFill>
                <a:schemeClr val="bg2"/>
              </a:solidFill>
              <a:latin typeface="HY신명조"/>
              <a:ea typeface="HY신명조"/>
            </a:endParaRPr>
          </a:p>
        </p:txBody>
      </p:sp>
      <p:sp>
        <p:nvSpPr>
          <p:cNvPr id="55311" name="AutoShape 139"/>
          <p:cNvSpPr>
            <a:spLocks noChangeArrowheads="1"/>
          </p:cNvSpPr>
          <p:nvPr/>
        </p:nvSpPr>
        <p:spPr>
          <a:xfrm>
            <a:off x="4706938" y="1276349"/>
            <a:ext cx="1800188" cy="233473"/>
          </a:xfrm>
          <a:prstGeom prst="flowChartProcess">
            <a:avLst/>
          </a:prstGeom>
          <a:solidFill>
            <a:srgbClr val="ffff99"/>
          </a:solidFill>
          <a:ln w="15875">
            <a:solidFill>
              <a:schemeClr val="tx1"/>
            </a:solidFill>
            <a:miter/>
          </a:ln>
        </p:spPr>
        <p:txBody>
          <a:bodyPr wrap="none" lIns="18000" tIns="72000" rIns="18000" bIns="72000" anchor="ctr"/>
          <a:lstStyle/>
          <a:p>
            <a:pPr lvl="0" eaLnBrk="1" latinLnBrk="1" hangingPunct="1">
              <a:defRPr/>
            </a:pP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</a:rPr>
              <a:t>S(SP+1) </a:t>
            </a: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  <a:sym typeface="Wingdings"/>
              </a:rPr>
              <a:t> S(SP+1) + 1</a:t>
            </a:r>
            <a:endParaRPr lang="en-US" altLang="ko-KR" sz="1100">
              <a:solidFill>
                <a:schemeClr val="bg2"/>
              </a:solidFill>
              <a:latin typeface="HY신명조"/>
              <a:ea typeface="HY신명조"/>
            </a:endParaRPr>
          </a:p>
        </p:txBody>
      </p:sp>
      <p:sp>
        <p:nvSpPr>
          <p:cNvPr id="55312" name="AutoShape 140"/>
          <p:cNvSpPr>
            <a:spLocks noChangeArrowheads="1"/>
          </p:cNvSpPr>
          <p:nvPr/>
        </p:nvSpPr>
        <p:spPr>
          <a:xfrm>
            <a:off x="4765675" y="1695450"/>
            <a:ext cx="1600200" cy="498475"/>
          </a:xfrm>
          <a:prstGeom prst="flowChartDecision">
            <a:avLst/>
          </a:prstGeom>
          <a:solidFill>
            <a:srgbClr val="ccffff"/>
          </a:solidFill>
          <a:ln w="15875">
            <a:solidFill>
              <a:schemeClr val="tx1"/>
            </a:solidFill>
            <a:miter/>
          </a:ln>
        </p:spPr>
        <p:txBody>
          <a:bodyPr wrap="none" lIns="18000" tIns="72000" rIns="18000" bIns="72000" anchor="ctr"/>
          <a:lstStyle/>
          <a:p>
            <a:pPr lvl="0" eaLnBrk="1" latinLnBrk="1" hangingPunct="1">
              <a:defRPr/>
            </a:pP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</a:rPr>
              <a:t>ENDM ?</a:t>
            </a:r>
            <a:endParaRPr lang="en-US" altLang="ko-KR" sz="1100">
              <a:solidFill>
                <a:schemeClr val="bg2"/>
              </a:solidFill>
              <a:latin typeface="HY신명조"/>
              <a:ea typeface="HY신명조"/>
            </a:endParaRPr>
          </a:p>
        </p:txBody>
      </p:sp>
      <p:sp>
        <p:nvSpPr>
          <p:cNvPr id="55313" name="AutoShape 141"/>
          <p:cNvSpPr>
            <a:spLocks noChangeArrowheads="1"/>
          </p:cNvSpPr>
          <p:nvPr/>
        </p:nvSpPr>
        <p:spPr>
          <a:xfrm>
            <a:off x="4765675" y="2457450"/>
            <a:ext cx="1600200" cy="498475"/>
          </a:xfrm>
          <a:prstGeom prst="flowChartDecision">
            <a:avLst/>
          </a:prstGeom>
          <a:solidFill>
            <a:srgbClr val="ccffff"/>
          </a:solidFill>
          <a:ln w="15875">
            <a:solidFill>
              <a:schemeClr val="tx1"/>
            </a:solidFill>
            <a:miter/>
          </a:ln>
        </p:spPr>
        <p:txBody>
          <a:bodyPr wrap="none" lIns="18000" tIns="72000" rIns="18000" bIns="72000" anchor="ctr"/>
          <a:lstStyle/>
          <a:p>
            <a:pPr lvl="0" eaLnBrk="1" latinLnBrk="1" hangingPunct="1">
              <a:defRPr/>
            </a:pPr>
            <a:r>
              <a:rPr lang="ko-KR" altLang="en-US" sz="1100">
                <a:solidFill>
                  <a:schemeClr val="bg2"/>
                </a:solidFill>
                <a:latin typeface="HY신명조"/>
                <a:ea typeface="HY신명조"/>
              </a:rPr>
              <a:t>매크로호출 </a:t>
            </a: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</a:rPr>
              <a:t>?</a:t>
            </a:r>
            <a:endParaRPr lang="en-US" altLang="ko-KR" sz="1100">
              <a:solidFill>
                <a:schemeClr val="bg2"/>
              </a:solidFill>
              <a:latin typeface="HY신명조"/>
              <a:ea typeface="HY신명조"/>
            </a:endParaRPr>
          </a:p>
        </p:txBody>
      </p:sp>
      <p:sp>
        <p:nvSpPr>
          <p:cNvPr id="55314" name="AutoShape 142"/>
          <p:cNvSpPr>
            <a:spLocks noChangeArrowheads="1"/>
          </p:cNvSpPr>
          <p:nvPr/>
        </p:nvSpPr>
        <p:spPr>
          <a:xfrm>
            <a:off x="4529138" y="3214688"/>
            <a:ext cx="2176462" cy="581025"/>
          </a:xfrm>
          <a:prstGeom prst="flowChartProcess">
            <a:avLst/>
          </a:prstGeom>
          <a:solidFill>
            <a:srgbClr val="ffff99"/>
          </a:solidFill>
          <a:ln w="15875">
            <a:solidFill>
              <a:schemeClr val="tx1"/>
            </a:solidFill>
            <a:miter/>
          </a:ln>
        </p:spPr>
        <p:txBody>
          <a:bodyPr wrap="none" lIns="18000" tIns="72000" rIns="18000" bIns="72000" anchor="ctr"/>
          <a:lstStyle/>
          <a:p>
            <a:pPr lvl="0" eaLnBrk="1" latinLnBrk="1" hangingPunct="1">
              <a:defRPr/>
            </a:pP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</a:rPr>
              <a:t>S(SP+N+2) </a:t>
            </a: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  <a:sym typeface="Wingdings"/>
              </a:rPr>
              <a:t> SP</a:t>
            </a:r>
            <a:endParaRPr lang="en-US" altLang="ko-KR" sz="1100">
              <a:solidFill>
                <a:schemeClr val="bg2"/>
              </a:solidFill>
              <a:latin typeface="HY신명조"/>
              <a:ea typeface="HY신명조"/>
              <a:sym typeface="Wingdings"/>
            </a:endParaRPr>
          </a:p>
          <a:p>
            <a:pPr lvl="0" eaLnBrk="1" latinLnBrk="1" hangingPunct="1">
              <a:defRPr/>
            </a:pP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  <a:sym typeface="Wingdings"/>
              </a:rPr>
              <a:t>SP  SP+N+2</a:t>
            </a:r>
            <a:endParaRPr lang="en-US" altLang="ko-KR" sz="1100">
              <a:solidFill>
                <a:schemeClr val="bg2"/>
              </a:solidFill>
              <a:latin typeface="HY신명조"/>
              <a:ea typeface="HY신명조"/>
              <a:sym typeface="Wingdings"/>
            </a:endParaRPr>
          </a:p>
          <a:p>
            <a:pPr lvl="0" eaLnBrk="1" latinLnBrk="1" hangingPunct="1">
              <a:defRPr/>
            </a:pP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  <a:sym typeface="Wingdings"/>
              </a:rPr>
              <a:t>S(SP+1)MNT</a:t>
            </a:r>
            <a:r>
              <a:rPr lang="ko-KR" altLang="en-US" sz="1100">
                <a:solidFill>
                  <a:schemeClr val="bg2"/>
                </a:solidFill>
                <a:latin typeface="HY신명조"/>
                <a:ea typeface="HY신명조"/>
                <a:sym typeface="Wingdings"/>
              </a:rPr>
              <a:t>의 </a:t>
            </a: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  <a:sym typeface="Wingdings"/>
              </a:rPr>
              <a:t>MDT index</a:t>
            </a:r>
            <a:endParaRPr lang="en-US" altLang="ko-KR" sz="1100">
              <a:solidFill>
                <a:schemeClr val="bg2"/>
              </a:solidFill>
              <a:latin typeface="HY신명조"/>
              <a:ea typeface="HY신명조"/>
              <a:sym typeface="Wingdings"/>
            </a:endParaRPr>
          </a:p>
        </p:txBody>
      </p:sp>
      <p:sp>
        <p:nvSpPr>
          <p:cNvPr id="55315" name="AutoShape 143"/>
          <p:cNvSpPr>
            <a:spLocks noChangeArrowheads="1"/>
          </p:cNvSpPr>
          <p:nvPr/>
        </p:nvSpPr>
        <p:spPr>
          <a:xfrm>
            <a:off x="4105275" y="3965575"/>
            <a:ext cx="2892425" cy="266700"/>
          </a:xfrm>
          <a:prstGeom prst="flowChartProcess">
            <a:avLst/>
          </a:prstGeom>
          <a:solidFill>
            <a:srgbClr val="ffff99"/>
          </a:solidFill>
          <a:ln w="15875">
            <a:solidFill>
              <a:schemeClr val="tx1"/>
            </a:solidFill>
            <a:miter/>
          </a:ln>
        </p:spPr>
        <p:txBody>
          <a:bodyPr wrap="none" lIns="18000" tIns="72000" rIns="18000" bIns="72000" anchor="ctr"/>
          <a:lstStyle/>
          <a:p>
            <a:pPr lvl="0" eaLnBrk="1" latinLnBrk="1" hangingPunct="1">
              <a:defRPr/>
            </a:pPr>
            <a:r>
              <a:rPr lang="ko-KR" altLang="en-US" sz="1100">
                <a:solidFill>
                  <a:schemeClr val="bg2"/>
                </a:solidFill>
                <a:latin typeface="HY신명조"/>
                <a:ea typeface="HY신명조"/>
              </a:rPr>
              <a:t>실인수를 </a:t>
            </a: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</a:rPr>
              <a:t>S(SP+2), </a:t>
            </a:r>
            <a:r>
              <a:rPr lang="en-US" altLang="ko-KR" sz="1100">
                <a:solidFill>
                  <a:schemeClr val="bg2"/>
                </a:solidFill>
                <a:latin typeface="Times New Roman"/>
                <a:ea typeface="HY신명조"/>
              </a:rPr>
              <a:t>…</a:t>
            </a: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</a:rPr>
              <a:t>S(SP+N+1) </a:t>
            </a:r>
            <a:r>
              <a:rPr lang="ko-KR" altLang="en-US" sz="1100">
                <a:solidFill>
                  <a:schemeClr val="bg2"/>
                </a:solidFill>
                <a:latin typeface="HY신명조"/>
                <a:ea typeface="HY신명조"/>
              </a:rPr>
              <a:t>에 대입</a:t>
            </a:r>
            <a:endParaRPr lang="ko-KR" altLang="en-US" sz="1100">
              <a:solidFill>
                <a:schemeClr val="bg2"/>
              </a:solidFill>
              <a:latin typeface="HY신명조"/>
              <a:ea typeface="HY신명조"/>
            </a:endParaRPr>
          </a:p>
        </p:txBody>
      </p:sp>
      <p:sp>
        <p:nvSpPr>
          <p:cNvPr id="55316" name="AutoShape 144"/>
          <p:cNvSpPr>
            <a:spLocks noChangeArrowheads="1"/>
          </p:cNvSpPr>
          <p:nvPr/>
        </p:nvSpPr>
        <p:spPr>
          <a:xfrm>
            <a:off x="4752974" y="4451350"/>
            <a:ext cx="1762125" cy="206375"/>
          </a:xfrm>
          <a:prstGeom prst="flowChartProcess">
            <a:avLst/>
          </a:prstGeom>
          <a:solidFill>
            <a:srgbClr val="ffff99"/>
          </a:solidFill>
          <a:ln w="15875">
            <a:solidFill>
              <a:schemeClr val="tx1"/>
            </a:solidFill>
            <a:miter/>
          </a:ln>
        </p:spPr>
        <p:txBody>
          <a:bodyPr wrap="none" lIns="18000" tIns="72000" rIns="18000" bIns="72000" anchor="ctr"/>
          <a:lstStyle/>
          <a:p>
            <a:pPr lvl="0" eaLnBrk="1" latinLnBrk="1" hangingPunct="1">
              <a:defRPr/>
            </a:pP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</a:rPr>
              <a:t>S(SP+1)</a:t>
            </a: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  <a:sym typeface="Wingdings"/>
              </a:rPr>
              <a:t>S(SP+1)+1</a:t>
            </a:r>
            <a:endParaRPr lang="en-US" altLang="ko-KR" sz="1100">
              <a:solidFill>
                <a:schemeClr val="bg2"/>
              </a:solidFill>
              <a:latin typeface="HY신명조"/>
              <a:ea typeface="HY신명조"/>
            </a:endParaRPr>
          </a:p>
        </p:txBody>
      </p:sp>
      <p:sp>
        <p:nvSpPr>
          <p:cNvPr id="55317" name="AutoShape 145"/>
          <p:cNvSpPr>
            <a:spLocks noChangeArrowheads="1"/>
          </p:cNvSpPr>
          <p:nvPr/>
        </p:nvSpPr>
        <p:spPr>
          <a:xfrm>
            <a:off x="4810125" y="5562600"/>
            <a:ext cx="1600200" cy="498475"/>
          </a:xfrm>
          <a:prstGeom prst="flowChartDecision">
            <a:avLst/>
          </a:prstGeom>
          <a:solidFill>
            <a:srgbClr val="ccffff"/>
          </a:solidFill>
          <a:ln w="15875">
            <a:solidFill>
              <a:schemeClr val="tx1"/>
            </a:solidFill>
            <a:miter/>
          </a:ln>
        </p:spPr>
        <p:txBody>
          <a:bodyPr wrap="none" lIns="18000" tIns="72000" rIns="18000" bIns="72000" anchor="ctr"/>
          <a:lstStyle/>
          <a:p>
            <a:pPr lvl="0" eaLnBrk="1" latinLnBrk="1" hangingPunct="1">
              <a:defRPr/>
            </a:pP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</a:rPr>
              <a:t>END</a:t>
            </a:r>
            <a:r>
              <a:rPr lang="ko-KR" altLang="en-US" sz="1100">
                <a:solidFill>
                  <a:schemeClr val="bg2"/>
                </a:solidFill>
                <a:latin typeface="HY신명조"/>
                <a:ea typeface="HY신명조"/>
              </a:rPr>
              <a:t>지시어</a:t>
            </a: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</a:rPr>
              <a:t>?</a:t>
            </a:r>
            <a:endParaRPr lang="en-US" altLang="ko-KR" sz="1100">
              <a:solidFill>
                <a:schemeClr val="bg2"/>
              </a:solidFill>
              <a:latin typeface="HY신명조"/>
              <a:ea typeface="HY신명조"/>
            </a:endParaRPr>
          </a:p>
        </p:txBody>
      </p:sp>
      <p:sp>
        <p:nvSpPr>
          <p:cNvPr id="55318" name="AutoShape 146"/>
          <p:cNvSpPr>
            <a:spLocks noChangeArrowheads="1"/>
          </p:cNvSpPr>
          <p:nvPr/>
        </p:nvSpPr>
        <p:spPr>
          <a:xfrm>
            <a:off x="6710363" y="5641975"/>
            <a:ext cx="838200" cy="436563"/>
          </a:xfrm>
          <a:prstGeom prst="flowChartConnector">
            <a:avLst/>
          </a:prstGeom>
          <a:solidFill>
            <a:srgbClr val="ffcc99"/>
          </a:solidFill>
          <a:ln w="15875">
            <a:solidFill>
              <a:schemeClr val="tx1"/>
            </a:solidFill>
            <a:round/>
          </a:ln>
        </p:spPr>
        <p:txBody>
          <a:bodyPr wrap="none" lIns="18000" tIns="72000" rIns="18000" bIns="72000" anchor="ctr"/>
          <a:lstStyle/>
          <a:p>
            <a:pPr lvl="0" eaLnBrk="1" latinLnBrk="1" hangingPunct="1">
              <a:defRPr/>
            </a:pPr>
            <a:r>
              <a:rPr lang="ko-KR" altLang="en-US" sz="1100">
                <a:solidFill>
                  <a:schemeClr val="bg2"/>
                </a:solidFill>
                <a:latin typeface="HY신명조"/>
                <a:ea typeface="HY신명조"/>
              </a:rPr>
              <a:t>끝</a:t>
            </a:r>
            <a:endParaRPr lang="ko-KR" altLang="en-US" sz="1100">
              <a:solidFill>
                <a:schemeClr val="bg2"/>
              </a:solidFill>
              <a:latin typeface="HY신명조"/>
              <a:ea typeface="HY신명조"/>
            </a:endParaRPr>
          </a:p>
        </p:txBody>
      </p:sp>
      <p:sp>
        <p:nvSpPr>
          <p:cNvPr id="55319" name="AutoShape 147"/>
          <p:cNvSpPr>
            <a:spLocks noChangeArrowheads="1"/>
          </p:cNvSpPr>
          <p:nvPr/>
        </p:nvSpPr>
        <p:spPr>
          <a:xfrm>
            <a:off x="6781800" y="2232025"/>
            <a:ext cx="955675" cy="212725"/>
          </a:xfrm>
          <a:prstGeom prst="flowChartProcess">
            <a:avLst/>
          </a:prstGeom>
          <a:solidFill>
            <a:srgbClr val="ffff99"/>
          </a:solidFill>
          <a:ln w="15875">
            <a:solidFill>
              <a:schemeClr val="tx1"/>
            </a:solidFill>
            <a:miter/>
          </a:ln>
        </p:spPr>
        <p:txBody>
          <a:bodyPr wrap="none" lIns="18000" tIns="72000" rIns="18000" bIns="72000" anchor="ctr"/>
          <a:lstStyle/>
          <a:p>
            <a:pPr lvl="0" eaLnBrk="1" latinLnBrk="1" hangingPunct="1">
              <a:defRPr/>
            </a:pP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</a:rPr>
              <a:t>SP </a:t>
            </a: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  <a:sym typeface="Wingdings"/>
              </a:rPr>
              <a:t></a:t>
            </a: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</a:rPr>
              <a:t>S(SP)</a:t>
            </a:r>
            <a:endParaRPr lang="en-US" altLang="ko-KR" sz="1100">
              <a:solidFill>
                <a:schemeClr val="bg2"/>
              </a:solidFill>
              <a:latin typeface="HY신명조"/>
              <a:ea typeface="HY신명조"/>
            </a:endParaRPr>
          </a:p>
        </p:txBody>
      </p:sp>
      <p:cxnSp>
        <p:nvCxnSpPr>
          <p:cNvPr id="55320" name="AutoShape 148"/>
          <p:cNvCxnSpPr>
            <a:cxnSpLocks noChangeShapeType="1"/>
            <a:stCxn id="55312" idx="3"/>
            <a:endCxn id="55319" idx="0"/>
          </p:cNvCxnSpPr>
          <p:nvPr/>
        </p:nvCxnSpPr>
        <p:spPr>
          <a:xfrm>
            <a:off x="6373813" y="1944688"/>
            <a:ext cx="885825" cy="279400"/>
          </a:xfrm>
          <a:prstGeom prst="bentConnector2">
            <a:avLst/>
          </a:prstGeom>
          <a:noFill/>
          <a:ln w="9525">
            <a:solidFill>
              <a:schemeClr val="tx1"/>
            </a:solidFill>
            <a:miter/>
            <a:tailEnd type="triangle" w="med" len="med"/>
          </a:ln>
        </p:spPr>
      </p:cxnSp>
      <p:cxnSp>
        <p:nvCxnSpPr>
          <p:cNvPr id="55321" name="AutoShape 149"/>
          <p:cNvCxnSpPr>
            <a:cxnSpLocks noChangeShapeType="1"/>
            <a:stCxn id="55313" idx="3"/>
            <a:endCxn id="55349" idx="3"/>
          </p:cNvCxnSpPr>
          <p:nvPr/>
        </p:nvCxnSpPr>
        <p:spPr>
          <a:xfrm flipH="1">
            <a:off x="1655763" y="2706688"/>
            <a:ext cx="4718050" cy="2219325"/>
          </a:xfrm>
          <a:prstGeom prst="bentConnector3">
            <a:avLst>
              <a:gd name="adj1" fmla="val -24903"/>
            </a:avLst>
          </a:prstGeom>
          <a:noFill/>
          <a:ln w="28575">
            <a:solidFill>
              <a:schemeClr val="tx1"/>
            </a:solidFill>
            <a:miter/>
            <a:tailEnd type="triangle" w="med" len="med"/>
          </a:ln>
        </p:spPr>
      </p:cxnSp>
      <p:sp>
        <p:nvSpPr>
          <p:cNvPr id="55322" name="Text Box 150"/>
          <p:cNvSpPr txBox="1">
            <a:spLocks noChangeArrowheads="1"/>
          </p:cNvSpPr>
          <p:nvPr/>
        </p:nvSpPr>
        <p:spPr>
          <a:xfrm>
            <a:off x="2420938" y="2492375"/>
            <a:ext cx="225425" cy="3143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18000" tIns="72000" rIns="18000" bIns="72000">
            <a:spAutoFit/>
          </a:bodyPr>
          <a:lstStyle/>
          <a:p>
            <a:pPr lvl="0" eaLnBrk="1" latinLnBrk="1" hangingPunct="1">
              <a:defRPr/>
            </a:pPr>
            <a:r>
              <a:rPr lang="en-US" altLang="ko-KR" sz="1100">
                <a:solidFill>
                  <a:srgbClr val="ffff00"/>
                </a:solidFill>
                <a:latin typeface="HY신명조"/>
                <a:ea typeface="HY신명조"/>
              </a:rPr>
              <a:t>No</a:t>
            </a:r>
            <a:endParaRPr lang="en-US" altLang="ko-KR" sz="1100">
              <a:solidFill>
                <a:srgbClr val="ffff00"/>
              </a:solidFill>
              <a:latin typeface="HY신명조"/>
              <a:ea typeface="HY신명조"/>
            </a:endParaRPr>
          </a:p>
        </p:txBody>
      </p:sp>
      <p:sp>
        <p:nvSpPr>
          <p:cNvPr id="55323" name="Text Box 151"/>
          <p:cNvSpPr txBox="1">
            <a:spLocks noChangeArrowheads="1"/>
          </p:cNvSpPr>
          <p:nvPr/>
        </p:nvSpPr>
        <p:spPr>
          <a:xfrm>
            <a:off x="5337175" y="2163763"/>
            <a:ext cx="225425" cy="3143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18000" tIns="72000" rIns="18000" bIns="72000">
            <a:spAutoFit/>
          </a:bodyPr>
          <a:lstStyle/>
          <a:p>
            <a:pPr lvl="0" eaLnBrk="1" latinLnBrk="1" hangingPunct="1">
              <a:defRPr/>
            </a:pPr>
            <a:r>
              <a:rPr lang="en-US" altLang="ko-KR" sz="1100">
                <a:solidFill>
                  <a:srgbClr val="ffff00"/>
                </a:solidFill>
                <a:latin typeface="HY신명조"/>
                <a:ea typeface="HY신명조"/>
              </a:rPr>
              <a:t>No</a:t>
            </a:r>
            <a:endParaRPr lang="en-US" altLang="ko-KR" sz="1100">
              <a:solidFill>
                <a:srgbClr val="ffff00"/>
              </a:solidFill>
              <a:latin typeface="HY신명조"/>
              <a:ea typeface="HY신명조"/>
            </a:endParaRPr>
          </a:p>
        </p:txBody>
      </p:sp>
      <p:sp>
        <p:nvSpPr>
          <p:cNvPr id="55324" name="Text Box 152"/>
          <p:cNvSpPr txBox="1">
            <a:spLocks noChangeArrowheads="1"/>
          </p:cNvSpPr>
          <p:nvPr/>
        </p:nvSpPr>
        <p:spPr>
          <a:xfrm>
            <a:off x="6350000" y="2633663"/>
            <a:ext cx="225425" cy="3143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18000" tIns="72000" rIns="18000" bIns="72000">
            <a:spAutoFit/>
          </a:bodyPr>
          <a:lstStyle/>
          <a:p>
            <a:pPr lvl="0" eaLnBrk="1" latinLnBrk="1" hangingPunct="1">
              <a:defRPr/>
            </a:pPr>
            <a:r>
              <a:rPr lang="en-US" altLang="ko-KR" sz="1100">
                <a:solidFill>
                  <a:srgbClr val="ffff00"/>
                </a:solidFill>
                <a:latin typeface="HY신명조"/>
                <a:ea typeface="HY신명조"/>
              </a:rPr>
              <a:t>No</a:t>
            </a:r>
            <a:endParaRPr lang="en-US" altLang="ko-KR" sz="1100">
              <a:solidFill>
                <a:srgbClr val="ffff00"/>
              </a:solidFill>
              <a:latin typeface="HY신명조"/>
              <a:ea typeface="HY신명조"/>
            </a:endParaRPr>
          </a:p>
        </p:txBody>
      </p:sp>
      <p:sp>
        <p:nvSpPr>
          <p:cNvPr id="55325" name="Text Box 153"/>
          <p:cNvSpPr txBox="1">
            <a:spLocks noChangeArrowheads="1"/>
          </p:cNvSpPr>
          <p:nvPr/>
        </p:nvSpPr>
        <p:spPr>
          <a:xfrm>
            <a:off x="4532313" y="4883150"/>
            <a:ext cx="225425" cy="3143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18000" tIns="72000" rIns="18000" bIns="72000">
            <a:spAutoFit/>
          </a:bodyPr>
          <a:lstStyle/>
          <a:p>
            <a:pPr lvl="0" eaLnBrk="1" latinLnBrk="1" hangingPunct="1">
              <a:defRPr/>
            </a:pPr>
            <a:r>
              <a:rPr lang="en-US" altLang="ko-KR" sz="1100">
                <a:solidFill>
                  <a:srgbClr val="ffff00"/>
                </a:solidFill>
                <a:latin typeface="HY신명조"/>
                <a:ea typeface="HY신명조"/>
              </a:rPr>
              <a:t>No</a:t>
            </a:r>
            <a:endParaRPr lang="en-US" altLang="ko-KR" sz="1100">
              <a:solidFill>
                <a:srgbClr val="ffff00"/>
              </a:solidFill>
              <a:latin typeface="HY신명조"/>
              <a:ea typeface="HY신명조"/>
            </a:endParaRPr>
          </a:p>
        </p:txBody>
      </p:sp>
      <p:sp>
        <p:nvSpPr>
          <p:cNvPr id="55326" name="Text Box 154"/>
          <p:cNvSpPr txBox="1">
            <a:spLocks noChangeArrowheads="1"/>
          </p:cNvSpPr>
          <p:nvPr/>
        </p:nvSpPr>
        <p:spPr>
          <a:xfrm>
            <a:off x="4532313" y="5549900"/>
            <a:ext cx="225425" cy="3143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18000" tIns="72000" rIns="18000" bIns="72000">
            <a:spAutoFit/>
          </a:bodyPr>
          <a:lstStyle/>
          <a:p>
            <a:pPr lvl="0" eaLnBrk="1" latinLnBrk="1" hangingPunct="1">
              <a:defRPr/>
            </a:pPr>
            <a:r>
              <a:rPr lang="en-US" altLang="ko-KR" sz="1100">
                <a:solidFill>
                  <a:srgbClr val="ffff00"/>
                </a:solidFill>
                <a:latin typeface="HY신명조"/>
                <a:ea typeface="HY신명조"/>
              </a:rPr>
              <a:t>No</a:t>
            </a:r>
            <a:endParaRPr lang="en-US" altLang="ko-KR" sz="1100">
              <a:solidFill>
                <a:srgbClr val="ffff00"/>
              </a:solidFill>
              <a:latin typeface="HY신명조"/>
              <a:ea typeface="HY신명조"/>
            </a:endParaRPr>
          </a:p>
        </p:txBody>
      </p:sp>
      <p:sp>
        <p:nvSpPr>
          <p:cNvPr id="55327" name="Text Box 155"/>
          <p:cNvSpPr txBox="1">
            <a:spLocks noChangeArrowheads="1"/>
          </p:cNvSpPr>
          <p:nvPr/>
        </p:nvSpPr>
        <p:spPr>
          <a:xfrm>
            <a:off x="6307138" y="5595938"/>
            <a:ext cx="288925" cy="3143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18000" tIns="72000" rIns="18000" bIns="72000">
            <a:spAutoFit/>
          </a:bodyPr>
          <a:lstStyle/>
          <a:p>
            <a:pPr lvl="0" eaLnBrk="1" latinLnBrk="1" hangingPunct="1">
              <a:defRPr/>
            </a:pPr>
            <a:r>
              <a:rPr lang="en-US" altLang="ko-KR" sz="1100">
                <a:solidFill>
                  <a:srgbClr val="ffff00"/>
                </a:solidFill>
                <a:latin typeface="HY신명조"/>
                <a:ea typeface="HY신명조"/>
              </a:rPr>
              <a:t>Yes</a:t>
            </a:r>
            <a:endParaRPr lang="en-US" altLang="ko-KR" sz="1100">
              <a:solidFill>
                <a:srgbClr val="ffff00"/>
              </a:solidFill>
              <a:latin typeface="HY신명조"/>
              <a:ea typeface="HY신명조"/>
            </a:endParaRPr>
          </a:p>
        </p:txBody>
      </p:sp>
      <p:sp>
        <p:nvSpPr>
          <p:cNvPr id="55328" name="Text Box 156"/>
          <p:cNvSpPr txBox="1">
            <a:spLocks noChangeArrowheads="1"/>
          </p:cNvSpPr>
          <p:nvPr/>
        </p:nvSpPr>
        <p:spPr>
          <a:xfrm>
            <a:off x="5595938" y="2900363"/>
            <a:ext cx="288925" cy="3143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18000" tIns="72000" rIns="18000" bIns="72000">
            <a:spAutoFit/>
          </a:bodyPr>
          <a:lstStyle/>
          <a:p>
            <a:pPr lvl="0" eaLnBrk="1" latinLnBrk="1" hangingPunct="1">
              <a:defRPr/>
            </a:pPr>
            <a:r>
              <a:rPr lang="en-US" altLang="ko-KR" sz="1100">
                <a:solidFill>
                  <a:srgbClr val="ffff00"/>
                </a:solidFill>
                <a:latin typeface="HY신명조"/>
                <a:ea typeface="HY신명조"/>
              </a:rPr>
              <a:t>Yes</a:t>
            </a:r>
            <a:endParaRPr lang="en-US" altLang="ko-KR" sz="1100">
              <a:solidFill>
                <a:srgbClr val="ffff00"/>
              </a:solidFill>
              <a:latin typeface="HY신명조"/>
              <a:ea typeface="HY신명조"/>
            </a:endParaRPr>
          </a:p>
        </p:txBody>
      </p:sp>
      <p:sp>
        <p:nvSpPr>
          <p:cNvPr id="55329" name="Text Box 157"/>
          <p:cNvSpPr txBox="1">
            <a:spLocks noChangeArrowheads="1"/>
          </p:cNvSpPr>
          <p:nvPr/>
        </p:nvSpPr>
        <p:spPr>
          <a:xfrm>
            <a:off x="6342063" y="1681163"/>
            <a:ext cx="288925" cy="3143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18000" tIns="72000" rIns="18000" bIns="72000">
            <a:spAutoFit/>
          </a:bodyPr>
          <a:lstStyle/>
          <a:p>
            <a:pPr lvl="0" eaLnBrk="1" latinLnBrk="1" hangingPunct="1">
              <a:defRPr/>
            </a:pPr>
            <a:r>
              <a:rPr lang="en-US" altLang="ko-KR" sz="1100">
                <a:solidFill>
                  <a:srgbClr val="ffff00"/>
                </a:solidFill>
                <a:latin typeface="HY신명조"/>
                <a:ea typeface="HY신명조"/>
              </a:rPr>
              <a:t>Yes</a:t>
            </a:r>
            <a:endParaRPr lang="en-US" altLang="ko-KR" sz="1100">
              <a:solidFill>
                <a:srgbClr val="ffff00"/>
              </a:solidFill>
              <a:latin typeface="HY신명조"/>
              <a:ea typeface="HY신명조"/>
            </a:endParaRPr>
          </a:p>
        </p:txBody>
      </p:sp>
      <p:sp>
        <p:nvSpPr>
          <p:cNvPr id="55330" name="Text Box 158"/>
          <p:cNvSpPr txBox="1">
            <a:spLocks noChangeArrowheads="1"/>
          </p:cNvSpPr>
          <p:nvPr/>
        </p:nvSpPr>
        <p:spPr>
          <a:xfrm>
            <a:off x="1617663" y="2698750"/>
            <a:ext cx="288925" cy="3143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18000" tIns="72000" rIns="18000" bIns="72000">
            <a:spAutoFit/>
          </a:bodyPr>
          <a:lstStyle/>
          <a:p>
            <a:pPr lvl="0" eaLnBrk="1" latinLnBrk="1" hangingPunct="1">
              <a:defRPr/>
            </a:pPr>
            <a:r>
              <a:rPr lang="en-US" altLang="ko-KR" sz="1100">
                <a:solidFill>
                  <a:srgbClr val="ffff00"/>
                </a:solidFill>
                <a:latin typeface="HY신명조"/>
                <a:ea typeface="HY신명조"/>
              </a:rPr>
              <a:t>Yes</a:t>
            </a:r>
            <a:endParaRPr lang="en-US" altLang="ko-KR" sz="1100">
              <a:solidFill>
                <a:srgbClr val="ffff00"/>
              </a:solidFill>
              <a:latin typeface="HY신명조"/>
              <a:ea typeface="HY신명조"/>
            </a:endParaRPr>
          </a:p>
        </p:txBody>
      </p:sp>
      <p:cxnSp>
        <p:nvCxnSpPr>
          <p:cNvPr id="55331" name="AutoShape 159"/>
          <p:cNvCxnSpPr>
            <a:cxnSpLocks noChangeShapeType="1"/>
            <a:stCxn id="55300" idx="2"/>
            <a:endCxn id="55301" idx="0"/>
          </p:cNvCxnSpPr>
          <p:nvPr/>
        </p:nvCxnSpPr>
        <p:spPr>
          <a:xfrm>
            <a:off x="1547813" y="1044575"/>
            <a:ext cx="0" cy="201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55332" name="AutoShape 160"/>
          <p:cNvCxnSpPr>
            <a:cxnSpLocks noChangeShapeType="1"/>
            <a:stCxn id="55301" idx="2"/>
            <a:endCxn id="55304" idx="0"/>
          </p:cNvCxnSpPr>
          <p:nvPr/>
        </p:nvCxnSpPr>
        <p:spPr>
          <a:xfrm rot="5400000">
            <a:off x="1425575" y="1571625"/>
            <a:ext cx="211138" cy="33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55333" name="AutoShape 161"/>
          <p:cNvCxnSpPr>
            <a:cxnSpLocks noChangeShapeType="1"/>
            <a:stCxn id="55304" idx="2"/>
            <a:endCxn id="55302" idx="0"/>
          </p:cNvCxnSpPr>
          <p:nvPr/>
        </p:nvCxnSpPr>
        <p:spPr>
          <a:xfrm rot="16200000" flipH="1">
            <a:off x="1431926" y="2047875"/>
            <a:ext cx="198437" cy="33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55334" name="AutoShape 162"/>
          <p:cNvCxnSpPr>
            <a:cxnSpLocks noChangeShapeType="1"/>
            <a:stCxn id="55302" idx="2"/>
            <a:endCxn id="55303" idx="0"/>
          </p:cNvCxnSpPr>
          <p:nvPr/>
        </p:nvCxnSpPr>
        <p:spPr>
          <a:xfrm rot="16200000" flipH="1">
            <a:off x="1420019" y="2790031"/>
            <a:ext cx="327025" cy="71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55335" name="AutoShape 163"/>
          <p:cNvCxnSpPr>
            <a:cxnSpLocks noChangeShapeType="1"/>
            <a:stCxn id="55303" idx="2"/>
            <a:endCxn id="55306" idx="0"/>
          </p:cNvCxnSpPr>
          <p:nvPr/>
        </p:nvCxnSpPr>
        <p:spPr>
          <a:xfrm rot="5400000">
            <a:off x="1394620" y="3502820"/>
            <a:ext cx="377824" cy="71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55336" name="AutoShape 164"/>
          <p:cNvCxnSpPr>
            <a:cxnSpLocks noChangeShapeType="1"/>
            <a:stCxn id="55306" idx="2"/>
            <a:endCxn id="55307" idx="0"/>
          </p:cNvCxnSpPr>
          <p:nvPr/>
        </p:nvCxnSpPr>
        <p:spPr>
          <a:xfrm>
            <a:off x="1547813" y="4141788"/>
            <a:ext cx="0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55337" name="AutoShape 165"/>
          <p:cNvCxnSpPr>
            <a:cxnSpLocks noChangeShapeType="1"/>
            <a:stCxn id="55307" idx="2"/>
            <a:endCxn id="55308" idx="0"/>
          </p:cNvCxnSpPr>
          <p:nvPr/>
        </p:nvCxnSpPr>
        <p:spPr>
          <a:xfrm>
            <a:off x="1547813" y="4718050"/>
            <a:ext cx="0" cy="407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55338" name="AutoShape 166"/>
          <p:cNvCxnSpPr>
            <a:cxnSpLocks noChangeShapeType="1"/>
            <a:stCxn id="55308" idx="2"/>
            <a:endCxn id="55309" idx="0"/>
          </p:cNvCxnSpPr>
          <p:nvPr/>
        </p:nvCxnSpPr>
        <p:spPr>
          <a:xfrm rot="16200000" flipH="1">
            <a:off x="1344216" y="5594747"/>
            <a:ext cx="579438" cy="1722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55339" name="AutoShape 167"/>
          <p:cNvCxnSpPr>
            <a:cxnSpLocks noChangeShapeType="1"/>
            <a:stCxn id="55310" idx="2"/>
            <a:endCxn id="55311" idx="0"/>
          </p:cNvCxnSpPr>
          <p:nvPr/>
        </p:nvCxnSpPr>
        <p:spPr>
          <a:xfrm rot="16200000" flipH="1">
            <a:off x="5489567" y="1158883"/>
            <a:ext cx="184149" cy="507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55340" name="AutoShape 168"/>
          <p:cNvCxnSpPr>
            <a:cxnSpLocks noChangeShapeType="1"/>
            <a:stCxn id="55311" idx="2"/>
            <a:endCxn id="55312" idx="0"/>
          </p:cNvCxnSpPr>
          <p:nvPr/>
        </p:nvCxnSpPr>
        <p:spPr>
          <a:xfrm rot="5400000">
            <a:off x="5493590" y="1582008"/>
            <a:ext cx="185628" cy="412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55341" name="AutoShape 169"/>
          <p:cNvCxnSpPr>
            <a:cxnSpLocks noChangeShapeType="1"/>
            <a:stCxn id="55312" idx="2"/>
            <a:endCxn id="55313" idx="0"/>
          </p:cNvCxnSpPr>
          <p:nvPr/>
        </p:nvCxnSpPr>
        <p:spPr>
          <a:xfrm>
            <a:off x="5565775" y="2201863"/>
            <a:ext cx="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55342" name="AutoShape 170"/>
          <p:cNvCxnSpPr>
            <a:cxnSpLocks noChangeShapeType="1"/>
            <a:stCxn id="55313" idx="2"/>
            <a:endCxn id="55314" idx="0"/>
          </p:cNvCxnSpPr>
          <p:nvPr/>
        </p:nvCxnSpPr>
        <p:spPr>
          <a:xfrm rot="16200000" flipH="1">
            <a:off x="5462191" y="3059509"/>
            <a:ext cx="258763" cy="515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55343" name="AutoShape 171"/>
          <p:cNvCxnSpPr>
            <a:cxnSpLocks noChangeShapeType="1"/>
            <a:stCxn id="55314" idx="2"/>
            <a:endCxn id="55315" idx="0"/>
          </p:cNvCxnSpPr>
          <p:nvPr/>
        </p:nvCxnSpPr>
        <p:spPr>
          <a:xfrm rot="5400000">
            <a:off x="5499498" y="3847704"/>
            <a:ext cx="169862" cy="658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55344" name="AutoShape 172"/>
          <p:cNvCxnSpPr>
            <a:cxnSpLocks noChangeShapeType="1"/>
            <a:stCxn id="55315" idx="2"/>
            <a:endCxn id="55316" idx="0"/>
          </p:cNvCxnSpPr>
          <p:nvPr/>
        </p:nvCxnSpPr>
        <p:spPr>
          <a:xfrm rot="16200000" flipH="1">
            <a:off x="5483225" y="4300537"/>
            <a:ext cx="219075" cy="825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55345" name="AutoShape 173"/>
          <p:cNvCxnSpPr>
            <a:cxnSpLocks noChangeShapeType="1"/>
            <a:stCxn id="55317" idx="3"/>
            <a:endCxn id="55318" idx="2"/>
          </p:cNvCxnSpPr>
          <p:nvPr/>
        </p:nvCxnSpPr>
        <p:spPr>
          <a:xfrm>
            <a:off x="6418263" y="5811838"/>
            <a:ext cx="284163" cy="49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55346" name="AutoShape 174"/>
          <p:cNvCxnSpPr>
            <a:cxnSpLocks noChangeShapeType="1"/>
            <a:stCxn id="55302" idx="3"/>
          </p:cNvCxnSpPr>
          <p:nvPr/>
        </p:nvCxnSpPr>
        <p:spPr>
          <a:xfrm>
            <a:off x="2355850" y="2413000"/>
            <a:ext cx="1463675" cy="2844800"/>
          </a:xfrm>
          <a:prstGeom prst="bentConnector2">
            <a:avLst/>
          </a:prstGeom>
          <a:noFill/>
          <a:ln w="28575">
            <a:solidFill>
              <a:schemeClr val="tx1"/>
            </a:solidFill>
            <a:miter/>
          </a:ln>
        </p:spPr>
      </p:cxnSp>
      <p:sp>
        <p:nvSpPr>
          <p:cNvPr id="55347" name="Text Box 175"/>
          <p:cNvSpPr txBox="1">
            <a:spLocks noChangeArrowheads="1"/>
          </p:cNvSpPr>
          <p:nvPr/>
        </p:nvSpPr>
        <p:spPr>
          <a:xfrm>
            <a:off x="1042988" y="949325"/>
            <a:ext cx="5762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l" eaLnBrk="1" latinLnBrk="1" hangingPunct="1">
              <a:spcBef>
                <a:spcPct val="50000"/>
              </a:spcBef>
              <a:defRPr/>
            </a:pPr>
            <a:endParaRPr lang="ko-KR" altLang="ko-KR" sz="1800" b="0">
              <a:solidFill>
                <a:schemeClr val="bg2"/>
              </a:solidFill>
              <a:latin typeface="굴림"/>
              <a:ea typeface="굴림"/>
            </a:endParaRPr>
          </a:p>
        </p:txBody>
      </p:sp>
      <p:cxnSp>
        <p:nvCxnSpPr>
          <p:cNvPr id="55348" name="AutoShape 176"/>
          <p:cNvCxnSpPr>
            <a:cxnSpLocks noChangeShapeType="1"/>
            <a:stCxn id="55317" idx="1"/>
            <a:endCxn id="55347" idx="3"/>
          </p:cNvCxnSpPr>
          <p:nvPr/>
        </p:nvCxnSpPr>
        <p:spPr>
          <a:xfrm rot="10800000">
            <a:off x="1619250" y="1133475"/>
            <a:ext cx="3182938" cy="4678363"/>
          </a:xfrm>
          <a:prstGeom prst="bentConnector3">
            <a:avLst>
              <a:gd name="adj1" fmla="val 49875"/>
            </a:avLst>
          </a:prstGeom>
          <a:noFill/>
          <a:ln w="28575">
            <a:solidFill>
              <a:schemeClr val="tx1"/>
            </a:solidFill>
            <a:miter/>
            <a:tailEnd type="triangle" w="med" len="med"/>
          </a:ln>
        </p:spPr>
      </p:cxnSp>
      <p:sp>
        <p:nvSpPr>
          <p:cNvPr id="55349" name="Text Box 177"/>
          <p:cNvSpPr txBox="1">
            <a:spLocks noChangeArrowheads="1"/>
          </p:cNvSpPr>
          <p:nvPr/>
        </p:nvSpPr>
        <p:spPr>
          <a:xfrm>
            <a:off x="1079500" y="4741863"/>
            <a:ext cx="5762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l" eaLnBrk="1" latinLnBrk="1" hangingPunct="1">
              <a:spcBef>
                <a:spcPct val="50000"/>
              </a:spcBef>
              <a:defRPr/>
            </a:pPr>
            <a:endParaRPr lang="ko-KR" altLang="ko-KR" sz="1800" b="0">
              <a:solidFill>
                <a:schemeClr val="bg2"/>
              </a:solidFill>
              <a:latin typeface="굴림"/>
              <a:ea typeface="굴림"/>
            </a:endParaRPr>
          </a:p>
        </p:txBody>
      </p:sp>
      <p:cxnSp>
        <p:nvCxnSpPr>
          <p:cNvPr id="55350" name="AutoShape 178"/>
          <p:cNvCxnSpPr>
            <a:cxnSpLocks noChangeShapeType="1"/>
            <a:stCxn id="55316" idx="2"/>
            <a:endCxn id="55349" idx="3"/>
          </p:cNvCxnSpPr>
          <p:nvPr/>
        </p:nvCxnSpPr>
        <p:spPr>
          <a:xfrm rot="5400000">
            <a:off x="3511153" y="2802335"/>
            <a:ext cx="267495" cy="3978274"/>
          </a:xfrm>
          <a:prstGeom prst="bentConnector2">
            <a:avLst/>
          </a:prstGeom>
          <a:noFill/>
          <a:ln w="28575">
            <a:solidFill>
              <a:schemeClr val="tx1"/>
            </a:solidFill>
            <a:miter/>
            <a:tailEnd type="triangle" w="med" len="med"/>
          </a:ln>
        </p:spPr>
      </p:cxnSp>
      <p:sp>
        <p:nvSpPr>
          <p:cNvPr id="55351" name="Text Box 179"/>
          <p:cNvSpPr txBox="1">
            <a:spLocks noChangeArrowheads="1"/>
          </p:cNvSpPr>
          <p:nvPr/>
        </p:nvSpPr>
        <p:spPr>
          <a:xfrm>
            <a:off x="1262063" y="6302375"/>
            <a:ext cx="5762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l" eaLnBrk="1" latinLnBrk="1" hangingPunct="1">
              <a:spcBef>
                <a:spcPct val="50000"/>
              </a:spcBef>
              <a:defRPr/>
            </a:pPr>
            <a:endParaRPr lang="ko-KR" altLang="ko-KR" sz="1800" b="0">
              <a:solidFill>
                <a:schemeClr val="bg2"/>
              </a:solidFill>
              <a:latin typeface="굴림"/>
              <a:ea typeface="굴림"/>
            </a:endParaRPr>
          </a:p>
        </p:txBody>
      </p:sp>
      <p:cxnSp>
        <p:nvCxnSpPr>
          <p:cNvPr id="55352" name="AutoShape 180"/>
          <p:cNvCxnSpPr>
            <a:cxnSpLocks noChangeShapeType="1"/>
            <a:stCxn id="55309" idx="2"/>
          </p:cNvCxnSpPr>
          <p:nvPr/>
        </p:nvCxnSpPr>
        <p:spPr>
          <a:xfrm rot="5400000">
            <a:off x="1539479" y="6410723"/>
            <a:ext cx="317500" cy="436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55353" name="Text Box 181"/>
          <p:cNvSpPr txBox="1">
            <a:spLocks noChangeArrowheads="1"/>
          </p:cNvSpPr>
          <p:nvPr/>
        </p:nvSpPr>
        <p:spPr>
          <a:xfrm>
            <a:off x="5272088" y="307975"/>
            <a:ext cx="5762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l" eaLnBrk="1" latinLnBrk="1" hangingPunct="1">
              <a:spcBef>
                <a:spcPct val="50000"/>
              </a:spcBef>
              <a:defRPr/>
            </a:pPr>
            <a:endParaRPr lang="ko-KR" altLang="ko-KR" sz="1800" b="0">
              <a:solidFill>
                <a:schemeClr val="bg2"/>
              </a:solidFill>
              <a:latin typeface="굴림"/>
              <a:ea typeface="굴림"/>
            </a:endParaRPr>
          </a:p>
        </p:txBody>
      </p:sp>
      <p:cxnSp>
        <p:nvCxnSpPr>
          <p:cNvPr id="55354" name="AutoShape 182"/>
          <p:cNvCxnSpPr>
            <a:cxnSpLocks noChangeShapeType="1"/>
            <a:stCxn id="55353" idx="2"/>
            <a:endCxn id="55310" idx="0"/>
          </p:cNvCxnSpPr>
          <p:nvPr/>
        </p:nvCxnSpPr>
        <p:spPr>
          <a:xfrm flipH="1">
            <a:off x="5556250" y="674688"/>
            <a:ext cx="4763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55355" name="AutoShape 183"/>
          <p:cNvSpPr>
            <a:spLocks noChangeArrowheads="1"/>
          </p:cNvSpPr>
          <p:nvPr/>
        </p:nvSpPr>
        <p:spPr>
          <a:xfrm>
            <a:off x="7705725" y="2438400"/>
            <a:ext cx="1266825" cy="498475"/>
          </a:xfrm>
          <a:prstGeom prst="flowChartDecision">
            <a:avLst/>
          </a:prstGeom>
          <a:solidFill>
            <a:srgbClr val="ccffff"/>
          </a:solidFill>
          <a:ln w="15875">
            <a:solidFill>
              <a:schemeClr val="tx1"/>
            </a:solidFill>
            <a:miter/>
          </a:ln>
        </p:spPr>
        <p:txBody>
          <a:bodyPr wrap="none" lIns="18000" tIns="72000" rIns="18000" bIns="72000" anchor="ctr"/>
          <a:lstStyle/>
          <a:p>
            <a:pPr lvl="0" eaLnBrk="1" latinLnBrk="1" hangingPunct="1">
              <a:defRPr/>
            </a:pPr>
            <a:r>
              <a:rPr lang="en-US" altLang="ko-KR" sz="1100">
                <a:solidFill>
                  <a:schemeClr val="bg2"/>
                </a:solidFill>
                <a:latin typeface="HY신명조"/>
                <a:ea typeface="HY신명조"/>
              </a:rPr>
              <a:t>SP = -1 ?</a:t>
            </a:r>
            <a:endParaRPr lang="en-US" altLang="ko-KR" sz="1100">
              <a:solidFill>
                <a:schemeClr val="bg2"/>
              </a:solidFill>
              <a:latin typeface="HY신명조"/>
              <a:ea typeface="HY신명조"/>
            </a:endParaRPr>
          </a:p>
        </p:txBody>
      </p:sp>
      <p:cxnSp>
        <p:nvCxnSpPr>
          <p:cNvPr id="55356" name="AutoShape 184"/>
          <p:cNvCxnSpPr>
            <a:cxnSpLocks noChangeShapeType="1"/>
            <a:stCxn id="55319" idx="3"/>
            <a:endCxn id="55355" idx="0"/>
          </p:cNvCxnSpPr>
          <p:nvPr/>
        </p:nvCxnSpPr>
        <p:spPr>
          <a:xfrm>
            <a:off x="7737475" y="2338388"/>
            <a:ext cx="601663" cy="100012"/>
          </a:xfrm>
          <a:prstGeom prst="bentConnector2">
            <a:avLst/>
          </a:prstGeom>
          <a:noFill/>
          <a:ln w="9525">
            <a:solidFill>
              <a:schemeClr val="tx1"/>
            </a:solidFill>
            <a:miter/>
            <a:tailEnd type="triangle" w="med" len="med"/>
          </a:ln>
        </p:spPr>
      </p:cxnSp>
      <p:cxnSp>
        <p:nvCxnSpPr>
          <p:cNvPr id="55357" name="AutoShape 185"/>
          <p:cNvCxnSpPr>
            <a:cxnSpLocks noChangeShapeType="1"/>
            <a:stCxn id="55355" idx="2"/>
            <a:endCxn id="55317" idx="2"/>
          </p:cNvCxnSpPr>
          <p:nvPr/>
        </p:nvCxnSpPr>
        <p:spPr>
          <a:xfrm rot="5400000">
            <a:off x="5412582" y="3134519"/>
            <a:ext cx="3124200" cy="2728913"/>
          </a:xfrm>
          <a:prstGeom prst="bentConnector3">
            <a:avLst>
              <a:gd name="adj1" fmla="val 107317"/>
            </a:avLst>
          </a:prstGeom>
          <a:noFill/>
          <a:ln w="28575">
            <a:solidFill>
              <a:schemeClr val="tx1"/>
            </a:solidFill>
            <a:miter/>
            <a:tailEnd type="triangle" w="med" len="med"/>
          </a:ln>
        </p:spPr>
      </p:cxnSp>
      <p:sp>
        <p:nvSpPr>
          <p:cNvPr id="55358" name="Text Box 186"/>
          <p:cNvSpPr txBox="1">
            <a:spLocks noChangeArrowheads="1"/>
          </p:cNvSpPr>
          <p:nvPr/>
        </p:nvSpPr>
        <p:spPr>
          <a:xfrm>
            <a:off x="8486775" y="5748338"/>
            <a:ext cx="288925" cy="3143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18000" tIns="72000" rIns="18000" bIns="72000">
            <a:spAutoFit/>
          </a:bodyPr>
          <a:lstStyle/>
          <a:p>
            <a:pPr lvl="0" eaLnBrk="1" latinLnBrk="1" hangingPunct="1">
              <a:defRPr/>
            </a:pPr>
            <a:r>
              <a:rPr lang="en-US" altLang="ko-KR" sz="1100">
                <a:solidFill>
                  <a:srgbClr val="ffff00"/>
                </a:solidFill>
                <a:latin typeface="HY신명조"/>
                <a:ea typeface="HY신명조"/>
              </a:rPr>
              <a:t>Yes</a:t>
            </a:r>
            <a:endParaRPr lang="en-US" altLang="ko-KR" sz="1100">
              <a:solidFill>
                <a:srgbClr val="ffff00"/>
              </a:solidFill>
              <a:latin typeface="HY신명조"/>
              <a:ea typeface="HY신명조"/>
            </a:endParaRPr>
          </a:p>
        </p:txBody>
      </p:sp>
      <p:sp>
        <p:nvSpPr>
          <p:cNvPr id="55359" name="AutoShape 187"/>
          <p:cNvSpPr>
            <a:spLocks noChangeArrowheads="1"/>
          </p:cNvSpPr>
          <p:nvPr/>
        </p:nvSpPr>
        <p:spPr>
          <a:xfrm>
            <a:off x="7172325" y="3352800"/>
            <a:ext cx="955675" cy="533400"/>
          </a:xfrm>
          <a:prstGeom prst="flowChartProcess">
            <a:avLst/>
          </a:prstGeom>
          <a:solidFill>
            <a:srgbClr val="ffff99"/>
          </a:solidFill>
          <a:ln w="15875">
            <a:solidFill>
              <a:schemeClr val="tx1"/>
            </a:solidFill>
            <a:miter/>
          </a:ln>
        </p:spPr>
        <p:txBody>
          <a:bodyPr wrap="none" lIns="18000" tIns="72000" rIns="18000" bIns="72000" anchor="ctr"/>
          <a:lstStyle/>
          <a:p>
            <a:pPr lvl="0" eaLnBrk="1" latinLnBrk="1" hangingPunct="1">
              <a:defRPr/>
            </a:pPr>
            <a:r>
              <a:rPr lang="ko-KR" altLang="en-US" sz="1100">
                <a:solidFill>
                  <a:schemeClr val="bg2"/>
                </a:solidFill>
                <a:latin typeface="HY신명조"/>
                <a:ea typeface="HY신명조"/>
              </a:rPr>
              <a:t>확장된 </a:t>
            </a:r>
            <a:endParaRPr lang="ko-KR" altLang="en-US" sz="1100">
              <a:solidFill>
                <a:schemeClr val="bg2"/>
              </a:solidFill>
              <a:latin typeface="HY신명조"/>
              <a:ea typeface="HY신명조"/>
            </a:endParaRPr>
          </a:p>
          <a:p>
            <a:pPr lvl="0" eaLnBrk="1" latinLnBrk="1" hangingPunct="1">
              <a:defRPr/>
            </a:pPr>
            <a:r>
              <a:rPr lang="ko-KR" altLang="en-US" sz="1100">
                <a:solidFill>
                  <a:schemeClr val="bg2"/>
                </a:solidFill>
                <a:latin typeface="HY신명조"/>
                <a:ea typeface="HY신명조"/>
              </a:rPr>
              <a:t>명령어 출력</a:t>
            </a:r>
            <a:endParaRPr lang="ko-KR" altLang="en-US" sz="1100">
              <a:solidFill>
                <a:schemeClr val="bg2"/>
              </a:solidFill>
              <a:latin typeface="HY신명조"/>
              <a:ea typeface="HY신명조"/>
            </a:endParaRPr>
          </a:p>
        </p:txBody>
      </p:sp>
      <p:sp>
        <p:nvSpPr>
          <p:cNvPr id="55360" name="AutoShape 188"/>
          <p:cNvSpPr>
            <a:spLocks noChangeArrowheads="1"/>
          </p:cNvSpPr>
          <p:nvPr/>
        </p:nvSpPr>
        <p:spPr>
          <a:xfrm>
            <a:off x="3321050" y="3581400"/>
            <a:ext cx="955675" cy="304800"/>
          </a:xfrm>
          <a:prstGeom prst="flowChartProcess">
            <a:avLst/>
          </a:prstGeom>
          <a:solidFill>
            <a:srgbClr val="ffff99"/>
          </a:solidFill>
          <a:ln w="15875">
            <a:solidFill>
              <a:schemeClr val="tx1"/>
            </a:solidFill>
            <a:miter/>
          </a:ln>
        </p:spPr>
        <p:txBody>
          <a:bodyPr wrap="none" lIns="18000" tIns="72000" rIns="18000" bIns="72000" anchor="ctr"/>
          <a:lstStyle/>
          <a:p>
            <a:pPr lvl="0" eaLnBrk="1" latinLnBrk="1" hangingPunct="1">
              <a:defRPr/>
            </a:pPr>
            <a:r>
              <a:rPr lang="ko-KR" altLang="en-US" sz="1100">
                <a:solidFill>
                  <a:schemeClr val="bg2"/>
                </a:solidFill>
                <a:latin typeface="HY신명조"/>
                <a:ea typeface="HY신명조"/>
              </a:rPr>
              <a:t>명령어 출력</a:t>
            </a:r>
            <a:endParaRPr lang="ko-KR" altLang="en-US" sz="1100">
              <a:solidFill>
                <a:schemeClr val="bg2"/>
              </a:solidFill>
              <a:latin typeface="HY신명조"/>
              <a:ea typeface="HY신명조"/>
            </a:endParaRPr>
          </a:p>
        </p:txBody>
      </p:sp>
      <p:cxnSp>
        <p:nvCxnSpPr>
          <p:cNvPr id="55361" name="AutoShape 189"/>
          <p:cNvCxnSpPr>
            <a:cxnSpLocks noChangeShapeType="1"/>
            <a:endCxn id="55317" idx="0"/>
          </p:cNvCxnSpPr>
          <p:nvPr/>
        </p:nvCxnSpPr>
        <p:spPr>
          <a:xfrm>
            <a:off x="3819525" y="5257800"/>
            <a:ext cx="1790700" cy="296863"/>
          </a:xfrm>
          <a:prstGeom prst="bentConnector2">
            <a:avLst/>
          </a:prstGeom>
          <a:noFill/>
          <a:ln w="28575">
            <a:solidFill>
              <a:schemeClr val="tx1"/>
            </a:solidFill>
            <a:miter/>
            <a:tailEnd type="triangle" w="med" len="med"/>
          </a:ln>
        </p:spPr>
      </p:cxnSp>
      <p:sp>
        <p:nvSpPr>
          <p:cNvPr id="190654" name="Line 190"/>
          <p:cNvSpPr>
            <a:spLocks noChangeShapeType="1"/>
          </p:cNvSpPr>
          <p:nvPr/>
        </p:nvSpPr>
        <p:spPr>
          <a:xfrm>
            <a:off x="8239125" y="28956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90655" name="Line 191"/>
          <p:cNvSpPr>
            <a:spLocks noChangeShapeType="1"/>
          </p:cNvSpPr>
          <p:nvPr/>
        </p:nvSpPr>
        <p:spPr>
          <a:xfrm>
            <a:off x="7553325" y="493395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square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55364" name="Text Box 192"/>
          <p:cNvSpPr txBox="1">
            <a:spLocks noChangeArrowheads="1"/>
          </p:cNvSpPr>
          <p:nvPr/>
        </p:nvSpPr>
        <p:spPr>
          <a:xfrm>
            <a:off x="7940675" y="4419600"/>
            <a:ext cx="225425" cy="3143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18000" tIns="72000" rIns="18000" bIns="72000">
            <a:spAutoFit/>
          </a:bodyPr>
          <a:lstStyle/>
          <a:p>
            <a:pPr lvl="0" eaLnBrk="1" latinLnBrk="1" hangingPunct="1">
              <a:defRPr/>
            </a:pPr>
            <a:r>
              <a:rPr lang="en-US" altLang="ko-KR" sz="1100">
                <a:solidFill>
                  <a:srgbClr val="ffff00"/>
                </a:solidFill>
                <a:latin typeface="HY신명조"/>
                <a:ea typeface="HY신명조"/>
              </a:rPr>
              <a:t>No</a:t>
            </a:r>
            <a:endParaRPr lang="en-US" altLang="ko-KR" sz="1100">
              <a:solidFill>
                <a:srgbClr val="ffff00"/>
              </a:solidFill>
              <a:latin typeface="HY신명조"/>
              <a:ea typeface="HY신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확장</a:t>
            </a:r>
            <a:r>
              <a:rPr lang="en-US" altLang="ko-KR"/>
              <a:t> </a:t>
            </a:r>
            <a:r>
              <a:rPr lang="ko-KR" altLang="en-US"/>
              <a:t>패스 </a:t>
            </a:r>
            <a:r>
              <a:rPr lang="en-US" altLang="ko-KR"/>
              <a:t>2 </a:t>
            </a:r>
            <a:r>
              <a:rPr lang="ko-KR" altLang="en-US"/>
              <a:t>알고리즘</a:t>
            </a:r>
            <a:endParaRPr lang="ko-KR" alt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1893888"/>
            <a:ext cx="7772400" cy="4514850"/>
          </a:xfrm>
        </p:spPr>
        <p:txBody>
          <a:bodyPr/>
          <a:lstStyle/>
          <a:p>
            <a:pPr lvl="0">
              <a:buFont typeface="Monotype Sorts"/>
              <a:buNone/>
              <a:defRPr/>
            </a:pPr>
            <a:r>
              <a:rPr lang="en-US" altLang="ko-KR" sz="2400"/>
              <a:t>sp </a:t>
            </a:r>
            <a:r>
              <a:rPr lang="en-US" altLang="ko-KR" sz="2400">
                <a:sym typeface="Wingdings"/>
              </a:rPr>
              <a:t> 1;</a:t>
            </a:r>
            <a:endParaRPr lang="en-US" altLang="ko-KR" sz="2400">
              <a:sym typeface="Wingdings"/>
            </a:endParaRPr>
          </a:p>
          <a:p>
            <a:pPr lvl="0">
              <a:buFont typeface="Monotype Sorts"/>
              <a:buNone/>
              <a:defRPr/>
            </a:pPr>
            <a:r>
              <a:rPr lang="en-US" altLang="ko-KR" sz="2400">
                <a:sym typeface="Wingdings"/>
              </a:rPr>
              <a:t>N  0;</a:t>
            </a:r>
            <a:endParaRPr lang="en-US" altLang="ko-KR" sz="2400">
              <a:sym typeface="Wingdings"/>
            </a:endParaRPr>
          </a:p>
          <a:p>
            <a:pPr lvl="0">
              <a:buFont typeface="Monotype Sorts"/>
              <a:buNone/>
              <a:defRPr/>
            </a:pPr>
            <a:r>
              <a:rPr lang="en-US" altLang="ko-KR" sz="2400">
                <a:sym typeface="Wingdings"/>
              </a:rPr>
              <a:t>Repeat // </a:t>
            </a:r>
            <a:r>
              <a:rPr lang="ko-KR" altLang="en-US" sz="2400">
                <a:sym typeface="Wingdings"/>
              </a:rPr>
              <a:t>매크로 호출</a:t>
            </a:r>
            <a:endParaRPr lang="ko-KR" altLang="en-US" sz="2400">
              <a:sym typeface="Wingdings"/>
            </a:endParaRPr>
          </a:p>
          <a:p>
            <a:pPr lvl="0">
              <a:buFont typeface="Monotype Sorts"/>
              <a:buNone/>
              <a:defRPr/>
            </a:pPr>
            <a:r>
              <a:rPr lang="ko-KR" altLang="en-US" sz="2400">
                <a:sym typeface="Wingdings"/>
              </a:rPr>
              <a:t>	패스</a:t>
            </a:r>
            <a:r>
              <a:rPr lang="en-US" altLang="ko-KR" sz="2400">
                <a:sym typeface="Wingdings"/>
              </a:rPr>
              <a:t>1</a:t>
            </a:r>
            <a:r>
              <a:rPr lang="ko-KR" altLang="en-US" sz="2400">
                <a:sym typeface="Wingdings"/>
              </a:rPr>
              <a:t>의 출력에서 다음 명령어를 읽는다</a:t>
            </a:r>
            <a:r>
              <a:rPr lang="en-US" altLang="ko-KR" sz="2400">
                <a:sym typeface="Wingdings"/>
              </a:rPr>
              <a:t>;</a:t>
            </a:r>
            <a:endParaRPr lang="en-US" altLang="ko-KR" sz="2400">
              <a:sym typeface="Wingdings"/>
            </a:endParaRPr>
          </a:p>
          <a:p>
            <a:pPr lvl="0">
              <a:buFont typeface="Monotype Sorts"/>
              <a:buNone/>
              <a:defRPr/>
            </a:pPr>
            <a:r>
              <a:rPr lang="en-US" altLang="ko-KR" sz="2400">
                <a:sym typeface="Wingdings"/>
              </a:rPr>
              <a:t>	if (</a:t>
            </a:r>
            <a:r>
              <a:rPr lang="ko-KR" altLang="en-US" sz="2400">
                <a:sym typeface="Wingdings"/>
              </a:rPr>
              <a:t>매크로 호출</a:t>
            </a:r>
            <a:r>
              <a:rPr lang="en-US" altLang="ko-KR" sz="2400">
                <a:sym typeface="Wingdings"/>
              </a:rPr>
              <a:t>)</a:t>
            </a:r>
            <a:endParaRPr lang="en-US" altLang="ko-KR" sz="2400">
              <a:sym typeface="Wingdings"/>
            </a:endParaRPr>
          </a:p>
          <a:p>
            <a:pPr lvl="0">
              <a:buFont typeface="Monotype Sorts"/>
              <a:buNone/>
              <a:defRPr/>
            </a:pPr>
            <a:r>
              <a:rPr lang="en-US" altLang="ko-KR" sz="2400">
                <a:sym typeface="Wingdings"/>
              </a:rPr>
              <a:t>	{ </a:t>
            </a:r>
            <a:endParaRPr lang="en-US" altLang="ko-KR" sz="2400">
              <a:sym typeface="Wingdings"/>
            </a:endParaRPr>
          </a:p>
          <a:p>
            <a:pPr lvl="0">
              <a:buFont typeface="Monotype Sorts"/>
              <a:buNone/>
              <a:defRPr/>
            </a:pPr>
            <a:r>
              <a:rPr lang="en-US" altLang="ko-KR" sz="2400">
                <a:sym typeface="Wingdings"/>
              </a:rPr>
              <a:t>		s(sp)  -1;</a:t>
            </a:r>
            <a:endParaRPr lang="en-US" altLang="ko-KR" sz="2400">
              <a:sym typeface="Wingdings"/>
            </a:endParaRPr>
          </a:p>
          <a:p>
            <a:pPr lvl="0">
              <a:buFont typeface="Monotype Sorts"/>
              <a:buNone/>
              <a:defRPr/>
            </a:pPr>
            <a:r>
              <a:rPr lang="en-US" altLang="ko-KR" sz="2400">
                <a:sym typeface="Wingdings"/>
              </a:rPr>
              <a:t>		s(sp+1)  MNT</a:t>
            </a:r>
            <a:r>
              <a:rPr lang="ko-KR" altLang="en-US" sz="2400">
                <a:sym typeface="Wingdings"/>
              </a:rPr>
              <a:t>에서 </a:t>
            </a:r>
            <a:r>
              <a:rPr lang="en-US" altLang="ko-KR" sz="2400">
                <a:sym typeface="Wingdings"/>
              </a:rPr>
              <a:t>MDT index;</a:t>
            </a:r>
            <a:endParaRPr lang="en-US" altLang="ko-KR" sz="2400">
              <a:sym typeface="Wingdings"/>
            </a:endParaRPr>
          </a:p>
          <a:p>
            <a:pPr lvl="0">
              <a:buFont typeface="Monotype Sorts"/>
              <a:buNone/>
              <a:defRPr/>
            </a:pPr>
            <a:r>
              <a:rPr lang="en-US" altLang="ko-KR" sz="2400">
                <a:sym typeface="Wingdings"/>
              </a:rPr>
              <a:t>		</a:t>
            </a:r>
            <a:r>
              <a:rPr lang="ko-KR" altLang="en-US" sz="2400">
                <a:sym typeface="Wingdings"/>
              </a:rPr>
              <a:t>실 인수를 </a:t>
            </a:r>
            <a:r>
              <a:rPr lang="en-US" altLang="ko-KR" sz="2400">
                <a:sym typeface="Wingdings"/>
              </a:rPr>
              <a:t>s(sp+2), </a:t>
            </a:r>
            <a:r>
              <a:rPr lang="en-US" altLang="ko-KR" sz="2400">
                <a:latin typeface="Times New Roman"/>
                <a:sym typeface="Wingdings"/>
              </a:rPr>
              <a:t>…</a:t>
            </a:r>
            <a:r>
              <a:rPr lang="en-US" altLang="ko-KR" sz="2400">
                <a:sym typeface="Wingdings"/>
              </a:rPr>
              <a:t> , s(sp+N+1)</a:t>
            </a:r>
            <a:r>
              <a:rPr lang="ko-KR" altLang="en-US" sz="2400">
                <a:sym typeface="Wingdings"/>
              </a:rPr>
              <a:t>에 대입</a:t>
            </a:r>
            <a:r>
              <a:rPr lang="en-US" altLang="ko-KR" sz="2400">
                <a:sym typeface="Wingdings"/>
              </a:rPr>
              <a:t>;</a:t>
            </a:r>
            <a:endParaRPr lang="en-US" altLang="ko-KR" sz="2400">
              <a:sym typeface="Wingdings"/>
            </a:endParaRPr>
          </a:p>
          <a:p>
            <a:pPr lvl="0">
              <a:buFont typeface="Monotype Sorts"/>
              <a:buNone/>
              <a:defRPr/>
            </a:pPr>
            <a:r>
              <a:rPr lang="en-US" altLang="ko-KR" sz="2400">
                <a:sym typeface="Wingdings"/>
              </a:rPr>
              <a:t>		s(sp+1)  s(sp+1) + 1;</a:t>
            </a:r>
            <a:endParaRPr lang="en-US" altLang="ko-KR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515" name="Rectangle 3"/>
          <p:cNvSpPr>
            <a:spLocks noChangeArrowheads="1"/>
          </p:cNvSpPr>
          <p:nvPr/>
        </p:nvSpPr>
        <p:spPr bwMode="auto">
          <a:xfrm>
            <a:off x="0" y="528638"/>
            <a:ext cx="9131300" cy="1355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368300" y="165100"/>
            <a:ext cx="8512175" cy="66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algn="l" defTabSz="762000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78000"/>
              <a:buFont typeface="Monotype Sorts" pitchFamily="2" charset="2"/>
              <a:buNone/>
              <a:defRPr/>
            </a:pP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		repeat{ // </a:t>
            </a:r>
            <a:r>
              <a: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매크로 내 매크로 호출</a:t>
            </a:r>
          </a:p>
          <a:p>
            <a:pPr algn="l" defTabSz="762000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78000"/>
              <a:buFont typeface="Monotype Sorts" pitchFamily="2" charset="2"/>
              <a:buNone/>
              <a:defRPr/>
            </a:pPr>
            <a:r>
              <a: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			</a:t>
            </a: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MDT</a:t>
            </a:r>
            <a:r>
              <a: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에서 </a:t>
            </a: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s(sp+1)</a:t>
            </a:r>
            <a:r>
              <a: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행을 읽음</a:t>
            </a: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;</a:t>
            </a:r>
          </a:p>
          <a:p>
            <a:pPr algn="l" defTabSz="762000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78000"/>
              <a:buFont typeface="Monotype Sorts" pitchFamily="2" charset="2"/>
              <a:buNone/>
              <a:defRPr/>
            </a:pP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			s(sp+2), .. S(sp+N+1)</a:t>
            </a:r>
            <a:r>
              <a: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을 이용하여 인수대치</a:t>
            </a: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;</a:t>
            </a:r>
          </a:p>
          <a:p>
            <a:pPr algn="l" defTabSz="762000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78000"/>
              <a:buFont typeface="Monotype Sorts" pitchFamily="2" charset="2"/>
              <a:buNone/>
              <a:defRPr/>
            </a:pP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			</a:t>
            </a:r>
            <a:r>
              <a: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명령어 완성</a:t>
            </a: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;</a:t>
            </a:r>
          </a:p>
          <a:p>
            <a:pPr algn="l" defTabSz="762000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78000"/>
              <a:buFont typeface="Monotype Sorts" pitchFamily="2" charset="2"/>
              <a:buNone/>
              <a:defRPr/>
            </a:pP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			s(sp+1)  s(sp+1) + 1;</a:t>
            </a:r>
          </a:p>
          <a:p>
            <a:pPr algn="l" defTabSz="762000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78000"/>
              <a:buFont typeface="Monotype Sorts" pitchFamily="2" charset="2"/>
              <a:buNone/>
              <a:defRPr/>
            </a:pP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			if (ENDM)	sp  s(sp); </a:t>
            </a:r>
          </a:p>
          <a:p>
            <a:pPr algn="l" defTabSz="762000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78000"/>
              <a:buFont typeface="Monotype Sorts" pitchFamily="2" charset="2"/>
              <a:buNone/>
              <a:defRPr/>
            </a:pP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			if (</a:t>
            </a:r>
            <a:r>
              <a: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매크로호출</a:t>
            </a: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){</a:t>
            </a:r>
          </a:p>
          <a:p>
            <a:pPr algn="l" defTabSz="762000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78000"/>
              <a:buFont typeface="Monotype Sorts" pitchFamily="2" charset="2"/>
              <a:buNone/>
              <a:defRPr/>
            </a:pP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				s(sp+N+2)  sp;</a:t>
            </a:r>
          </a:p>
          <a:p>
            <a:pPr algn="l" defTabSz="762000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78000"/>
              <a:buFont typeface="Monotype Sorts" pitchFamily="2" charset="2"/>
              <a:buNone/>
              <a:defRPr/>
            </a:pP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				sp  sp+N+2;</a:t>
            </a:r>
          </a:p>
          <a:p>
            <a:pPr algn="l" defTabSz="762000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78000"/>
              <a:buFont typeface="Monotype Sorts" pitchFamily="2" charset="2"/>
              <a:buNone/>
              <a:defRPr/>
            </a:pP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				s(sp+1)  MNT</a:t>
            </a:r>
            <a:r>
              <a: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MDT index;</a:t>
            </a:r>
          </a:p>
          <a:p>
            <a:pPr algn="l" defTabSz="762000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78000"/>
              <a:buFont typeface="Monotype Sorts" pitchFamily="2" charset="2"/>
              <a:buNone/>
              <a:defRPr/>
            </a:pP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				</a:t>
            </a:r>
            <a:r>
              <a: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실인수를 </a:t>
            </a: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s(sp+2), </a:t>
            </a: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sym typeface="Wingdings" pitchFamily="2" charset="2"/>
              </a:rPr>
              <a:t>…</a:t>
            </a: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 s(sp+N+1)</a:t>
            </a:r>
            <a:r>
              <a: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에 대입</a:t>
            </a: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;</a:t>
            </a:r>
          </a:p>
          <a:p>
            <a:pPr algn="l" defTabSz="762000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78000"/>
              <a:buFont typeface="Monotype Sorts" pitchFamily="2" charset="2"/>
              <a:buNone/>
              <a:defRPr/>
            </a:pP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				s(sp+1)  s(sp+N+1);</a:t>
            </a:r>
          </a:p>
          <a:p>
            <a:pPr algn="l" defTabSz="762000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78000"/>
              <a:buFont typeface="Monotype Sorts" pitchFamily="2" charset="2"/>
              <a:buNone/>
              <a:defRPr/>
            </a:pP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			}</a:t>
            </a:r>
          </a:p>
          <a:p>
            <a:pPr algn="l" defTabSz="762000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78000"/>
              <a:buFont typeface="Monotype Sorts" pitchFamily="2" charset="2"/>
              <a:buNone/>
              <a:defRPr/>
            </a:pP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			else{ </a:t>
            </a:r>
            <a:r>
              <a: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확장된 명령어 출력</a:t>
            </a: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;}</a:t>
            </a:r>
          </a:p>
          <a:p>
            <a:pPr algn="l" defTabSz="762000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78000"/>
              <a:buFont typeface="Monotype Sorts" pitchFamily="2" charset="2"/>
              <a:buNone/>
              <a:defRPr/>
            </a:pP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		until (s(sp) != -1) // </a:t>
            </a:r>
            <a:r>
              <a: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매트로 내 매트로 호출</a:t>
            </a:r>
          </a:p>
          <a:p>
            <a:pPr algn="l" defTabSz="762000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78000"/>
              <a:buFont typeface="Monotype Sorts" pitchFamily="2" charset="2"/>
              <a:buNone/>
              <a:defRPr/>
            </a:pPr>
            <a:r>
              <a: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	</a:t>
            </a: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else{ </a:t>
            </a:r>
            <a:r>
              <a: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읽은 명령어 출력</a:t>
            </a: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;}</a:t>
            </a:r>
          </a:p>
          <a:p>
            <a:pPr algn="l" defTabSz="762000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78000"/>
              <a:buFont typeface="Monotype Sorts" pitchFamily="2" charset="2"/>
              <a:buNone/>
              <a:defRPr/>
            </a:pP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	}</a:t>
            </a:r>
          </a:p>
          <a:p>
            <a:pPr algn="l" defTabSz="762000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78000"/>
              <a:buFont typeface="Monotype Sorts" pitchFamily="2" charset="2"/>
              <a:buNone/>
              <a:defRPr/>
            </a:pP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Until (Not END </a:t>
            </a:r>
            <a:r>
              <a: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지시어</a:t>
            </a: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) // </a:t>
            </a:r>
            <a:r>
              <a: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초기 매크로 호출</a:t>
            </a:r>
          </a:p>
          <a:p>
            <a:pPr algn="l" defTabSz="762000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78000"/>
              <a:buFont typeface="Monotype Sorts" pitchFamily="2" charset="2"/>
              <a:buNone/>
              <a:defRPr/>
            </a:pP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End Expand</a:t>
            </a:r>
            <a:r>
              <a: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매크로 </a:t>
            </a: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Procedure;</a:t>
            </a:r>
          </a:p>
        </p:txBody>
      </p:sp>
    </p:spTree>
  </p:cSld>
  <p:clrMapOvr>
    <a:masterClrMapping/>
  </p:clrMapOvr>
  <p:transition>
    <p:split orient="vert"/>
  </p:transition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알고리즘 실행 예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7</a:t>
            </a:fld>
            <a:endParaRPr lang="en-US" altLang="ko-KR"/>
          </a:p>
        </p:txBody>
      </p:sp>
      <p:sp>
        <p:nvSpPr>
          <p:cNvPr id="200709" name=""/>
          <p:cNvSpPr txBox="1"/>
          <p:nvPr/>
        </p:nvSpPr>
        <p:spPr>
          <a:xfrm>
            <a:off x="119293" y="1771029"/>
            <a:ext cx="8905413" cy="449191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lang="en-US" altLang="ko-KR" sz="2000"/>
              <a:t>1	%macro add1 1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2	    mov ax, %1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3	    add bx, ax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4	%endmacro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5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6	%macro adds 2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7	    add1 %1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8	    add1 %2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9	%endmacro</a:t>
            </a:r>
            <a:endParaRPr lang="en-US" altLang="ko-KR" sz="2000"/>
          </a:p>
          <a:p>
            <a:pPr lvl="0" algn="l">
              <a:defRPr/>
            </a:pPr>
            <a:endParaRPr lang="en-US" altLang="ko-KR" sz="2000"/>
          </a:p>
          <a:p>
            <a:pPr lvl="0" algn="l">
              <a:defRPr/>
            </a:pPr>
            <a:r>
              <a:rPr lang="ko-KR" altLang="en-US" sz="2000"/>
              <a:t>패스 </a:t>
            </a:r>
            <a:r>
              <a:rPr lang="en-US" altLang="ko-KR" sz="2000"/>
              <a:t>1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1.</a:t>
            </a:r>
            <a:r>
              <a:rPr lang="ko-KR" altLang="en-US" sz="2000"/>
              <a:t> </a:t>
            </a:r>
            <a:r>
              <a:rPr lang="en-US" altLang="ko-KR" sz="2000"/>
              <a:t>MDTC &lt;- 1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2. MNTC &lt;- 1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3. if(%macro)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4. %macro add1 1</a:t>
            </a:r>
            <a:r>
              <a:rPr lang="ko-KR" altLang="en-US" sz="2000"/>
              <a:t> 을 읽음</a:t>
            </a:r>
            <a:endParaRPr lang="ko-KR" altLang="en-US" sz="2000"/>
          </a:p>
          <a:p>
            <a:pPr lvl="0" algn="l">
              <a:defRPr/>
            </a:pPr>
            <a:r>
              <a:rPr lang="en-US" altLang="ko-KR" sz="2000"/>
              <a:t>5.</a:t>
            </a:r>
            <a:r>
              <a:rPr lang="ko-KR" altLang="en-US" sz="2000"/>
              <a:t> 매크로 이름</a:t>
            </a:r>
            <a:r>
              <a:rPr lang="en-US" altLang="ko-KR" sz="2000"/>
              <a:t>(add1)</a:t>
            </a:r>
            <a:r>
              <a:rPr lang="ko-KR" altLang="en-US" sz="2000"/>
              <a:t>과 </a:t>
            </a:r>
            <a:r>
              <a:rPr lang="en-US" altLang="ko-KR" sz="2000"/>
              <a:t>MDTC(1)</a:t>
            </a:r>
            <a:r>
              <a:rPr lang="ko-KR" altLang="en-US" sz="2000"/>
              <a:t>을 </a:t>
            </a:r>
            <a:r>
              <a:rPr lang="en-US" altLang="ko-KR" sz="2000"/>
              <a:t>MNT</a:t>
            </a:r>
            <a:r>
              <a:rPr lang="ko-KR" altLang="en-US" sz="2000"/>
              <a:t> 내의 </a:t>
            </a:r>
            <a:r>
              <a:rPr lang="en-US" altLang="ko-KR" sz="2000"/>
              <a:t>MNTC(1)</a:t>
            </a:r>
            <a:r>
              <a:rPr lang="ko-KR" altLang="en-US" sz="2000"/>
              <a:t>번째 행에 기록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알고리즘 실행 예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8</a:t>
            </a:fld>
            <a:endParaRPr lang="en-US" altLang="ko-KR"/>
          </a:p>
        </p:txBody>
      </p:sp>
      <p:sp>
        <p:nvSpPr>
          <p:cNvPr id="200709" name=""/>
          <p:cNvSpPr txBox="1"/>
          <p:nvPr/>
        </p:nvSpPr>
        <p:spPr>
          <a:xfrm>
            <a:off x="119293" y="1771029"/>
            <a:ext cx="8905413" cy="449191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lang="en-US" altLang="ko-KR" sz="2000"/>
              <a:t>6.</a:t>
            </a:r>
            <a:r>
              <a:rPr lang="ko-KR" altLang="en-US" sz="2000"/>
              <a:t> </a:t>
            </a:r>
            <a:r>
              <a:rPr lang="en-US" altLang="ko-KR" sz="2000"/>
              <a:t>MNTC &lt;- MNTC+1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7. </a:t>
            </a:r>
            <a:r>
              <a:rPr lang="ko-KR" altLang="en-US" sz="2000"/>
              <a:t>형식 인수표 작성</a:t>
            </a:r>
            <a:endParaRPr lang="ko-KR" altLang="en-US" sz="2000"/>
          </a:p>
          <a:p>
            <a:pPr lvl="0" algn="l">
              <a:defRPr/>
            </a:pPr>
            <a:r>
              <a:rPr lang="en-US" altLang="ko-KR" sz="2000"/>
              <a:t>8. </a:t>
            </a:r>
            <a:r>
              <a:rPr lang="ko-KR" altLang="en-US" sz="2000"/>
              <a:t>매크로 이름</a:t>
            </a:r>
            <a:r>
              <a:rPr lang="en-US" altLang="ko-KR" sz="2000"/>
              <a:t>(</a:t>
            </a:r>
            <a:r>
              <a:rPr lang="ko-KR" altLang="en-US" sz="2000"/>
              <a:t>정의</a:t>
            </a:r>
            <a:r>
              <a:rPr lang="en-US" altLang="ko-KR" sz="2000"/>
              <a:t>)</a:t>
            </a:r>
            <a:r>
              <a:rPr lang="ko-KR" altLang="en-US" sz="2000"/>
              <a:t> 있는 줄을 </a:t>
            </a:r>
            <a:r>
              <a:rPr lang="en-US" altLang="ko-KR" sz="2000"/>
              <a:t>MDT</a:t>
            </a:r>
            <a:r>
              <a:rPr lang="ko-KR" altLang="en-US" sz="2000"/>
              <a:t> 내의 </a:t>
            </a:r>
            <a:r>
              <a:rPr lang="en-US" altLang="ko-KR" sz="2000"/>
              <a:t>MDTC(1) </a:t>
            </a:r>
            <a:r>
              <a:rPr lang="ko-KR" altLang="en-US" sz="2000"/>
              <a:t>행에 기록</a:t>
            </a:r>
            <a:endParaRPr lang="ko-KR" altLang="en-US" sz="2000"/>
          </a:p>
          <a:p>
            <a:pPr lvl="0" algn="l">
              <a:defRPr/>
            </a:pPr>
            <a:r>
              <a:rPr lang="en-US" altLang="ko-KR" sz="2000"/>
              <a:t>9.</a:t>
            </a:r>
            <a:r>
              <a:rPr lang="ko-KR" altLang="en-US" sz="2000"/>
              <a:t> </a:t>
            </a:r>
            <a:r>
              <a:rPr lang="en-US" altLang="ko-KR" sz="2000"/>
              <a:t>MDTC &lt;- MDTC+1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10. </a:t>
            </a:r>
            <a:r>
              <a:rPr lang="ko-KR" altLang="en-US" sz="2000"/>
              <a:t>다음을</a:t>
            </a:r>
            <a:r>
              <a:rPr lang="en-US" altLang="ko-KR" sz="2000"/>
              <a:t> </a:t>
            </a:r>
            <a:r>
              <a:rPr lang="ko-KR" altLang="en-US" sz="2000"/>
              <a:t>반복</a:t>
            </a:r>
            <a:endParaRPr lang="ko-KR" altLang="en-US" sz="2000"/>
          </a:p>
          <a:p>
            <a:pPr lvl="0" algn="l">
              <a:defRPr/>
            </a:pPr>
            <a:r>
              <a:rPr lang="ko-KR" altLang="en-US" sz="2000"/>
              <a:t>    다음 코드 읽음</a:t>
            </a:r>
            <a:endParaRPr lang="ko-KR" altLang="en-US" sz="2000"/>
          </a:p>
          <a:p>
            <a:pPr lvl="0" algn="l">
              <a:defRPr/>
            </a:pPr>
            <a:r>
              <a:rPr lang="ko-KR" altLang="en-US" sz="2000"/>
              <a:t>    코드 내의 형식 인수를 색인 번호로 치환</a:t>
            </a:r>
            <a:endParaRPr lang="ko-KR" altLang="en-US" sz="2000"/>
          </a:p>
          <a:p>
            <a:pPr lvl="0" algn="l">
              <a:defRPr/>
            </a:pPr>
            <a:r>
              <a:rPr lang="ko-KR" altLang="en-US" sz="2000"/>
              <a:t>    </a:t>
            </a:r>
            <a:r>
              <a:rPr lang="en-US" altLang="ko-KR" sz="2000"/>
              <a:t>MDT</a:t>
            </a:r>
            <a:r>
              <a:rPr lang="ko-KR" altLang="en-US" sz="2000"/>
              <a:t> 내에 </a:t>
            </a:r>
            <a:r>
              <a:rPr lang="en-US" altLang="ko-KR" sz="2000"/>
              <a:t>MDTC</a:t>
            </a:r>
            <a:r>
              <a:rPr lang="ko-KR" altLang="en-US" sz="2000"/>
              <a:t> 행에 기록</a:t>
            </a:r>
            <a:endParaRPr lang="ko-KR" altLang="en-US" sz="2000"/>
          </a:p>
          <a:p>
            <a:pPr lvl="0" algn="l">
              <a:defRPr/>
            </a:pPr>
            <a:r>
              <a:rPr lang="ko-KR" altLang="en-US" sz="2000"/>
              <a:t>    </a:t>
            </a:r>
            <a:r>
              <a:rPr lang="en-US" altLang="ko-KR" sz="2000"/>
              <a:t>MDTC &lt;- MDTC+1</a:t>
            </a:r>
            <a:endParaRPr lang="en-US" altLang="ko-KR" sz="2000"/>
          </a:p>
          <a:p>
            <a:pPr lvl="0" algn="l">
              <a:defRPr/>
            </a:pPr>
            <a:r>
              <a:rPr lang="en-US" altLang="ko-KR" sz="2000"/>
              <a:t>    %endmacro</a:t>
            </a:r>
            <a:r>
              <a:rPr lang="ko-KR" altLang="en-US" sz="2000"/>
              <a:t> 일때 까지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알고리즘 실행 예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9</a:t>
            </a:fld>
            <a:endParaRPr lang="en-US" altLang="ko-KR"/>
          </a:p>
        </p:txBody>
      </p:sp>
      <p:graphicFrame>
        <p:nvGraphicFramePr>
          <p:cNvPr id="200710" name=""/>
          <p:cNvGraphicFramePr>
            <a:graphicFrameLocks noGrp="1"/>
          </p:cNvGraphicFramePr>
          <p:nvPr/>
        </p:nvGraphicFramePr>
        <p:xfrm>
          <a:off x="136864" y="1868627"/>
          <a:ext cx="4080029" cy="1112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60009"/>
                <a:gridCol w="1360009"/>
                <a:gridCol w="136000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MNTC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이름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MDTC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add1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adds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200711" name=""/>
          <p:cNvGraphicFramePr>
            <a:graphicFrameLocks noGrp="1"/>
          </p:cNvGraphicFramePr>
          <p:nvPr/>
        </p:nvGraphicFramePr>
        <p:xfrm>
          <a:off x="127616" y="4051054"/>
          <a:ext cx="4135514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78504"/>
                <a:gridCol w="1378504"/>
                <a:gridCol w="137850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MDTC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색인 번호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add1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%1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adds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6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%1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7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%2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200712" name=""/>
          <p:cNvGraphicFramePr>
            <a:graphicFrameLocks noGrp="1"/>
          </p:cNvGraphicFramePr>
          <p:nvPr/>
        </p:nvGraphicFramePr>
        <p:xfrm>
          <a:off x="5028831" y="1868626"/>
          <a:ext cx="3945015" cy="3337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10760"/>
                <a:gridCol w="293425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MDTC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코드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%macro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   mov ax, %1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   add bx, ax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%endmacro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%macro adds 2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6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   add1 %1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7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   add1 %2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8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%endmacro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계통">
  <a:themeElements>
    <a:clrScheme name="">
      <a:dk1>
        <a:srgbClr val="000000"/>
      </a:dk1>
      <a:lt1>
        <a:srgbClr val="e3e3e3"/>
      </a:lt1>
      <a:dk2>
        <a:srgbClr val="305343"/>
      </a:dk2>
      <a:lt2>
        <a:srgbClr val="fafd00"/>
      </a:lt2>
      <a:accent1>
        <a:srgbClr val="037c03"/>
      </a:accent1>
      <a:accent2>
        <a:srgbClr val="ff5008"/>
      </a:accent2>
      <a:accent3>
        <a:srgbClr val="adb3b0"/>
      </a:accent3>
      <a:accent4>
        <a:srgbClr val="c2c2c2"/>
      </a:accent4>
      <a:accent5>
        <a:srgbClr val="aabfaa"/>
      </a:accent5>
      <a:accent6>
        <a:srgbClr val="e74806"/>
      </a:accent6>
      <a:hlink>
        <a:srgbClr val="ef9100"/>
      </a:hlink>
      <a:folHlink>
        <a:srgbClr val="e4e4e4"/>
      </a:folHlink>
    </a:clrScheme>
    <a:fontScheme name="계통">
      <a:majorFont>
        <a:latin typeface="굴림체"/>
        <a:ea typeface="굴림체"/>
        <a:cs typeface=""/>
      </a:majorFont>
      <a:minorFont>
        <a:latin typeface="굴림체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3700"/>
        </a:solidFill>
        <a:ln w="9525" cap="flat" cmpd="sng" algn="ctr">
          <a:noFill/>
          <a:prstDash val="solid"/>
          <a:round/>
          <a:headEnd w="sm" len="sm"/>
          <a:tailEnd w="sm" len="sm"/>
        </a:ln>
        <a:effectLst>
          <a:outerShdw dist="53882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xmlns:mc="http://schemas.openxmlformats.org/markup-compatibility/2006" xmlns:hp="http://schemas.haansoft.com/office/presentation/8.0" kumimoji="1" lang="ko-KR" altLang="en-US" sz="2400" b="1" i="0" u="none" strike="noStrike" cap="none" normalizeH="0" baseline="0" smtClean="0" mc:Ignorable="hp" hp:hslEmbossed="0">
            <a:solidFill>
              <a:schemeClr val="folHlink"/>
            </a:solidFill>
            <a:effectLst>
              <a:outerShdw blurRad="38100" dist="38100" dir="2700000" algn="tl">
                <a:srgbClr val="000000">
                  <a:alpha val="43140"/>
                </a:srgbClr>
              </a:outerShdw>
            </a:effectLst>
            <a:latin typeface="굴림체"/>
            <a:ea typeface="굴림체"/>
          </a:defRPr>
        </a:defPPr>
      </a:lstStyle>
    </a:spDef>
    <a:lnDef>
      <a:spPr>
        <a:solidFill>
          <a:srgbClr val="bc3700"/>
        </a:solidFill>
        <a:ln w="9525" cap="flat" cmpd="sng" algn="ctr">
          <a:noFill/>
          <a:prstDash val="solid"/>
          <a:round/>
          <a:headEnd w="sm" len="sm"/>
          <a:tailEnd w="sm" len="sm"/>
        </a:ln>
        <a:effectLst>
          <a:outerShdw dist="53882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xmlns:mc="http://schemas.openxmlformats.org/markup-compatibility/2006" xmlns:hp="http://schemas.haansoft.com/office/presentation/8.0" kumimoji="1" lang="ko-KR" altLang="en-US" sz="2400" b="1" i="0" u="none" strike="noStrike" cap="none" normalizeH="0" baseline="0" smtClean="0" mc:Ignorable="hp" hp:hslEmbossed="0">
            <a:solidFill>
              <a:schemeClr val="folHlink"/>
            </a:solidFill>
            <a:effectLst>
              <a:outerShdw blurRad="38100" dist="38100" dir="2700000" algn="tl">
                <a:srgbClr val="000000">
                  <a:alpha val="43140"/>
                </a:srgbClr>
              </a:outerShdw>
            </a:effectLst>
            <a:latin typeface="굴림체"/>
            <a:ea typeface="굴림체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769</ep:Words>
  <ep:PresentationFormat>화면 슬라이드 쇼(4:3)</ep:PresentationFormat>
  <ep:Paragraphs>219</ep:Paragraphs>
  <ep:Slides>15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계통</vt:lpstr>
      <vt:lpstr>제 5장. 매크로 프로세서 설계</vt:lpstr>
      <vt:lpstr>매크로 내의 매크로 호출</vt:lpstr>
      <vt:lpstr>확장 패스2 에서 사용하는 스택의 구조</vt:lpstr>
      <vt:lpstr>슬라이드 4</vt:lpstr>
      <vt:lpstr>확장 패스 2 알고리즘</vt:lpstr>
      <vt:lpstr>슬라이드 6</vt:lpstr>
      <vt:lpstr>알고리즘 실행 예</vt:lpstr>
      <vt:lpstr>알고리즘 실행 예</vt:lpstr>
      <vt:lpstr>알고리즘 실행 예</vt:lpstr>
      <vt:lpstr>알고리즘 실행 예</vt:lpstr>
      <vt:lpstr>알고리즘 실행 예</vt:lpstr>
      <vt:lpstr>알고리즘 실행 예</vt:lpstr>
      <vt:lpstr>알고리즘 실행 예</vt:lpstr>
      <vt:lpstr>요약</vt:lpstr>
      <vt:lpstr>요약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1996-03-26T10:28:56.000</dcterms:created>
  <dc:creator>Hwang Eui Seok</dc:creator>
  <cp:lastModifiedBy>USER</cp:lastModifiedBy>
  <dcterms:modified xsi:type="dcterms:W3CDTF">2024-04-24T09:24:43.944</dcterms:modified>
  <cp:revision>202</cp:revision>
  <dc:title>5장 강의자료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