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E676F4-F33F-4619-8242-6DC54E37A9EB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47AC67-D7BD-44C5-BFFF-BDBF7C85FA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008112"/>
          </a:xfrm>
        </p:spPr>
        <p:txBody>
          <a:bodyPr/>
          <a:lstStyle/>
          <a:p>
            <a:pPr algn="ctr"/>
            <a:r>
              <a:rPr lang="en-US" altLang="ko-KR" dirty="0" smtClean="0"/>
              <a:t>6.  MS-DOS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772400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6.1 MS-DOS </a:t>
            </a:r>
            <a:r>
              <a:rPr lang="ko-KR" altLang="en-US" dirty="0" smtClean="0">
                <a:solidFill>
                  <a:schemeClr val="tx1"/>
                </a:solidFill>
              </a:rPr>
              <a:t>호출 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6.2 </a:t>
            </a:r>
            <a:r>
              <a:rPr lang="ko-KR" altLang="en-US" dirty="0" smtClean="0">
                <a:solidFill>
                  <a:schemeClr val="tx1"/>
                </a:solidFill>
              </a:rPr>
              <a:t>주요 </a:t>
            </a:r>
            <a:r>
              <a:rPr lang="en-US" altLang="ko-KR" dirty="0" smtClean="0">
                <a:solidFill>
                  <a:schemeClr val="tx1"/>
                </a:solidFill>
              </a:rPr>
              <a:t>MS-DOS </a:t>
            </a:r>
            <a:r>
              <a:rPr lang="ko-KR" altLang="en-US" dirty="0" smtClean="0">
                <a:solidFill>
                  <a:schemeClr val="tx1"/>
                </a:solidFill>
              </a:rPr>
              <a:t>기능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lvl="1" algn="just"/>
            <a:r>
              <a:rPr lang="ko-KR" altLang="en-US" sz="1400" dirty="0" smtClean="0"/>
              <a:t>날짜 알아내기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기능번호 </a:t>
            </a:r>
            <a:r>
              <a:rPr lang="en-US" altLang="ko-KR" sz="1400" dirty="0" smtClean="0"/>
              <a:t>2AH.</a:t>
            </a:r>
          </a:p>
          <a:p>
            <a:pPr lvl="1" algn="just"/>
            <a:r>
              <a:rPr lang="ko-KR" altLang="en-US" sz="1400" dirty="0" smtClean="0"/>
              <a:t>기능</a:t>
            </a:r>
            <a:r>
              <a:rPr lang="en-US" altLang="ko-KR" sz="1400" dirty="0" smtClean="0"/>
              <a:t>: DOS</a:t>
            </a:r>
            <a:r>
              <a:rPr lang="ko-KR" altLang="en-US" sz="1400" dirty="0" smtClean="0"/>
              <a:t>의 현재 날짜에 대해 알려 준다</a:t>
            </a:r>
            <a:r>
              <a:rPr lang="en-US" altLang="ko-KR" sz="1400" dirty="0" smtClean="0"/>
              <a:t>.</a:t>
            </a:r>
          </a:p>
          <a:p>
            <a:pPr lvl="1" algn="just"/>
            <a:r>
              <a:rPr lang="ko-KR" altLang="en-US" sz="1400" dirty="0" smtClean="0"/>
              <a:t>입력 </a:t>
            </a:r>
            <a:r>
              <a:rPr lang="en-US" altLang="ko-KR" sz="1400" dirty="0" smtClean="0"/>
              <a:t>: AH </a:t>
            </a:r>
            <a:r>
              <a:rPr lang="ko-KR" altLang="en-US" sz="1400" dirty="0" smtClean="0"/>
              <a:t>레지스터에 기능번호 </a:t>
            </a:r>
            <a:r>
              <a:rPr lang="en-US" altLang="ko-KR" sz="1400" dirty="0" smtClean="0"/>
              <a:t>2AH</a:t>
            </a:r>
            <a:r>
              <a:rPr lang="ko-KR" altLang="en-US" sz="1400" dirty="0" smtClean="0"/>
              <a:t>를 입력</a:t>
            </a:r>
            <a:r>
              <a:rPr lang="en-US" altLang="ko-KR" sz="1400" dirty="0" smtClean="0"/>
              <a:t>.</a:t>
            </a:r>
          </a:p>
          <a:p>
            <a:pPr lvl="1" algn="just"/>
            <a:r>
              <a:rPr lang="ko-KR" altLang="en-US" sz="1400" dirty="0" smtClean="0"/>
              <a:t>출력 </a:t>
            </a:r>
            <a:r>
              <a:rPr lang="en-US" altLang="ko-KR" sz="1400" dirty="0" smtClean="0"/>
              <a:t>: CX </a:t>
            </a:r>
            <a:r>
              <a:rPr lang="ko-KR" altLang="en-US" sz="1400" dirty="0" smtClean="0"/>
              <a:t>레지스터에 년도 출력</a:t>
            </a:r>
            <a:r>
              <a:rPr lang="en-US" altLang="ko-KR" sz="1400" dirty="0" smtClean="0"/>
              <a:t>(1980 - 2099</a:t>
            </a:r>
            <a:r>
              <a:rPr lang="ko-KR" altLang="en-US" sz="1400" dirty="0" smtClean="0"/>
              <a:t>까지</a:t>
            </a:r>
            <a:r>
              <a:rPr lang="en-US" altLang="ko-KR" sz="1400" dirty="0" smtClean="0"/>
              <a:t>), DH </a:t>
            </a:r>
            <a:r>
              <a:rPr lang="ko-KR" altLang="en-US" sz="1400" dirty="0" smtClean="0"/>
              <a:t>레지스터에 월이 출력</a:t>
            </a:r>
            <a:r>
              <a:rPr lang="en-US" altLang="ko-KR" sz="1400" dirty="0" smtClean="0"/>
              <a:t>(1 - 12</a:t>
            </a:r>
            <a:r>
              <a:rPr lang="ko-KR" altLang="en-US" sz="1400" dirty="0" smtClean="0"/>
              <a:t>까지</a:t>
            </a:r>
            <a:r>
              <a:rPr lang="en-US" altLang="ko-KR" sz="1400" dirty="0" smtClean="0"/>
              <a:t>), DL </a:t>
            </a:r>
            <a:r>
              <a:rPr lang="ko-KR" altLang="en-US" sz="1400" dirty="0" smtClean="0"/>
              <a:t>레지스터에 일이 출력</a:t>
            </a:r>
            <a:r>
              <a:rPr lang="en-US" altLang="ko-KR" sz="1400" dirty="0" smtClean="0"/>
              <a:t>(1 - 31</a:t>
            </a:r>
            <a:r>
              <a:rPr lang="ko-KR" altLang="en-US" sz="1400" dirty="0" smtClean="0"/>
              <a:t>까지</a:t>
            </a:r>
            <a:r>
              <a:rPr lang="en-US" altLang="ko-KR" sz="1400" dirty="0" smtClean="0"/>
              <a:t>), AL </a:t>
            </a:r>
            <a:r>
              <a:rPr lang="ko-KR" altLang="en-US" sz="1400" dirty="0" smtClean="0"/>
              <a:t>레지스터에 요일이 출력</a:t>
            </a:r>
            <a:r>
              <a:rPr lang="en-US" altLang="ko-KR" sz="1400" dirty="0" smtClean="0"/>
              <a:t>(0 - 6</a:t>
            </a:r>
            <a:r>
              <a:rPr lang="ko-KR" altLang="en-US" sz="1400" dirty="0" smtClean="0"/>
              <a:t>까지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</a:t>
            </a:r>
          </a:p>
          <a:p>
            <a:pPr lvl="1" algn="just"/>
            <a:r>
              <a:rPr lang="ko-KR" altLang="en-US" sz="1400" dirty="0" smtClean="0"/>
              <a:t>사용 예 </a:t>
            </a:r>
            <a:r>
              <a:rPr lang="en-US" altLang="ko-KR" sz="1400" dirty="0" smtClean="0"/>
              <a:t>:	</a:t>
            </a:r>
            <a:endParaRPr lang="ko-KR" altLang="en-US" sz="1400" dirty="0" smtClean="0"/>
          </a:p>
          <a:p>
            <a:pPr lvl="1" algn="just"/>
            <a:r>
              <a:rPr lang="en-US" altLang="ko-KR" sz="1400" dirty="0" smtClean="0"/>
              <a:t>segment	data</a:t>
            </a:r>
          </a:p>
          <a:p>
            <a:pPr lvl="1" algn="just"/>
            <a:r>
              <a:rPr lang="en-US" altLang="ko-KR" sz="1400" dirty="0" smtClean="0"/>
              <a:t>year	</a:t>
            </a:r>
            <a:r>
              <a:rPr lang="en-US" altLang="ko-KR" sz="1400" dirty="0" err="1" smtClean="0"/>
              <a:t>dw</a:t>
            </a:r>
            <a:r>
              <a:rPr lang="en-US" altLang="ko-KR" sz="1400" dirty="0" smtClean="0"/>
              <a:t>	0	; </a:t>
            </a:r>
            <a:r>
              <a:rPr lang="ko-KR" altLang="en-US" sz="1400" dirty="0" smtClean="0"/>
              <a:t>연도 변수</a:t>
            </a:r>
          </a:p>
          <a:p>
            <a:pPr lvl="1" algn="just"/>
            <a:r>
              <a:rPr lang="en-US" altLang="ko-KR" sz="1400" dirty="0" smtClean="0"/>
              <a:t>month	db	0	; </a:t>
            </a:r>
            <a:r>
              <a:rPr lang="ko-KR" altLang="en-US" sz="1400" dirty="0" smtClean="0"/>
              <a:t>월 변수</a:t>
            </a:r>
          </a:p>
          <a:p>
            <a:pPr lvl="1" algn="just"/>
            <a:r>
              <a:rPr lang="en-US" altLang="ko-KR" sz="1400" dirty="0" smtClean="0"/>
              <a:t>day 	db	0	; </a:t>
            </a:r>
            <a:r>
              <a:rPr lang="ko-KR" altLang="en-US" sz="1400" dirty="0" smtClean="0"/>
              <a:t>일 변수</a:t>
            </a:r>
          </a:p>
          <a:p>
            <a:pPr lvl="1" algn="just"/>
            <a:r>
              <a:rPr lang="en-US" altLang="ko-KR" sz="1400" dirty="0" smtClean="0"/>
              <a:t>week	db	0	; </a:t>
            </a:r>
            <a:r>
              <a:rPr lang="ko-KR" altLang="en-US" sz="1400" dirty="0" smtClean="0"/>
              <a:t>요일 변수</a:t>
            </a:r>
          </a:p>
          <a:p>
            <a:pPr lvl="1" algn="just"/>
            <a:r>
              <a:rPr lang="en-US" altLang="ko-KR" sz="1400" dirty="0" smtClean="0"/>
              <a:t>segment	code</a:t>
            </a:r>
          </a:p>
          <a:p>
            <a:pPr lvl="1" algn="just"/>
            <a:r>
              <a:rPr lang="en-US" altLang="ko-KR" sz="1400" dirty="0" smtClean="0"/>
              <a:t>..start:	</a:t>
            </a:r>
          </a:p>
          <a:p>
            <a:pPr lvl="1" algn="just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ah, 2ah</a:t>
            </a:r>
          </a:p>
          <a:p>
            <a:pPr lvl="1" algn="just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	21h</a:t>
            </a:r>
          </a:p>
          <a:p>
            <a:pPr lvl="1" algn="just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[year], 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		; 2004</a:t>
            </a:r>
            <a:r>
              <a:rPr lang="ko-KR" altLang="en-US" sz="1400" dirty="0" smtClean="0"/>
              <a:t>년이면</a:t>
            </a:r>
            <a:r>
              <a:rPr lang="en-US" altLang="ko-KR" sz="1400" dirty="0" smtClean="0"/>
              <a:t>,	07d4h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year</a:t>
            </a:r>
            <a:r>
              <a:rPr lang="ko-KR" altLang="en-US" sz="1400" dirty="0" smtClean="0"/>
              <a:t>에 복사</a:t>
            </a:r>
          </a:p>
          <a:p>
            <a:pPr lvl="1" algn="just"/>
            <a:r>
              <a:rPr lang="ko-KR" altLang="en-US" sz="1400" dirty="0" smtClean="0"/>
              <a:t>	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[month], dh	; 01h ~ 0ch</a:t>
            </a:r>
            <a:r>
              <a:rPr lang="ko-KR" altLang="en-US" sz="1400" dirty="0" smtClean="0"/>
              <a:t>까지</a:t>
            </a:r>
          </a:p>
          <a:p>
            <a:pPr lvl="1" algn="just"/>
            <a:r>
              <a:rPr lang="ko-KR" altLang="en-US" sz="1400" dirty="0" smtClean="0"/>
              <a:t>	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[day], dl		; 01h ~ 1fh</a:t>
            </a:r>
            <a:r>
              <a:rPr lang="ko-KR" altLang="en-US" sz="1400" dirty="0" smtClean="0"/>
              <a:t>까지</a:t>
            </a:r>
          </a:p>
          <a:p>
            <a:pPr lvl="1" algn="just"/>
            <a:r>
              <a:rPr lang="ko-KR" altLang="en-US" sz="1400" dirty="0" smtClean="0"/>
              <a:t>	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[week], al		; 0 = 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, 1 = 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... , 6 = </a:t>
            </a:r>
            <a:r>
              <a:rPr lang="ko-KR" altLang="en-US" sz="1400" dirty="0" smtClean="0"/>
              <a:t>토</a:t>
            </a:r>
          </a:p>
          <a:p>
            <a:pPr lvl="1" algn="just"/>
            <a:r>
              <a:rPr lang="ko-KR" altLang="en-US" sz="1400" dirty="0" smtClean="0"/>
              <a:t>	</a:t>
            </a:r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lvl="1" algn="just"/>
            <a:r>
              <a:rPr lang="ko-KR" altLang="en-US" sz="2000" dirty="0" smtClean="0"/>
              <a:t>날짜 설정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기능번호 </a:t>
            </a:r>
            <a:r>
              <a:rPr lang="en-US" altLang="ko-KR" sz="2000" dirty="0" smtClean="0"/>
              <a:t>2BH.</a:t>
            </a:r>
          </a:p>
          <a:p>
            <a:pPr lvl="1" algn="just"/>
            <a:r>
              <a:rPr lang="ko-KR" altLang="en-US" sz="2000" dirty="0" smtClean="0"/>
              <a:t>기능</a:t>
            </a:r>
            <a:r>
              <a:rPr lang="en-US" altLang="ko-KR" sz="2000" dirty="0" smtClean="0"/>
              <a:t>: DOS</a:t>
            </a:r>
            <a:r>
              <a:rPr lang="ko-KR" altLang="en-US" sz="2000" dirty="0" smtClean="0"/>
              <a:t>에 날짜를 설정한다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AH </a:t>
            </a:r>
            <a:r>
              <a:rPr lang="ko-KR" altLang="en-US" sz="2000" dirty="0" smtClean="0"/>
              <a:t>레지스터에 기능번호 </a:t>
            </a:r>
            <a:r>
              <a:rPr lang="en-US" altLang="ko-KR" sz="2000" dirty="0" smtClean="0"/>
              <a:t>2BH</a:t>
            </a:r>
            <a:r>
              <a:rPr lang="ko-KR" altLang="en-US" sz="2000" dirty="0" smtClean="0"/>
              <a:t>를 입력</a:t>
            </a:r>
            <a:r>
              <a:rPr lang="en-US" altLang="ko-KR" sz="2000" dirty="0" smtClean="0"/>
              <a:t>, CX </a:t>
            </a:r>
            <a:r>
              <a:rPr lang="ko-KR" altLang="en-US" sz="2000" dirty="0" smtClean="0"/>
              <a:t>레지스터에 년도</a:t>
            </a:r>
            <a:r>
              <a:rPr lang="en-US" altLang="ko-KR" sz="2000" dirty="0" smtClean="0"/>
              <a:t>(1980 - 2099)</a:t>
            </a:r>
            <a:r>
              <a:rPr lang="ko-KR" altLang="en-US" sz="2000" dirty="0" smtClean="0"/>
              <a:t>를 입력</a:t>
            </a:r>
            <a:r>
              <a:rPr lang="en-US" altLang="ko-KR" sz="2000" dirty="0" smtClean="0"/>
              <a:t>, DH </a:t>
            </a:r>
            <a:r>
              <a:rPr lang="ko-KR" altLang="en-US" sz="2000" dirty="0" smtClean="0"/>
              <a:t>레지스터에 월</a:t>
            </a:r>
            <a:r>
              <a:rPr lang="en-US" altLang="ko-KR" sz="2000" dirty="0" smtClean="0"/>
              <a:t>(1 -12)</a:t>
            </a:r>
            <a:r>
              <a:rPr lang="ko-KR" altLang="en-US" sz="2000" dirty="0" smtClean="0"/>
              <a:t>을 입력</a:t>
            </a:r>
            <a:r>
              <a:rPr lang="en-US" altLang="ko-KR" sz="2000" dirty="0" smtClean="0"/>
              <a:t>, DL </a:t>
            </a:r>
            <a:r>
              <a:rPr lang="ko-KR" altLang="en-US" sz="2000" dirty="0" smtClean="0"/>
              <a:t>레지스터에 일</a:t>
            </a:r>
            <a:r>
              <a:rPr lang="en-US" altLang="ko-KR" sz="2000" dirty="0" smtClean="0"/>
              <a:t>(1 - 31)</a:t>
            </a:r>
            <a:r>
              <a:rPr lang="ko-KR" altLang="en-US" sz="2000" dirty="0" smtClean="0"/>
              <a:t>을 입력한다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AL </a:t>
            </a:r>
            <a:r>
              <a:rPr lang="ko-KR" altLang="en-US" sz="2000" dirty="0" smtClean="0"/>
              <a:t>레지스터에 유효한 날짜이면 </a:t>
            </a:r>
            <a:r>
              <a:rPr lang="en-US" altLang="ko-KR" sz="2000" dirty="0" smtClean="0"/>
              <a:t>00H(valid date)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부적합한 날짜 지정이면 </a:t>
            </a:r>
            <a:r>
              <a:rPr lang="en-US" altLang="ko-KR" sz="2000" dirty="0" smtClean="0"/>
              <a:t>FFH</a:t>
            </a:r>
            <a:r>
              <a:rPr lang="ko-KR" altLang="en-US" sz="2000" dirty="0" smtClean="0"/>
              <a:t>를 리턴 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사용 예 </a:t>
            </a:r>
            <a:r>
              <a:rPr lang="en-US" altLang="ko-KR" sz="2000" dirty="0" smtClean="0"/>
              <a:t>:	</a:t>
            </a:r>
            <a:endParaRPr lang="ko-KR" altLang="en-US" sz="2000" dirty="0" smtClean="0"/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	ah, 	2bh</a:t>
            </a:r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cx</a:t>
            </a:r>
            <a:r>
              <a:rPr lang="en-US" altLang="ko-KR" sz="2000" dirty="0" smtClean="0"/>
              <a:t>, 	07d4h	; </a:t>
            </a:r>
            <a:r>
              <a:rPr lang="ko-KR" altLang="en-US" sz="2000" dirty="0" smtClean="0"/>
              <a:t>년도 설정</a:t>
            </a:r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dh, 	09h	; </a:t>
            </a:r>
            <a:r>
              <a:rPr lang="ko-KR" altLang="en-US" sz="2000" dirty="0" smtClean="0"/>
              <a:t>월 설정</a:t>
            </a:r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dl, 	17h	; </a:t>
            </a:r>
            <a:r>
              <a:rPr lang="ko-KR" altLang="en-US" sz="2000" dirty="0" smtClean="0"/>
              <a:t>일 설정</a:t>
            </a:r>
          </a:p>
          <a:p>
            <a:pPr lvl="1" algn="just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		21h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lvl="1" algn="just"/>
            <a:r>
              <a:rPr lang="ko-KR" altLang="en-US" sz="2000" dirty="0" smtClean="0"/>
              <a:t>시간 알아내기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기능번호 </a:t>
            </a:r>
            <a:r>
              <a:rPr lang="en-US" altLang="ko-KR" sz="2000" dirty="0" smtClean="0"/>
              <a:t>2CH.</a:t>
            </a:r>
          </a:p>
          <a:p>
            <a:pPr lvl="1" algn="just"/>
            <a:r>
              <a:rPr lang="ko-KR" altLang="en-US" sz="2000" dirty="0" smtClean="0"/>
              <a:t>기능</a:t>
            </a:r>
            <a:r>
              <a:rPr lang="en-US" altLang="ko-KR" sz="2000" dirty="0" smtClean="0"/>
              <a:t>: DOS</a:t>
            </a:r>
            <a:r>
              <a:rPr lang="ko-KR" altLang="en-US" sz="2000" dirty="0" smtClean="0"/>
              <a:t>의 현재 시간을 알려준다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AH </a:t>
            </a:r>
            <a:r>
              <a:rPr lang="ko-KR" altLang="en-US" sz="2000" dirty="0" smtClean="0"/>
              <a:t>레지스터에 기능번호 </a:t>
            </a:r>
            <a:r>
              <a:rPr lang="en-US" altLang="ko-KR" sz="2000" dirty="0" smtClean="0"/>
              <a:t>2CH</a:t>
            </a:r>
            <a:r>
              <a:rPr lang="ko-KR" altLang="en-US" sz="2000" dirty="0" smtClean="0"/>
              <a:t>를 입력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CH </a:t>
            </a:r>
            <a:r>
              <a:rPr lang="ko-KR" altLang="en-US" sz="2000" dirty="0" smtClean="0"/>
              <a:t>레지스터에 시간을 출력</a:t>
            </a:r>
            <a:r>
              <a:rPr lang="en-US" altLang="ko-KR" sz="2000" dirty="0" smtClean="0"/>
              <a:t>(0 - 23</a:t>
            </a:r>
            <a:r>
              <a:rPr lang="ko-KR" altLang="en-US" sz="2000" dirty="0" smtClean="0"/>
              <a:t>까지</a:t>
            </a:r>
            <a:r>
              <a:rPr lang="en-US" altLang="ko-KR" sz="2000" dirty="0" smtClean="0"/>
              <a:t>), CL </a:t>
            </a:r>
            <a:r>
              <a:rPr lang="ko-KR" altLang="en-US" sz="2000" dirty="0" smtClean="0"/>
              <a:t>레지스터에 분을 출력</a:t>
            </a:r>
            <a:r>
              <a:rPr lang="en-US" altLang="ko-KR" sz="2000" dirty="0" smtClean="0"/>
              <a:t>(0 - 59</a:t>
            </a:r>
            <a:r>
              <a:rPr lang="ko-KR" altLang="en-US" sz="2000" dirty="0" smtClean="0"/>
              <a:t>까지</a:t>
            </a:r>
            <a:r>
              <a:rPr lang="en-US" altLang="ko-KR" sz="2000" dirty="0" smtClean="0"/>
              <a:t>), DH </a:t>
            </a:r>
            <a:r>
              <a:rPr lang="ko-KR" altLang="en-US" sz="2000" dirty="0" smtClean="0"/>
              <a:t>레지스터에 초를 출력</a:t>
            </a:r>
            <a:r>
              <a:rPr lang="en-US" altLang="ko-KR" sz="2000" dirty="0" smtClean="0"/>
              <a:t>(0 - 59</a:t>
            </a:r>
            <a:r>
              <a:rPr lang="ko-KR" altLang="en-US" sz="2000" dirty="0" smtClean="0"/>
              <a:t>까지</a:t>
            </a:r>
            <a:r>
              <a:rPr lang="en-US" altLang="ko-KR" sz="2000" dirty="0" smtClean="0"/>
              <a:t>), DL </a:t>
            </a:r>
            <a:r>
              <a:rPr lang="ko-KR" altLang="en-US" sz="2000" dirty="0" smtClean="0"/>
              <a:t>레지스터에 </a:t>
            </a:r>
            <a:r>
              <a:rPr lang="en-US" altLang="ko-KR" sz="2000" dirty="0" smtClean="0"/>
              <a:t>1/100</a:t>
            </a:r>
            <a:r>
              <a:rPr lang="ko-KR" altLang="en-US" sz="2000" dirty="0" smtClean="0"/>
              <a:t>초 출력</a:t>
            </a:r>
            <a:r>
              <a:rPr lang="en-US" altLang="ko-KR" sz="2000" dirty="0" smtClean="0"/>
              <a:t>(0 - 99</a:t>
            </a:r>
            <a:r>
              <a:rPr lang="ko-KR" altLang="en-US" sz="2000" dirty="0" smtClean="0"/>
              <a:t>까지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시스템에 따라 </a:t>
            </a:r>
            <a:r>
              <a:rPr lang="en-US" altLang="ko-KR" sz="2000" dirty="0" smtClean="0"/>
              <a:t>1/100</a:t>
            </a:r>
            <a:r>
              <a:rPr lang="ko-KR" altLang="en-US" sz="2000" dirty="0" smtClean="0"/>
              <a:t>초는 사용하지 않는 경우도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때 </a:t>
            </a:r>
            <a:r>
              <a:rPr lang="en-US" altLang="ko-KR" sz="2000" dirty="0" smtClean="0"/>
              <a:t>DL </a:t>
            </a:r>
            <a:r>
              <a:rPr lang="ko-KR" altLang="en-US" sz="2000" dirty="0" smtClean="0"/>
              <a:t>레지스터는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리턴 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사용 예 </a:t>
            </a:r>
            <a:r>
              <a:rPr lang="en-US" altLang="ko-KR" sz="2000" dirty="0" smtClean="0"/>
              <a:t>:	</a:t>
            </a:r>
            <a:endParaRPr lang="ko-KR" altLang="en-US" sz="2000" dirty="0" smtClean="0"/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ah, 	2ch</a:t>
            </a:r>
          </a:p>
          <a:p>
            <a:pPr lvl="1" algn="just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	21h 	</a:t>
            </a:r>
            <a:r>
              <a:rPr lang="en-US" altLang="ko-KR" sz="2000" dirty="0" err="1" smtClean="0"/>
              <a:t>21h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lvl="1" algn="just"/>
            <a:r>
              <a:rPr lang="ko-KR" altLang="en-US" sz="1400" dirty="0" smtClean="0"/>
              <a:t>시간 설정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기능번호 </a:t>
            </a:r>
            <a:r>
              <a:rPr lang="en-US" altLang="ko-KR" sz="1400" dirty="0" smtClean="0"/>
              <a:t>2DH.</a:t>
            </a:r>
          </a:p>
          <a:p>
            <a:pPr lvl="1" algn="just"/>
            <a:r>
              <a:rPr lang="ko-KR" altLang="en-US" sz="1400" dirty="0" smtClean="0"/>
              <a:t>기능</a:t>
            </a:r>
            <a:r>
              <a:rPr lang="en-US" altLang="ko-KR" sz="1400" dirty="0" smtClean="0"/>
              <a:t>: DOS</a:t>
            </a:r>
            <a:r>
              <a:rPr lang="ko-KR" altLang="en-US" sz="1400" dirty="0" smtClean="0"/>
              <a:t>에 시간을 설정한다</a:t>
            </a:r>
            <a:r>
              <a:rPr lang="en-US" altLang="ko-KR" sz="1400" dirty="0" smtClean="0"/>
              <a:t>.</a:t>
            </a:r>
          </a:p>
          <a:p>
            <a:pPr lvl="1" algn="just"/>
            <a:r>
              <a:rPr lang="ko-KR" altLang="en-US" sz="1400" dirty="0" smtClean="0"/>
              <a:t>입력 </a:t>
            </a:r>
            <a:r>
              <a:rPr lang="en-US" altLang="ko-KR" sz="1400" dirty="0" smtClean="0"/>
              <a:t>: AH </a:t>
            </a:r>
            <a:r>
              <a:rPr lang="ko-KR" altLang="en-US" sz="1400" dirty="0" smtClean="0"/>
              <a:t>레지스터에 기능번호 </a:t>
            </a:r>
            <a:r>
              <a:rPr lang="en-US" altLang="ko-KR" sz="1400" dirty="0" smtClean="0"/>
              <a:t>2DH</a:t>
            </a:r>
            <a:r>
              <a:rPr lang="ko-KR" altLang="en-US" sz="1400" dirty="0" smtClean="0"/>
              <a:t>를 입력</a:t>
            </a:r>
            <a:r>
              <a:rPr lang="en-US" altLang="ko-KR" sz="1400" dirty="0" smtClean="0"/>
              <a:t>, CH </a:t>
            </a:r>
            <a:r>
              <a:rPr lang="ko-KR" altLang="en-US" sz="1400" dirty="0" smtClean="0"/>
              <a:t>레지스터에 시간을 입력</a:t>
            </a:r>
            <a:r>
              <a:rPr lang="en-US" altLang="ko-KR" sz="1400" dirty="0" smtClean="0"/>
              <a:t>, CL </a:t>
            </a:r>
            <a:r>
              <a:rPr lang="ko-KR" altLang="en-US" sz="1400" dirty="0" smtClean="0"/>
              <a:t>레지스터에 분을 입력</a:t>
            </a:r>
            <a:r>
              <a:rPr lang="en-US" altLang="ko-KR" sz="1400" dirty="0" smtClean="0"/>
              <a:t>, DH </a:t>
            </a:r>
            <a:r>
              <a:rPr lang="ko-KR" altLang="en-US" sz="1400" dirty="0" smtClean="0"/>
              <a:t>레지스터에 초를 입력</a:t>
            </a:r>
            <a:r>
              <a:rPr lang="en-US" altLang="ko-KR" sz="1400" dirty="0" smtClean="0"/>
              <a:t>, DL </a:t>
            </a:r>
            <a:r>
              <a:rPr lang="ko-KR" altLang="en-US" sz="1400" dirty="0" smtClean="0"/>
              <a:t>레지스터에 </a:t>
            </a:r>
            <a:r>
              <a:rPr lang="en-US" altLang="ko-KR" sz="1400" dirty="0" smtClean="0"/>
              <a:t>1/100</a:t>
            </a:r>
            <a:r>
              <a:rPr lang="ko-KR" altLang="en-US" sz="1400" dirty="0" smtClean="0"/>
              <a:t>초를 입력한다</a:t>
            </a:r>
            <a:r>
              <a:rPr lang="en-US" altLang="ko-KR" sz="1400" dirty="0" smtClean="0"/>
              <a:t>.</a:t>
            </a:r>
          </a:p>
          <a:p>
            <a:pPr lvl="1" algn="just"/>
            <a:r>
              <a:rPr lang="ko-KR" altLang="en-US" sz="1400" dirty="0" smtClean="0"/>
              <a:t>출력 </a:t>
            </a:r>
            <a:r>
              <a:rPr lang="en-US" altLang="ko-KR" sz="1400" dirty="0" smtClean="0"/>
              <a:t>: AL </a:t>
            </a:r>
            <a:r>
              <a:rPr lang="ko-KR" altLang="en-US" sz="1400" dirty="0" smtClean="0"/>
              <a:t>레지스터에 유효한 시간이면 </a:t>
            </a:r>
            <a:r>
              <a:rPr lang="en-US" altLang="ko-KR" sz="1400" dirty="0" smtClean="0"/>
              <a:t>00H(valid time)</a:t>
            </a:r>
            <a:r>
              <a:rPr lang="ko-KR" altLang="en-US" sz="1400" dirty="0" smtClean="0"/>
              <a:t>를 부적합한 시간 지정이면 </a:t>
            </a:r>
            <a:r>
              <a:rPr lang="en-US" altLang="ko-KR" sz="1400" dirty="0" smtClean="0"/>
              <a:t>FFH</a:t>
            </a:r>
            <a:r>
              <a:rPr lang="ko-KR" altLang="en-US" sz="1400" dirty="0" smtClean="0"/>
              <a:t>를 리턴 한다</a:t>
            </a:r>
            <a:r>
              <a:rPr lang="en-US" altLang="ko-KR" sz="1400" dirty="0" smtClean="0"/>
              <a:t>.</a:t>
            </a:r>
          </a:p>
          <a:p>
            <a:pPr lvl="1" algn="just"/>
            <a:r>
              <a:rPr lang="ko-KR" altLang="en-US" sz="1400" dirty="0" smtClean="0"/>
              <a:t>사용 예 </a:t>
            </a:r>
            <a:r>
              <a:rPr lang="en-US" altLang="ko-KR" sz="1400" dirty="0" smtClean="0"/>
              <a:t>:	</a:t>
            </a:r>
            <a:endParaRPr lang="ko-KR" altLang="en-US" sz="1400" dirty="0" smtClean="0"/>
          </a:p>
          <a:p>
            <a:pPr lvl="1" algn="just"/>
            <a:r>
              <a:rPr lang="en-US" altLang="ko-KR" sz="1400" dirty="0" smtClean="0"/>
              <a:t>segment	data</a:t>
            </a:r>
          </a:p>
          <a:p>
            <a:pPr lvl="1" algn="just"/>
            <a:r>
              <a:rPr lang="en-US" altLang="ko-KR" sz="1400" dirty="0" smtClean="0"/>
              <a:t>hour	db	14</a:t>
            </a:r>
          </a:p>
          <a:p>
            <a:pPr lvl="1" algn="just"/>
            <a:r>
              <a:rPr lang="en-US" altLang="ko-KR" sz="1400" dirty="0" smtClean="0"/>
              <a:t>min	db	13</a:t>
            </a:r>
          </a:p>
          <a:p>
            <a:pPr lvl="1" algn="just"/>
            <a:r>
              <a:rPr lang="en-US" altLang="ko-KR" sz="1400" dirty="0" smtClean="0"/>
              <a:t>sec		db	33</a:t>
            </a:r>
          </a:p>
          <a:p>
            <a:pPr lvl="1" algn="just"/>
            <a:r>
              <a:rPr lang="en-US" altLang="ko-KR" sz="1400" dirty="0" err="1" smtClean="0"/>
              <a:t>hsec</a:t>
            </a:r>
            <a:r>
              <a:rPr lang="en-US" altLang="ko-KR" sz="1400" dirty="0" smtClean="0"/>
              <a:t>	db	0</a:t>
            </a:r>
          </a:p>
          <a:p>
            <a:pPr lvl="1" algn="just"/>
            <a:r>
              <a:rPr lang="en-US" altLang="ko-KR" sz="1400" dirty="0" smtClean="0"/>
              <a:t>segment	code</a:t>
            </a:r>
          </a:p>
          <a:p>
            <a:pPr lvl="1" algn="just"/>
            <a:r>
              <a:rPr lang="en-US" altLang="ko-KR" sz="1400" dirty="0" smtClean="0"/>
              <a:t>..start</a:t>
            </a:r>
          </a:p>
          <a:p>
            <a:pPr lvl="1" algn="just"/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, 	[hour]</a:t>
            </a:r>
          </a:p>
          <a:p>
            <a:pPr lvl="1" algn="just"/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cl</a:t>
            </a:r>
            <a:r>
              <a:rPr lang="en-US" altLang="ko-KR" sz="1400" dirty="0" smtClean="0"/>
              <a:t>, 	[min]</a:t>
            </a:r>
          </a:p>
          <a:p>
            <a:pPr lvl="1" algn="just"/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dh, 	[sec]</a:t>
            </a:r>
          </a:p>
          <a:p>
            <a:pPr lvl="1" algn="just"/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dl, 	[</a:t>
            </a:r>
            <a:r>
              <a:rPr lang="en-US" altLang="ko-KR" sz="1400" dirty="0" err="1" smtClean="0"/>
              <a:t>hsec</a:t>
            </a:r>
            <a:r>
              <a:rPr lang="en-US" altLang="ko-KR" sz="1400" dirty="0" smtClean="0"/>
              <a:t>]</a:t>
            </a:r>
          </a:p>
          <a:p>
            <a:pPr lvl="1" algn="just"/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	ah,	 2dh</a:t>
            </a:r>
          </a:p>
          <a:p>
            <a:pPr lvl="1" algn="just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		21h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lvl="1" algn="just"/>
            <a:r>
              <a:rPr lang="ko-KR" altLang="en-US" sz="2000" dirty="0" smtClean="0"/>
              <a:t>메모리 할당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기능번호 </a:t>
            </a:r>
            <a:r>
              <a:rPr lang="en-US" altLang="ko-KR" sz="2000" dirty="0" smtClean="0"/>
              <a:t>48H.</a:t>
            </a:r>
          </a:p>
          <a:p>
            <a:pPr lvl="1" algn="just"/>
            <a:r>
              <a:rPr lang="ko-KR" altLang="en-US" sz="2000" dirty="0" smtClean="0"/>
              <a:t>기능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처리 프로그램에 지정된 </a:t>
            </a:r>
            <a:r>
              <a:rPr lang="ko-KR" altLang="en-US" sz="2000" dirty="0" err="1" smtClean="0"/>
              <a:t>패러그래프</a:t>
            </a:r>
            <a:r>
              <a:rPr lang="ko-KR" altLang="en-US" sz="2000" dirty="0" smtClean="0"/>
              <a:t> 양의 메모리를 할당한다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AH </a:t>
            </a:r>
            <a:r>
              <a:rPr lang="ko-KR" altLang="en-US" sz="2000" dirty="0" smtClean="0"/>
              <a:t>레지스터에 기능번호 </a:t>
            </a:r>
            <a:r>
              <a:rPr lang="en-US" altLang="ko-KR" sz="2000" dirty="0" smtClean="0"/>
              <a:t>48H</a:t>
            </a:r>
            <a:r>
              <a:rPr lang="ko-KR" altLang="en-US" sz="2000" dirty="0" smtClean="0"/>
              <a:t>를 입력</a:t>
            </a:r>
            <a:r>
              <a:rPr lang="en-US" altLang="ko-KR" sz="2000" dirty="0" smtClean="0"/>
              <a:t>, BX </a:t>
            </a:r>
            <a:r>
              <a:rPr lang="ko-KR" altLang="en-US" sz="2000" dirty="0" smtClean="0"/>
              <a:t>레지스터에 할당할 메모리 </a:t>
            </a:r>
            <a:r>
              <a:rPr lang="ko-KR" altLang="en-US" sz="2000" dirty="0" err="1" smtClean="0"/>
              <a:t>패러그래프</a:t>
            </a:r>
            <a:r>
              <a:rPr lang="ko-KR" altLang="en-US" sz="2000" dirty="0" smtClean="0"/>
              <a:t> 수를 입력한다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에러가 없으면 </a:t>
            </a:r>
            <a:r>
              <a:rPr lang="en-US" altLang="ko-KR" sz="2000" dirty="0" smtClean="0"/>
              <a:t>AX </a:t>
            </a:r>
            <a:r>
              <a:rPr lang="ko-KR" altLang="en-US" sz="2000" dirty="0" smtClean="0"/>
              <a:t>레지스터에 할당된 메모리의 세그먼트 주소가 리턴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에러가 있으면 </a:t>
            </a:r>
            <a:r>
              <a:rPr lang="en-US" altLang="ko-KR" sz="2000" dirty="0" smtClean="0"/>
              <a:t>carry flag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셋팅</a:t>
            </a:r>
            <a:r>
              <a:rPr lang="ko-KR" altLang="en-US" sz="2000" dirty="0" smtClean="0"/>
              <a:t> 되고</a:t>
            </a:r>
            <a:r>
              <a:rPr lang="en-US" altLang="ko-KR" sz="2000" dirty="0" smtClean="0"/>
              <a:t>, AX </a:t>
            </a:r>
            <a:r>
              <a:rPr lang="ko-KR" altLang="en-US" sz="2000" dirty="0" smtClean="0"/>
              <a:t>레지스터에 에러 코드</a:t>
            </a:r>
            <a:r>
              <a:rPr lang="en-US" altLang="ko-KR" sz="2000" dirty="0" smtClean="0"/>
              <a:t>(07H = </a:t>
            </a:r>
            <a:r>
              <a:rPr lang="ko-KR" altLang="en-US" sz="2000" dirty="0" smtClean="0"/>
              <a:t>메모리 제어블록이 파괴</a:t>
            </a:r>
            <a:r>
              <a:rPr lang="en-US" altLang="ko-KR" sz="2000" dirty="0" smtClean="0"/>
              <a:t>, 08H = </a:t>
            </a:r>
            <a:r>
              <a:rPr lang="ko-KR" altLang="en-US" sz="2000" dirty="0" smtClean="0"/>
              <a:t>메모리 부족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BX </a:t>
            </a:r>
            <a:r>
              <a:rPr lang="ko-KR" altLang="en-US" sz="2000" dirty="0" smtClean="0"/>
              <a:t>레지스터에 사용 가능한 최대 메모리 </a:t>
            </a:r>
            <a:r>
              <a:rPr lang="ko-KR" altLang="en-US" sz="2000" dirty="0" err="1" smtClean="0"/>
              <a:t>패러그래프</a:t>
            </a:r>
            <a:r>
              <a:rPr lang="ko-KR" altLang="en-US" sz="2000" dirty="0" smtClean="0"/>
              <a:t> 수가 리턴 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사용 예 </a:t>
            </a:r>
            <a:r>
              <a:rPr lang="en-US" altLang="ko-KR" sz="2000" dirty="0" smtClean="0"/>
              <a:t>:	</a:t>
            </a:r>
            <a:endParaRPr lang="ko-KR" altLang="en-US" sz="2000" dirty="0" smtClean="0"/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bx</a:t>
            </a:r>
            <a:r>
              <a:rPr lang="en-US" altLang="ko-KR" sz="2000" dirty="0" smtClean="0"/>
              <a:t>, 	(</a:t>
            </a:r>
            <a:r>
              <a:rPr lang="ko-KR" altLang="en-US" sz="2000" dirty="0" smtClean="0"/>
              <a:t>바이트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수 </a:t>
            </a:r>
            <a:r>
              <a:rPr lang="en-US" altLang="ko-KR" sz="2000" dirty="0" smtClean="0"/>
              <a:t>+ 15) ; </a:t>
            </a:r>
            <a:r>
              <a:rPr lang="ko-KR" altLang="en-US" sz="2000" dirty="0" smtClean="0"/>
              <a:t>할당 받을 바이트 수</a:t>
            </a:r>
          </a:p>
          <a:p>
            <a:pPr lvl="1" algn="just"/>
            <a:r>
              <a:rPr lang="en-US" altLang="ko-KR" sz="2000" dirty="0" err="1" smtClean="0"/>
              <a:t>shr</a:t>
            </a:r>
            <a:r>
              <a:rPr lang="en-US" altLang="ko-KR" sz="2000" dirty="0" smtClean="0"/>
              <a:t> 	</a:t>
            </a:r>
            <a:r>
              <a:rPr lang="en-US" altLang="ko-KR" sz="2000" dirty="0" err="1" smtClean="0"/>
              <a:t>bx</a:t>
            </a:r>
            <a:r>
              <a:rPr lang="en-US" altLang="ko-KR" sz="2000" dirty="0" smtClean="0"/>
              <a:t>, 	4</a:t>
            </a:r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ah, 	48h</a:t>
            </a:r>
          </a:p>
          <a:p>
            <a:pPr lvl="1" algn="just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	21h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lvl="1" algn="just"/>
            <a:r>
              <a:rPr lang="ko-KR" altLang="en-US" sz="2000" dirty="0" smtClean="0"/>
              <a:t>할당된 메모리 회수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기능번호 </a:t>
            </a:r>
            <a:r>
              <a:rPr lang="en-US" altLang="ko-KR" sz="2000" dirty="0" smtClean="0"/>
              <a:t>49H.</a:t>
            </a:r>
          </a:p>
          <a:p>
            <a:pPr lvl="1" algn="just"/>
            <a:r>
              <a:rPr lang="ko-KR" altLang="en-US" sz="2000" dirty="0" smtClean="0"/>
              <a:t>기능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할당된 메모리를 회수하여 이용 가능영역으로 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AH </a:t>
            </a:r>
            <a:r>
              <a:rPr lang="ko-KR" altLang="en-US" sz="2000" dirty="0" smtClean="0"/>
              <a:t>레지스터에 기능번호 </a:t>
            </a:r>
            <a:r>
              <a:rPr lang="en-US" altLang="ko-KR" sz="2000" dirty="0" smtClean="0"/>
              <a:t>49H</a:t>
            </a:r>
            <a:r>
              <a:rPr lang="ko-KR" altLang="en-US" sz="2000" dirty="0" smtClean="0"/>
              <a:t>를 입력</a:t>
            </a:r>
            <a:r>
              <a:rPr lang="en-US" altLang="ko-KR" sz="2000" dirty="0" smtClean="0"/>
              <a:t>, ES </a:t>
            </a:r>
            <a:r>
              <a:rPr lang="ko-KR" altLang="en-US" sz="2000" dirty="0" smtClean="0"/>
              <a:t>레지스터에 회수할 메모리의 세그먼트 주소를 입력 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에러가 없으면 레지스터에 리턴 값이 없고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에러가 있으면 </a:t>
            </a:r>
            <a:r>
              <a:rPr lang="en-US" altLang="ko-KR" sz="2000" dirty="0" smtClean="0"/>
              <a:t>carry flag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셋팅</a:t>
            </a:r>
            <a:r>
              <a:rPr lang="ko-KR" altLang="en-US" sz="2000" dirty="0" smtClean="0"/>
              <a:t> 되며</a:t>
            </a:r>
            <a:r>
              <a:rPr lang="en-US" altLang="ko-KR" sz="2000" dirty="0" smtClean="0"/>
              <a:t>, AX </a:t>
            </a:r>
            <a:r>
              <a:rPr lang="ko-KR" altLang="en-US" sz="2000" dirty="0" smtClean="0"/>
              <a:t>레지스터에 에러 코드</a:t>
            </a:r>
            <a:r>
              <a:rPr lang="en-US" altLang="ko-KR" sz="2000" dirty="0" smtClean="0"/>
              <a:t>(07H = </a:t>
            </a:r>
            <a:r>
              <a:rPr lang="ko-KR" altLang="en-US" sz="2000" dirty="0" smtClean="0"/>
              <a:t>메모리 제어 블록 파괴</a:t>
            </a:r>
            <a:r>
              <a:rPr lang="en-US" altLang="ko-KR" sz="2000" dirty="0" smtClean="0"/>
              <a:t>, 09H = ES</a:t>
            </a:r>
            <a:r>
              <a:rPr lang="ko-KR" altLang="en-US" sz="2000" dirty="0" smtClean="0"/>
              <a:t>로 지정된 메모리는 할당되지 않았음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리턴 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사용 예 </a:t>
            </a:r>
            <a:r>
              <a:rPr lang="en-US" altLang="ko-KR" sz="2000" dirty="0" smtClean="0"/>
              <a:t>:	</a:t>
            </a:r>
            <a:endParaRPr lang="ko-KR" altLang="en-US" sz="2000" dirty="0" smtClean="0"/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ax, 	</a:t>
            </a:r>
            <a:r>
              <a:rPr lang="en-US" altLang="ko-KR" sz="2000" dirty="0" err="1" smtClean="0"/>
              <a:t>segaddr</a:t>
            </a:r>
            <a:r>
              <a:rPr lang="en-US" altLang="ko-KR" sz="2000" dirty="0" smtClean="0"/>
              <a:t>    ; </a:t>
            </a:r>
            <a:r>
              <a:rPr lang="ko-KR" altLang="en-US" sz="2000" dirty="0" smtClean="0"/>
              <a:t>세그먼트 주소를 </a:t>
            </a:r>
            <a:r>
              <a:rPr lang="en-US" altLang="ko-KR" sz="2000" dirty="0" smtClean="0"/>
              <a:t>ax</a:t>
            </a:r>
            <a:r>
              <a:rPr lang="ko-KR" altLang="en-US" sz="2000" dirty="0" smtClean="0"/>
              <a:t>에 저장</a:t>
            </a:r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es</a:t>
            </a:r>
            <a:r>
              <a:rPr lang="en-US" altLang="ko-KR" sz="2000" dirty="0" smtClean="0"/>
              <a:t>, 	ax</a:t>
            </a:r>
          </a:p>
          <a:p>
            <a:pPr lvl="1" algn="just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ah, 	49h</a:t>
            </a:r>
          </a:p>
          <a:p>
            <a:pPr lvl="1" algn="just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	21h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lvl="1" algn="just"/>
            <a:r>
              <a:rPr lang="ko-KR" altLang="en-US" sz="2000" dirty="0" smtClean="0"/>
              <a:t>처리 종료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기능번호 </a:t>
            </a:r>
            <a:r>
              <a:rPr lang="en-US" altLang="ko-KR" sz="2000" dirty="0" smtClean="0"/>
              <a:t>4CH.</a:t>
            </a:r>
          </a:p>
          <a:p>
            <a:pPr lvl="1" algn="just"/>
            <a:r>
              <a:rPr lang="ko-KR" altLang="en-US" sz="2000" dirty="0" smtClean="0"/>
              <a:t>기능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처리를 종료하고 </a:t>
            </a:r>
            <a:r>
              <a:rPr lang="en-US" altLang="ko-KR" sz="2000" dirty="0" smtClean="0"/>
              <a:t>DOS</a:t>
            </a:r>
            <a:r>
              <a:rPr lang="ko-KR" altLang="en-US" sz="2000" dirty="0" smtClean="0"/>
              <a:t>로 복귀한다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AH </a:t>
            </a:r>
            <a:r>
              <a:rPr lang="ko-KR" altLang="en-US" sz="2000" dirty="0" smtClean="0"/>
              <a:t>레지스터에 기능번호 </a:t>
            </a:r>
            <a:r>
              <a:rPr lang="en-US" altLang="ko-KR" sz="2000" dirty="0" smtClean="0"/>
              <a:t>4CH</a:t>
            </a:r>
            <a:r>
              <a:rPr lang="ko-KR" altLang="en-US" sz="2000" dirty="0" smtClean="0"/>
              <a:t>를 입력</a:t>
            </a:r>
            <a:r>
              <a:rPr lang="en-US" altLang="ko-KR" sz="2000" dirty="0" smtClean="0"/>
              <a:t>, AL </a:t>
            </a:r>
            <a:r>
              <a:rPr lang="ko-KR" altLang="en-US" sz="2000" dirty="0" smtClean="0"/>
              <a:t>레지스터에 복귀 코드</a:t>
            </a:r>
            <a:r>
              <a:rPr lang="en-US" altLang="ko-KR" sz="2000" dirty="0" smtClean="0"/>
              <a:t>(00H = </a:t>
            </a:r>
            <a:r>
              <a:rPr lang="ko-KR" altLang="en-US" sz="2000" dirty="0" smtClean="0"/>
              <a:t>정상적인 종료</a:t>
            </a:r>
            <a:r>
              <a:rPr lang="en-US" altLang="ko-KR" sz="2000" dirty="0" smtClean="0"/>
              <a:t>, 01H = Control-C</a:t>
            </a:r>
            <a:r>
              <a:rPr lang="ko-KR" altLang="en-US" sz="2000" dirty="0" smtClean="0"/>
              <a:t>에 의한 종료</a:t>
            </a:r>
            <a:r>
              <a:rPr lang="en-US" altLang="ko-KR" sz="2000" dirty="0" smtClean="0"/>
              <a:t>, 02H =  </a:t>
            </a:r>
            <a:r>
              <a:rPr lang="ko-KR" altLang="en-US" sz="2000" dirty="0" smtClean="0"/>
              <a:t>장치에러에 의한 종료</a:t>
            </a:r>
            <a:r>
              <a:rPr lang="en-US" altLang="ko-KR" sz="2000" dirty="0" smtClean="0"/>
              <a:t>, 04H = </a:t>
            </a:r>
            <a:r>
              <a:rPr lang="ko-KR" altLang="en-US" sz="2000" dirty="0" smtClean="0"/>
              <a:t>기능번호 </a:t>
            </a:r>
            <a:r>
              <a:rPr lang="en-US" altLang="ko-KR" sz="2000" dirty="0" smtClean="0"/>
              <a:t>31H</a:t>
            </a:r>
            <a:r>
              <a:rPr lang="ko-KR" altLang="en-US" sz="2000" dirty="0" smtClean="0"/>
              <a:t>에 의한 종료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입력 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레지스터에 리턴 되는 값은 없다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사용 예 </a:t>
            </a:r>
            <a:r>
              <a:rPr lang="en-US" altLang="ko-KR" sz="2000" dirty="0" smtClean="0"/>
              <a:t>:	</a:t>
            </a:r>
            <a:endParaRPr lang="ko-KR" altLang="en-US" sz="2000" dirty="0" smtClean="0"/>
          </a:p>
          <a:p>
            <a:pPr lvl="1" algn="just"/>
            <a:r>
              <a:rPr lang="pt-BR" altLang="ko-KR" sz="2000" dirty="0" smtClean="0"/>
              <a:t>mov	ax, 	4c00h</a:t>
            </a:r>
          </a:p>
          <a:p>
            <a:pPr lvl="1" algn="just"/>
            <a:r>
              <a:rPr lang="pt-BR" altLang="ko-KR" sz="2000" dirty="0" smtClean="0"/>
              <a:t>int	21h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lvl="1" algn="just"/>
            <a:r>
              <a:rPr lang="en-US" altLang="ko-KR" sz="2000" dirty="0" smtClean="0"/>
              <a:t>PSP </a:t>
            </a:r>
            <a:r>
              <a:rPr lang="ko-KR" altLang="en-US" sz="2000" dirty="0" smtClean="0"/>
              <a:t>알아내기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기능번호 </a:t>
            </a:r>
            <a:r>
              <a:rPr lang="en-US" altLang="ko-KR" sz="2000" dirty="0" smtClean="0"/>
              <a:t>62H.</a:t>
            </a:r>
          </a:p>
          <a:p>
            <a:pPr lvl="1" algn="just"/>
            <a:r>
              <a:rPr lang="ko-KR" altLang="en-US" sz="2000" dirty="0" smtClean="0"/>
              <a:t>기능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현재 처리중인 프로그램의 </a:t>
            </a:r>
            <a:r>
              <a:rPr lang="en-US" altLang="ko-KR" sz="2000" dirty="0" smtClean="0"/>
              <a:t>PSP(Program Segment Prefix)</a:t>
            </a:r>
            <a:r>
              <a:rPr lang="ko-KR" altLang="en-US" sz="2000" dirty="0" smtClean="0"/>
              <a:t>를 알려 준다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AH </a:t>
            </a:r>
            <a:r>
              <a:rPr lang="ko-KR" altLang="en-US" sz="2000" dirty="0" smtClean="0"/>
              <a:t>레지스터에 기능번호 </a:t>
            </a:r>
            <a:r>
              <a:rPr lang="en-US" altLang="ko-KR" sz="2000" dirty="0" smtClean="0"/>
              <a:t>62H</a:t>
            </a:r>
            <a:r>
              <a:rPr lang="ko-KR" altLang="en-US" sz="2000" dirty="0" smtClean="0"/>
              <a:t>를 입력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BX </a:t>
            </a:r>
            <a:r>
              <a:rPr lang="ko-KR" altLang="en-US" sz="2000" dirty="0" smtClean="0"/>
              <a:t>레지스터에 </a:t>
            </a:r>
            <a:r>
              <a:rPr lang="en-US" altLang="ko-KR" sz="2000" dirty="0" smtClean="0"/>
              <a:t>PSP</a:t>
            </a:r>
            <a:r>
              <a:rPr lang="ko-KR" altLang="en-US" sz="2000" dirty="0" smtClean="0"/>
              <a:t>의 세그먼트 주소를 리턴 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사용 예 </a:t>
            </a:r>
            <a:r>
              <a:rPr lang="en-US" altLang="ko-KR" sz="2000" dirty="0" smtClean="0"/>
              <a:t>:	</a:t>
            </a:r>
            <a:endParaRPr lang="ko-KR" altLang="en-US" sz="2000" dirty="0" smtClean="0"/>
          </a:p>
          <a:p>
            <a:pPr lvl="1" algn="just"/>
            <a:r>
              <a:rPr lang="pt-BR" altLang="ko-KR" sz="2000" dirty="0" smtClean="0"/>
              <a:t>mov	ah, 	62h</a:t>
            </a:r>
          </a:p>
          <a:p>
            <a:pPr lvl="1" algn="just"/>
            <a:r>
              <a:rPr lang="pt-BR" altLang="ko-KR" sz="2000" dirty="0" smtClean="0"/>
              <a:t>int	21h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MS-DOS </a:t>
            </a:r>
            <a:r>
              <a:rPr lang="ko-KR" altLang="en-US" dirty="0" smtClean="0"/>
              <a:t>호출 방법</a:t>
            </a:r>
            <a:endParaRPr lang="en-US" altLang="ko-KR" dirty="0" smtClean="0"/>
          </a:p>
          <a:p>
            <a:pPr lvl="1" algn="just"/>
            <a:r>
              <a:rPr lang="en-US" altLang="ko-KR" sz="2200" dirty="0" smtClean="0"/>
              <a:t>'INT N' </a:t>
            </a:r>
            <a:r>
              <a:rPr lang="ko-KR" altLang="en-US" sz="2200" dirty="0" smtClean="0"/>
              <a:t>명령은 소프트웨어로 인터럽트를 호출하는 명령어이다</a:t>
            </a:r>
            <a:r>
              <a:rPr lang="en-US" altLang="ko-KR" sz="2200" dirty="0" smtClean="0"/>
              <a:t>. N</a:t>
            </a:r>
            <a:r>
              <a:rPr lang="ko-KR" altLang="en-US" sz="2200" dirty="0" smtClean="0"/>
              <a:t>은 </a:t>
            </a:r>
            <a:r>
              <a:rPr lang="en-US" altLang="ko-KR" sz="2200" dirty="0" smtClean="0"/>
              <a:t>1 </a:t>
            </a:r>
            <a:r>
              <a:rPr lang="ko-KR" altLang="en-US" sz="2200" dirty="0" smtClean="0"/>
              <a:t>바이트 수로 </a:t>
            </a:r>
            <a:r>
              <a:rPr lang="en-US" altLang="ko-KR" sz="2200" dirty="0" smtClean="0"/>
              <a:t>0</a:t>
            </a:r>
            <a:r>
              <a:rPr lang="ko-KR" altLang="en-US" sz="2200" dirty="0" smtClean="0"/>
              <a:t>부터 </a:t>
            </a:r>
            <a:r>
              <a:rPr lang="en-US" altLang="ko-KR" sz="2200" dirty="0" smtClean="0"/>
              <a:t>255</a:t>
            </a:r>
            <a:r>
              <a:rPr lang="ko-KR" altLang="en-US" sz="2200" dirty="0" smtClean="0"/>
              <a:t>까지의 수이다</a:t>
            </a:r>
            <a:r>
              <a:rPr lang="en-US" altLang="ko-KR" sz="2200" dirty="0" smtClean="0"/>
              <a:t>. 8086 </a:t>
            </a:r>
            <a:r>
              <a:rPr lang="ko-KR" altLang="en-US" sz="2200" dirty="0" smtClean="0"/>
              <a:t>또는 펜티엄의 실제모드에서 </a:t>
            </a:r>
            <a:r>
              <a:rPr lang="en-US" altLang="ko-KR" sz="2200" dirty="0" smtClean="0"/>
              <a:t>'INT N' </a:t>
            </a:r>
            <a:r>
              <a:rPr lang="ko-KR" altLang="en-US" sz="2200" dirty="0" smtClean="0"/>
              <a:t>명령은 다음과 같이 동작한다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en-US" altLang="ko-KR" sz="2200" dirty="0" smtClean="0"/>
              <a:t>1. </a:t>
            </a:r>
            <a:r>
              <a:rPr lang="ko-KR" altLang="en-US" sz="2200" dirty="0" smtClean="0"/>
              <a:t>코드 세그먼트 레지스터</a:t>
            </a:r>
            <a:r>
              <a:rPr lang="en-US" altLang="ko-KR" sz="2200" dirty="0" smtClean="0"/>
              <a:t>(CS)</a:t>
            </a:r>
            <a:r>
              <a:rPr lang="ko-KR" altLang="en-US" sz="2200" dirty="0" smtClean="0"/>
              <a:t>와 명령어 포인터</a:t>
            </a:r>
            <a:r>
              <a:rPr lang="en-US" altLang="ko-KR" sz="2200" dirty="0" smtClean="0"/>
              <a:t>(IP) </a:t>
            </a:r>
            <a:r>
              <a:rPr lang="ko-KR" altLang="en-US" sz="2200" dirty="0" smtClean="0"/>
              <a:t>및 플래그 레지스터</a:t>
            </a:r>
            <a:r>
              <a:rPr lang="en-US" altLang="ko-KR" sz="2200" dirty="0" smtClean="0"/>
              <a:t>(PSW)</a:t>
            </a:r>
            <a:r>
              <a:rPr lang="ko-KR" altLang="en-US" sz="2200" dirty="0" smtClean="0"/>
              <a:t>를 </a:t>
            </a:r>
            <a:r>
              <a:rPr lang="ko-KR" altLang="en-US" sz="2200" dirty="0" err="1" smtClean="0"/>
              <a:t>스택에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PUSH(</a:t>
            </a:r>
            <a:r>
              <a:rPr lang="ko-KR" altLang="en-US" sz="2200" dirty="0" smtClean="0"/>
              <a:t>저장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한다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en-US" altLang="ko-KR" sz="2200" dirty="0" smtClean="0"/>
              <a:t>2. 'N*4' </a:t>
            </a:r>
            <a:r>
              <a:rPr lang="ko-KR" altLang="en-US" sz="2200" dirty="0" smtClean="0"/>
              <a:t>번지에서 </a:t>
            </a:r>
            <a:r>
              <a:rPr lang="en-US" altLang="ko-KR" sz="2200" dirty="0" smtClean="0"/>
              <a:t>16</a:t>
            </a:r>
            <a:r>
              <a:rPr lang="ko-KR" altLang="en-US" sz="2200" dirty="0" err="1" smtClean="0"/>
              <a:t>비트를</a:t>
            </a:r>
            <a:r>
              <a:rPr lang="ko-KR" altLang="en-US" sz="2200" dirty="0" smtClean="0"/>
              <a:t> 읽어서 </a:t>
            </a:r>
            <a:r>
              <a:rPr lang="en-US" altLang="ko-KR" sz="2200" dirty="0" smtClean="0"/>
              <a:t>IP</a:t>
            </a:r>
            <a:r>
              <a:rPr lang="ko-KR" altLang="en-US" sz="2200" dirty="0" smtClean="0"/>
              <a:t>에 저장하고</a:t>
            </a:r>
            <a:r>
              <a:rPr lang="en-US" altLang="ko-KR" sz="2200" dirty="0" smtClean="0"/>
              <a:t>, 'N*4 + 2' </a:t>
            </a:r>
            <a:r>
              <a:rPr lang="ko-KR" altLang="en-US" sz="2200" dirty="0" smtClean="0"/>
              <a:t>번지에서 </a:t>
            </a:r>
            <a:r>
              <a:rPr lang="en-US" altLang="ko-KR" sz="2200" dirty="0" smtClean="0"/>
              <a:t>16</a:t>
            </a:r>
            <a:r>
              <a:rPr lang="ko-KR" altLang="en-US" sz="2200" dirty="0" err="1" smtClean="0"/>
              <a:t>비트를</a:t>
            </a:r>
            <a:r>
              <a:rPr lang="ko-KR" altLang="en-US" sz="2200" dirty="0" smtClean="0"/>
              <a:t> 읽어서 </a:t>
            </a:r>
            <a:r>
              <a:rPr lang="en-US" altLang="ko-KR" sz="2200" dirty="0" smtClean="0"/>
              <a:t>CS</a:t>
            </a:r>
            <a:r>
              <a:rPr lang="ko-KR" altLang="en-US" sz="2200" dirty="0" smtClean="0"/>
              <a:t>에 저장한다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즉</a:t>
            </a:r>
            <a:r>
              <a:rPr lang="en-US" altLang="ko-KR" sz="2200" dirty="0" smtClean="0"/>
              <a:t>, ‘N*4' </a:t>
            </a:r>
            <a:r>
              <a:rPr lang="ko-KR" altLang="en-US" sz="2200" dirty="0" smtClean="0"/>
              <a:t>번지에 저장된 번지로 분기한다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en-US" altLang="ko-KR" sz="2200" dirty="0" smtClean="0"/>
              <a:t>3. ‘N*4' </a:t>
            </a:r>
            <a:r>
              <a:rPr lang="ko-KR" altLang="en-US" sz="2200" dirty="0" smtClean="0"/>
              <a:t>번지에 저장된 번지에는 해당 인터럽트가 발생하였을 경우에 수행되는 프로그램이 기억되어 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 프로그램을 인터럽트 서비스 루틴이라고 부른다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en-US" altLang="ko-KR" sz="2200" dirty="0" smtClean="0"/>
              <a:t>4. </a:t>
            </a:r>
            <a:r>
              <a:rPr lang="ko-KR" altLang="en-US" sz="2200" dirty="0" smtClean="0"/>
              <a:t>인터럽트 서비스 루틴의 수행을 마치면</a:t>
            </a:r>
            <a:r>
              <a:rPr lang="en-US" altLang="ko-KR" sz="2200" dirty="0" smtClean="0"/>
              <a:t>, 'IRET' </a:t>
            </a:r>
            <a:r>
              <a:rPr lang="ko-KR" altLang="en-US" sz="2200" dirty="0" smtClean="0"/>
              <a:t>명령을 수행한다</a:t>
            </a:r>
            <a:r>
              <a:rPr lang="en-US" altLang="ko-KR" sz="2200" dirty="0" smtClean="0"/>
              <a:t>. IRET </a:t>
            </a:r>
            <a:r>
              <a:rPr lang="ko-KR" altLang="en-US" sz="2200" dirty="0" smtClean="0"/>
              <a:t>명령은 코드 세그먼트 레지스터</a:t>
            </a:r>
            <a:r>
              <a:rPr lang="en-US" altLang="ko-KR" sz="2200" dirty="0" smtClean="0"/>
              <a:t>(CS)</a:t>
            </a:r>
            <a:r>
              <a:rPr lang="ko-KR" altLang="en-US" sz="2200" dirty="0" smtClean="0"/>
              <a:t>와 명령어 포인터</a:t>
            </a:r>
            <a:r>
              <a:rPr lang="en-US" altLang="ko-KR" sz="2200" dirty="0" smtClean="0"/>
              <a:t>(IP) </a:t>
            </a:r>
            <a:r>
              <a:rPr lang="ko-KR" altLang="en-US" sz="2200" dirty="0" smtClean="0"/>
              <a:t>및 플래그 레지스터</a:t>
            </a:r>
            <a:r>
              <a:rPr lang="en-US" altLang="ko-KR" sz="2200" dirty="0" smtClean="0"/>
              <a:t>(PSW)</a:t>
            </a:r>
            <a:r>
              <a:rPr lang="ko-KR" altLang="en-US" sz="2200" dirty="0" smtClean="0"/>
              <a:t>를 </a:t>
            </a:r>
            <a:r>
              <a:rPr lang="ko-KR" altLang="en-US" sz="2200" dirty="0" err="1" smtClean="0"/>
              <a:t>스택에서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POP(</a:t>
            </a:r>
            <a:r>
              <a:rPr lang="ko-KR" altLang="en-US" sz="2200" dirty="0" smtClean="0"/>
              <a:t>인출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즉</a:t>
            </a:r>
            <a:r>
              <a:rPr lang="en-US" altLang="ko-KR" sz="2200" dirty="0" smtClean="0"/>
              <a:t>, 'INT  N' </a:t>
            </a:r>
            <a:r>
              <a:rPr lang="ko-KR" altLang="en-US" sz="2200" dirty="0" smtClean="0"/>
              <a:t>명령어 다음에 위치한 명령어로 복귀한다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6.1 MS-DOS </a:t>
            </a:r>
            <a:r>
              <a:rPr lang="ko-KR" altLang="en-US" dirty="0" smtClean="0"/>
              <a:t>호출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altLang="ko-KR" sz="2200" dirty="0" smtClean="0"/>
              <a:t>IBM-PC</a:t>
            </a:r>
            <a:r>
              <a:rPr lang="ko-KR" altLang="en-US" sz="2200" dirty="0" smtClean="0"/>
              <a:t>에서는 </a:t>
            </a:r>
            <a:r>
              <a:rPr lang="en-US" altLang="ko-KR" sz="2200" dirty="0" smtClean="0"/>
              <a:t>'INT  N‘ </a:t>
            </a:r>
            <a:r>
              <a:rPr lang="ko-KR" altLang="en-US" sz="2200" dirty="0" smtClean="0"/>
              <a:t>명령어를 사용하여 </a:t>
            </a:r>
            <a:r>
              <a:rPr lang="en-US" altLang="ko-KR" sz="2200" dirty="0" smtClean="0"/>
              <a:t>BIOS</a:t>
            </a:r>
            <a:r>
              <a:rPr lang="ko-KR" altLang="en-US" sz="2200" dirty="0" smtClean="0"/>
              <a:t>에서 제공하는 입출력 기능을 사용하거나 </a:t>
            </a:r>
            <a:r>
              <a:rPr lang="en-US" altLang="ko-KR" sz="2200" dirty="0" smtClean="0"/>
              <a:t>MS-DOS</a:t>
            </a:r>
            <a:r>
              <a:rPr lang="ko-KR" altLang="en-US" sz="2200" dirty="0" smtClean="0"/>
              <a:t>를 호출한다</a:t>
            </a:r>
            <a:r>
              <a:rPr lang="en-US" altLang="ko-KR" sz="2200" dirty="0" smtClean="0"/>
              <a:t>. MS-DOS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'INT 21H'</a:t>
            </a:r>
            <a:r>
              <a:rPr lang="ko-KR" altLang="en-US" sz="2200" dirty="0" smtClean="0"/>
              <a:t>로 호출한다</a:t>
            </a:r>
            <a:r>
              <a:rPr lang="en-US" altLang="ko-KR" sz="2200" dirty="0" smtClean="0"/>
              <a:t>. MS-DOS</a:t>
            </a:r>
            <a:r>
              <a:rPr lang="ko-KR" altLang="en-US" sz="2200" dirty="0" smtClean="0"/>
              <a:t>는 많은 기능</a:t>
            </a:r>
            <a:r>
              <a:rPr lang="en-US" altLang="ko-KR" sz="2200" dirty="0" smtClean="0"/>
              <a:t>(function)</a:t>
            </a:r>
            <a:r>
              <a:rPr lang="ko-KR" altLang="en-US" sz="2200" dirty="0" smtClean="0"/>
              <a:t>을 제공하는데</a:t>
            </a:r>
            <a:r>
              <a:rPr lang="en-US" altLang="ko-KR" sz="2200" dirty="0" smtClean="0"/>
              <a:t>, AH </a:t>
            </a:r>
            <a:r>
              <a:rPr lang="ko-KR" altLang="en-US" sz="2200" dirty="0" smtClean="0"/>
              <a:t>레지스터에 기능 번호를 지정하여 호출한다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예를 들어 키보드에서 문자를 입력하는 </a:t>
            </a:r>
            <a:r>
              <a:rPr lang="en-US" altLang="ko-KR" sz="2200" dirty="0" smtClean="0"/>
              <a:t>MS-DOS </a:t>
            </a:r>
            <a:r>
              <a:rPr lang="ko-KR" altLang="en-US" sz="2200" dirty="0" smtClean="0"/>
              <a:t>기능 번호는 ‘</a:t>
            </a:r>
            <a:r>
              <a:rPr lang="en-US" altLang="ko-KR" sz="2200" dirty="0" smtClean="0"/>
              <a:t>1’</a:t>
            </a:r>
            <a:r>
              <a:rPr lang="ko-KR" altLang="en-US" sz="2200" dirty="0" smtClean="0"/>
              <a:t>이다</a:t>
            </a:r>
            <a:r>
              <a:rPr lang="en-US" altLang="ko-KR" sz="2200" dirty="0" smtClean="0"/>
              <a:t>. MS-DOS</a:t>
            </a:r>
            <a:r>
              <a:rPr lang="ko-KR" altLang="en-US" sz="2200" dirty="0" smtClean="0"/>
              <a:t>를 호출하여 키보드로부터 문자를 </a:t>
            </a:r>
            <a:r>
              <a:rPr lang="ko-KR" altLang="en-US" sz="2200" dirty="0" err="1" smtClean="0"/>
              <a:t>입력받는</a:t>
            </a:r>
            <a:r>
              <a:rPr lang="ko-KR" altLang="en-US" sz="2200" dirty="0" smtClean="0"/>
              <a:t> 프로그램은 다음과 같다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en-US" altLang="ko-KR" sz="2200" dirty="0" smtClean="0"/>
              <a:t>MOV	AH,  01H  ; </a:t>
            </a:r>
            <a:r>
              <a:rPr lang="ko-KR" altLang="en-US" sz="2200" dirty="0" smtClean="0"/>
              <a:t>키보드 입력 기능 번호를 </a:t>
            </a:r>
            <a:r>
              <a:rPr lang="en-US" altLang="ko-KR" sz="2200" dirty="0" smtClean="0"/>
              <a:t>ah</a:t>
            </a:r>
            <a:r>
              <a:rPr lang="ko-KR" altLang="en-US" sz="2200" dirty="0" smtClean="0"/>
              <a:t>에 저장</a:t>
            </a:r>
          </a:p>
          <a:p>
            <a:pPr lvl="1" algn="just"/>
            <a:r>
              <a:rPr lang="en-US" altLang="ko-KR" sz="2200" dirty="0" smtClean="0"/>
              <a:t>INT	21H	      ; MS-DOS </a:t>
            </a:r>
            <a:r>
              <a:rPr lang="ko-KR" altLang="en-US" sz="2200" dirty="0" smtClean="0"/>
              <a:t>호출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위의 예제는 표준 입력장치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키보드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로부터 입력이 있을 때까지 기다린 후 데이터가 입력되면 입력 문자를 표준 출력장치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모니터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에 표시하고 </a:t>
            </a:r>
            <a:r>
              <a:rPr lang="en-US" altLang="ko-KR" sz="2200" dirty="0" smtClean="0"/>
              <a:t>AL</a:t>
            </a:r>
            <a:r>
              <a:rPr lang="ko-KR" altLang="en-US" sz="2200" dirty="0" smtClean="0"/>
              <a:t>에 저장한다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6.1 MS-DOS </a:t>
            </a:r>
            <a:r>
              <a:rPr lang="ko-KR" altLang="en-US" dirty="0" smtClean="0"/>
              <a:t>호출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 algn="just"/>
            <a:r>
              <a:rPr lang="ko-KR" altLang="en-US" sz="2200" dirty="0" smtClean="0"/>
              <a:t>화면출력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기능번호 </a:t>
            </a:r>
            <a:r>
              <a:rPr lang="en-US" altLang="ko-KR" sz="2200" dirty="0" smtClean="0"/>
              <a:t>02H.</a:t>
            </a:r>
          </a:p>
          <a:p>
            <a:pPr lvl="1" algn="just"/>
            <a:r>
              <a:rPr lang="ko-KR" altLang="en-US" sz="2200" dirty="0" smtClean="0"/>
              <a:t>기능</a:t>
            </a:r>
            <a:r>
              <a:rPr lang="en-US" altLang="ko-KR" sz="2200" dirty="0" smtClean="0"/>
              <a:t>: DL </a:t>
            </a:r>
            <a:r>
              <a:rPr lang="ko-KR" altLang="en-US" sz="2200" dirty="0" smtClean="0"/>
              <a:t>레지스터에 있는 </a:t>
            </a:r>
            <a:r>
              <a:rPr lang="en-US" altLang="ko-KR" sz="2200" dirty="0" smtClean="0"/>
              <a:t>ASCII </a:t>
            </a:r>
            <a:r>
              <a:rPr lang="ko-KR" altLang="en-US" sz="2200" dirty="0" smtClean="0"/>
              <a:t>문자를 표준 출력장치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화면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로 보낸다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입력 </a:t>
            </a:r>
            <a:r>
              <a:rPr lang="en-US" altLang="ko-KR" sz="2200" dirty="0" smtClean="0"/>
              <a:t>: AH </a:t>
            </a:r>
            <a:r>
              <a:rPr lang="ko-KR" altLang="en-US" sz="2200" dirty="0" smtClean="0"/>
              <a:t>레지스터에 기능번호 </a:t>
            </a:r>
            <a:r>
              <a:rPr lang="en-US" altLang="ko-KR" sz="2200" dirty="0" smtClean="0"/>
              <a:t>02h</a:t>
            </a:r>
            <a:r>
              <a:rPr lang="ko-KR" altLang="en-US" sz="2200" dirty="0" smtClean="0"/>
              <a:t>를 입력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화면에 출력할 </a:t>
            </a:r>
            <a:r>
              <a:rPr lang="en-US" altLang="ko-KR" sz="2200" dirty="0" smtClean="0"/>
              <a:t>8</a:t>
            </a:r>
            <a:r>
              <a:rPr lang="ko-KR" altLang="en-US" sz="2200" dirty="0" smtClean="0"/>
              <a:t>비트 아스키 코드 값을 </a:t>
            </a:r>
            <a:r>
              <a:rPr lang="en-US" altLang="ko-KR" sz="2200" dirty="0" smtClean="0"/>
              <a:t>DL </a:t>
            </a:r>
            <a:r>
              <a:rPr lang="ko-KR" altLang="en-US" sz="2200" dirty="0" smtClean="0"/>
              <a:t>레지스터에 저장한다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출력 </a:t>
            </a:r>
            <a:r>
              <a:rPr lang="en-US" altLang="ko-KR" sz="2200" dirty="0" smtClean="0"/>
              <a:t>: DL </a:t>
            </a:r>
            <a:r>
              <a:rPr lang="ko-KR" altLang="en-US" sz="2200" dirty="0" smtClean="0"/>
              <a:t>레지스터에 저장된 한 문자를 화면에 출력한다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레지스터로 리턴 되는 값은 없다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사용 예 </a:t>
            </a:r>
            <a:r>
              <a:rPr lang="en-US" altLang="ko-KR" sz="2200" dirty="0" smtClean="0"/>
              <a:t>:</a:t>
            </a:r>
          </a:p>
          <a:p>
            <a:pPr lvl="1" algn="just"/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dl,       ‘A'		; </a:t>
            </a:r>
            <a:r>
              <a:rPr lang="ko-KR" altLang="en-US" sz="2200" dirty="0" smtClean="0"/>
              <a:t>화면에 </a:t>
            </a:r>
            <a:r>
              <a:rPr lang="en-US" altLang="ko-KR" sz="2200" dirty="0" smtClean="0"/>
              <a:t>'A' </a:t>
            </a:r>
            <a:r>
              <a:rPr lang="ko-KR" altLang="en-US" sz="2200" dirty="0" smtClean="0"/>
              <a:t>문자 출력</a:t>
            </a:r>
          </a:p>
          <a:p>
            <a:pPr lvl="1" algn="just"/>
            <a:r>
              <a:rPr lang="ko-KR" altLang="en-US" sz="2200" dirty="0" smtClean="0"/>
              <a:t>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ah,      02h</a:t>
            </a:r>
          </a:p>
          <a:p>
            <a:pPr lvl="1" algn="just"/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	21h.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2200" dirty="0" smtClean="0"/>
              <a:t>프린터 출력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기능번호 </a:t>
            </a:r>
            <a:r>
              <a:rPr lang="en-US" altLang="ko-KR" sz="2200" dirty="0" smtClean="0"/>
              <a:t>05H.</a:t>
            </a:r>
          </a:p>
          <a:p>
            <a:pPr lvl="1" algn="just"/>
            <a:r>
              <a:rPr lang="ko-KR" altLang="en-US" sz="2200" dirty="0" smtClean="0"/>
              <a:t>기능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한 문자를 프린터에 출력한다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입력 </a:t>
            </a:r>
            <a:r>
              <a:rPr lang="en-US" altLang="ko-KR" sz="2200" dirty="0" smtClean="0"/>
              <a:t>: AH </a:t>
            </a:r>
            <a:r>
              <a:rPr lang="ko-KR" altLang="en-US" sz="2200" dirty="0" smtClean="0"/>
              <a:t>레지스터에 기능번호 </a:t>
            </a:r>
            <a:r>
              <a:rPr lang="en-US" altLang="ko-KR" sz="2200" dirty="0" smtClean="0"/>
              <a:t>05h</a:t>
            </a:r>
            <a:r>
              <a:rPr lang="ko-KR" altLang="en-US" sz="2200" dirty="0" smtClean="0"/>
              <a:t>를 입력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프린터로 출력할 </a:t>
            </a:r>
            <a:r>
              <a:rPr lang="en-US" altLang="ko-KR" sz="2200" dirty="0" smtClean="0"/>
              <a:t>8</a:t>
            </a:r>
            <a:r>
              <a:rPr lang="ko-KR" altLang="en-US" sz="2200" dirty="0" smtClean="0"/>
              <a:t>비트 아스키 코드 값을 </a:t>
            </a:r>
            <a:r>
              <a:rPr lang="en-US" altLang="ko-KR" sz="2200" dirty="0" smtClean="0"/>
              <a:t>DL </a:t>
            </a:r>
            <a:r>
              <a:rPr lang="ko-KR" altLang="en-US" sz="2200" dirty="0" smtClean="0"/>
              <a:t>레지스터에 저장한다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출력 </a:t>
            </a:r>
            <a:r>
              <a:rPr lang="en-US" altLang="ko-KR" sz="2200" dirty="0" smtClean="0"/>
              <a:t>: DL </a:t>
            </a:r>
            <a:r>
              <a:rPr lang="ko-KR" altLang="en-US" sz="2200" dirty="0" smtClean="0"/>
              <a:t>레지스터에 저장된 한 문자를 프린터로 출력한다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레지스터로 리턴 되는 값은 없다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사용 예 </a:t>
            </a:r>
            <a:r>
              <a:rPr lang="en-US" altLang="ko-KR" sz="2200" dirty="0" smtClean="0"/>
              <a:t>:</a:t>
            </a:r>
          </a:p>
          <a:p>
            <a:pPr lvl="1" algn="just"/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dl,       ‘C'	; C</a:t>
            </a:r>
            <a:r>
              <a:rPr lang="ko-KR" altLang="en-US" sz="2200" dirty="0" smtClean="0"/>
              <a:t>를 프린터로 출력</a:t>
            </a:r>
            <a:r>
              <a:rPr lang="en-US" altLang="ko-KR" sz="2200" dirty="0" smtClean="0"/>
              <a:t>	</a:t>
            </a:r>
            <a:endParaRPr lang="ko-KR" altLang="en-US" sz="2200" dirty="0" smtClean="0"/>
          </a:p>
          <a:p>
            <a:pPr lvl="1" algn="just"/>
            <a:r>
              <a:rPr lang="ko-KR" altLang="en-US" sz="2200" dirty="0" smtClean="0"/>
              <a:t>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ah,      05h</a:t>
            </a:r>
          </a:p>
          <a:p>
            <a:pPr lvl="1" algn="just"/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	21h.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2200" dirty="0" smtClean="0"/>
              <a:t>키보드 입력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기능번호 </a:t>
            </a:r>
            <a:r>
              <a:rPr lang="en-US" altLang="ko-KR" sz="2200" dirty="0" smtClean="0"/>
              <a:t>08H.</a:t>
            </a:r>
          </a:p>
          <a:p>
            <a:pPr lvl="1" algn="just"/>
            <a:r>
              <a:rPr lang="ko-KR" altLang="en-US" sz="2200" dirty="0" smtClean="0"/>
              <a:t>기능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키보드로부터 한 문자 입력을 기다린 후 입력된 </a:t>
            </a:r>
            <a:r>
              <a:rPr lang="en-US" altLang="ko-KR" sz="2200" dirty="0" smtClean="0"/>
              <a:t>8</a:t>
            </a:r>
            <a:r>
              <a:rPr lang="ko-KR" altLang="en-US" sz="2200" dirty="0" smtClean="0"/>
              <a:t>비트 문자 코드를 </a:t>
            </a:r>
            <a:r>
              <a:rPr lang="en-US" altLang="ko-KR" sz="2200" dirty="0" smtClean="0"/>
              <a:t>AL </a:t>
            </a:r>
            <a:r>
              <a:rPr lang="ko-KR" altLang="en-US" sz="2200" dirty="0" smtClean="0"/>
              <a:t>레지스터에 리턴 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화면에 입력된 문자의 출력은 없다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입력 </a:t>
            </a:r>
            <a:r>
              <a:rPr lang="en-US" altLang="ko-KR" sz="2200" dirty="0" smtClean="0"/>
              <a:t>: AH </a:t>
            </a:r>
            <a:r>
              <a:rPr lang="ko-KR" altLang="en-US" sz="2200" dirty="0" smtClean="0"/>
              <a:t>레지스터에 기능번호 </a:t>
            </a:r>
            <a:r>
              <a:rPr lang="en-US" altLang="ko-KR" sz="2200" dirty="0" smtClean="0"/>
              <a:t>08h</a:t>
            </a:r>
            <a:r>
              <a:rPr lang="ko-KR" altLang="en-US" sz="2200" dirty="0" smtClean="0"/>
              <a:t>를 입력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출력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화면 출력은 없고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입력된 </a:t>
            </a:r>
            <a:r>
              <a:rPr lang="en-US" altLang="ko-KR" sz="2200" dirty="0" smtClean="0"/>
              <a:t>8</a:t>
            </a:r>
            <a:r>
              <a:rPr lang="ko-KR" altLang="en-US" sz="2200" dirty="0" smtClean="0"/>
              <a:t>비트 문자 코드는 </a:t>
            </a:r>
            <a:r>
              <a:rPr lang="en-US" altLang="ko-KR" sz="2200" dirty="0" smtClean="0"/>
              <a:t>AL </a:t>
            </a:r>
            <a:r>
              <a:rPr lang="ko-KR" altLang="en-US" sz="2200" dirty="0" smtClean="0"/>
              <a:t>레지스터로 리턴 된다</a:t>
            </a:r>
            <a:r>
              <a:rPr lang="en-US" altLang="ko-KR" sz="2200" dirty="0" smtClean="0"/>
              <a:t>.</a:t>
            </a:r>
          </a:p>
          <a:p>
            <a:pPr lvl="1" algn="just"/>
            <a:r>
              <a:rPr lang="ko-KR" altLang="en-US" sz="2200" dirty="0" smtClean="0"/>
              <a:t>사용 예 </a:t>
            </a:r>
            <a:r>
              <a:rPr lang="en-US" altLang="ko-KR" sz="2200" dirty="0" smtClean="0"/>
              <a:t>:	</a:t>
            </a:r>
            <a:endParaRPr lang="ko-KR" altLang="en-US" sz="2200" dirty="0" smtClean="0"/>
          </a:p>
          <a:p>
            <a:pPr lvl="1" algn="just"/>
            <a:r>
              <a:rPr lang="ko-KR" altLang="en-US" sz="2200" dirty="0" smtClean="0"/>
              <a:t>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ah,      08h</a:t>
            </a:r>
          </a:p>
          <a:p>
            <a:pPr lvl="1" algn="just"/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	21h.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algn="just"/>
            <a:r>
              <a:rPr lang="ko-KR" altLang="en-US" sz="2600" dirty="0" smtClean="0"/>
              <a:t>문자열 출력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기능번호 </a:t>
            </a:r>
            <a:r>
              <a:rPr lang="en-US" altLang="ko-KR" sz="2600" dirty="0" smtClean="0"/>
              <a:t>09H.</a:t>
            </a:r>
          </a:p>
          <a:p>
            <a:pPr lvl="1" algn="just"/>
            <a:r>
              <a:rPr lang="ko-KR" altLang="en-US" sz="2600" dirty="0" smtClean="0"/>
              <a:t>기능</a:t>
            </a:r>
            <a:r>
              <a:rPr lang="en-US" altLang="ko-KR" sz="2600" dirty="0" smtClean="0"/>
              <a:t>: $(ASCII 24h)</a:t>
            </a:r>
            <a:r>
              <a:rPr lang="ko-KR" altLang="en-US" sz="2600" dirty="0" smtClean="0"/>
              <a:t>로 끝나는 문자열을 표준출력장치에 출력한다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출력할 문자열의 주소는 </a:t>
            </a:r>
            <a:r>
              <a:rPr lang="en-US" altLang="ko-KR" sz="2600" dirty="0" smtClean="0"/>
              <a:t>DS:DX</a:t>
            </a:r>
            <a:r>
              <a:rPr lang="ko-KR" altLang="en-US" sz="2600" dirty="0" smtClean="0"/>
              <a:t>에 저장한다</a:t>
            </a:r>
            <a:r>
              <a:rPr lang="en-US" altLang="ko-KR" sz="2600" dirty="0" smtClean="0"/>
              <a:t>.</a:t>
            </a:r>
          </a:p>
          <a:p>
            <a:pPr lvl="1" algn="just"/>
            <a:r>
              <a:rPr lang="ko-KR" altLang="en-US" sz="2600" dirty="0" smtClean="0"/>
              <a:t>입력 </a:t>
            </a:r>
            <a:r>
              <a:rPr lang="en-US" altLang="ko-KR" sz="2600" dirty="0" smtClean="0"/>
              <a:t>: AH </a:t>
            </a:r>
            <a:r>
              <a:rPr lang="ko-KR" altLang="en-US" sz="2600" dirty="0" smtClean="0"/>
              <a:t>레지스터에 기능번호 </a:t>
            </a:r>
            <a:r>
              <a:rPr lang="en-US" altLang="ko-KR" sz="2600" dirty="0" smtClean="0"/>
              <a:t>09h</a:t>
            </a:r>
            <a:r>
              <a:rPr lang="ko-KR" altLang="en-US" sz="2600" dirty="0" smtClean="0"/>
              <a:t>를 입력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출력할 문자열의 세그먼트</a:t>
            </a:r>
            <a:r>
              <a:rPr lang="en-US" altLang="ko-KR" sz="2600" dirty="0" smtClean="0"/>
              <a:t>:</a:t>
            </a:r>
            <a:r>
              <a:rPr lang="ko-KR" altLang="en-US" sz="2600" dirty="0" smtClean="0"/>
              <a:t>오프셋을 </a:t>
            </a:r>
            <a:r>
              <a:rPr lang="en-US" altLang="ko-KR" sz="2600" dirty="0" smtClean="0"/>
              <a:t>DS:DX </a:t>
            </a:r>
            <a:r>
              <a:rPr lang="ko-KR" altLang="en-US" sz="2600" dirty="0" smtClean="0"/>
              <a:t>레지스터에 저장한다</a:t>
            </a:r>
            <a:r>
              <a:rPr lang="en-US" altLang="ko-KR" sz="2600" dirty="0" smtClean="0"/>
              <a:t>.</a:t>
            </a:r>
          </a:p>
          <a:p>
            <a:pPr lvl="1" algn="just"/>
            <a:r>
              <a:rPr lang="ko-KR" altLang="en-US" sz="2600" dirty="0" smtClean="0"/>
              <a:t>출력 </a:t>
            </a:r>
            <a:r>
              <a:rPr lang="en-US" altLang="ko-KR" sz="2600" dirty="0" smtClean="0"/>
              <a:t>: DS:DX</a:t>
            </a:r>
            <a:r>
              <a:rPr lang="ko-KR" altLang="en-US" sz="2600" dirty="0" smtClean="0"/>
              <a:t>에 저장된 문자열을 화면에 출력한다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레지스터로 리턴 되는 값은 없다</a:t>
            </a:r>
            <a:r>
              <a:rPr lang="en-US" altLang="ko-KR" sz="2600" dirty="0" smtClean="0"/>
              <a:t>.</a:t>
            </a:r>
          </a:p>
          <a:p>
            <a:pPr lvl="1" algn="just"/>
            <a:r>
              <a:rPr lang="ko-KR" altLang="en-US" sz="2600" dirty="0" smtClean="0"/>
              <a:t>사용 예 </a:t>
            </a:r>
            <a:r>
              <a:rPr lang="en-US" altLang="ko-KR" sz="2600" dirty="0" smtClean="0"/>
              <a:t>:	</a:t>
            </a:r>
            <a:endParaRPr lang="ko-KR" altLang="en-US" sz="2600" dirty="0" smtClean="0"/>
          </a:p>
          <a:p>
            <a:pPr lvl="1" algn="just"/>
            <a:r>
              <a:rPr lang="ko-KR" altLang="en-US" sz="2200" dirty="0" smtClean="0"/>
              <a:t>	</a:t>
            </a:r>
            <a:r>
              <a:rPr lang="en-US" altLang="ko-KR" sz="2200" dirty="0" smtClean="0"/>
              <a:t> segment	data</a:t>
            </a:r>
          </a:p>
          <a:p>
            <a:pPr lvl="1" algn="just"/>
            <a:r>
              <a:rPr lang="en-US" altLang="ko-KR" sz="2200" dirty="0" smtClean="0"/>
              <a:t>char	db	"A"</a:t>
            </a:r>
          </a:p>
          <a:p>
            <a:pPr lvl="1" algn="just"/>
            <a:r>
              <a:rPr lang="en-US" altLang="ko-KR" sz="2200" dirty="0" smtClean="0"/>
              <a:t>prompt	db	" input : $"</a:t>
            </a:r>
          </a:p>
          <a:p>
            <a:pPr lvl="1" algn="just"/>
            <a:r>
              <a:rPr lang="en-US" altLang="ko-KR" sz="2200" dirty="0" smtClean="0"/>
              <a:t>	segment	code</a:t>
            </a:r>
          </a:p>
          <a:p>
            <a:pPr lvl="1" algn="just"/>
            <a:r>
              <a:rPr lang="en-US" altLang="ko-KR" sz="2200" dirty="0" smtClean="0"/>
              <a:t>..start:	...</a:t>
            </a:r>
          </a:p>
          <a:p>
            <a:pPr lvl="1" algn="just"/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ax, </a:t>
            </a:r>
            <a:r>
              <a:rPr lang="en-US" altLang="ko-KR" sz="2200" dirty="0" smtClean="0"/>
              <a:t>d</a:t>
            </a:r>
            <a:r>
              <a:rPr lang="en-US" altLang="ko-KR" sz="2200" dirty="0" smtClean="0"/>
              <a:t>ata</a:t>
            </a:r>
            <a:endParaRPr lang="en-US" altLang="ko-KR" sz="2200" dirty="0" smtClean="0"/>
          </a:p>
          <a:p>
            <a:pPr lvl="1" algn="just"/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ds</a:t>
            </a:r>
            <a:r>
              <a:rPr lang="en-US" altLang="ko-KR" sz="2200" dirty="0" smtClean="0"/>
              <a:t>, ax</a:t>
            </a:r>
          </a:p>
          <a:p>
            <a:pPr lvl="1" algn="just"/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dx</a:t>
            </a:r>
            <a:r>
              <a:rPr lang="en-US" altLang="ko-KR" sz="2200" dirty="0" smtClean="0"/>
              <a:t>, prompt</a:t>
            </a:r>
          </a:p>
          <a:p>
            <a:pPr lvl="1" algn="just"/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mov</a:t>
            </a:r>
            <a:r>
              <a:rPr lang="en-US" altLang="ko-KR" sz="2200" dirty="0" smtClean="0"/>
              <a:t>	ah, 09h</a:t>
            </a:r>
          </a:p>
          <a:p>
            <a:pPr lvl="1" algn="just"/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	21h</a:t>
            </a:r>
          </a:p>
          <a:p>
            <a:pPr lvl="1" algn="just"/>
            <a:r>
              <a:rPr lang="en-US" altLang="ko-KR" sz="2200" dirty="0" smtClean="0"/>
              <a:t>		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algn="just"/>
            <a:r>
              <a:rPr lang="ko-KR" altLang="en-US" sz="2600" dirty="0" err="1" smtClean="0"/>
              <a:t>버퍼된</a:t>
            </a:r>
            <a:r>
              <a:rPr lang="ko-KR" altLang="en-US" sz="2600" dirty="0" smtClean="0"/>
              <a:t> 키보드 데이터 입력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기능번호 </a:t>
            </a:r>
            <a:r>
              <a:rPr lang="en-US" altLang="ko-KR" sz="2600" dirty="0" smtClean="0"/>
              <a:t>0AH.</a:t>
            </a:r>
          </a:p>
          <a:p>
            <a:pPr lvl="1" algn="just"/>
            <a:r>
              <a:rPr lang="ko-KR" altLang="en-US" sz="2600" dirty="0" smtClean="0"/>
              <a:t>기능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키보드로부터 문자를 읽어 지정된 버퍼에 저장한다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입력버퍼의 주소는 </a:t>
            </a:r>
            <a:r>
              <a:rPr lang="en-US" altLang="ko-KR" sz="2600" dirty="0" smtClean="0"/>
              <a:t>DS:DX</a:t>
            </a:r>
            <a:r>
              <a:rPr lang="ko-KR" altLang="en-US" sz="2600" dirty="0" smtClean="0"/>
              <a:t>이며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형식은 다음과 같다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버퍼의 첫 바이트는 버퍼의 크기를 나타내며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최소 </a:t>
            </a:r>
            <a:r>
              <a:rPr lang="en-US" altLang="ko-KR" sz="2600" dirty="0" smtClean="0"/>
              <a:t>1</a:t>
            </a:r>
            <a:r>
              <a:rPr lang="ko-KR" altLang="en-US" sz="2600" dirty="0" smtClean="0"/>
              <a:t>에서 최대 </a:t>
            </a:r>
            <a:r>
              <a:rPr lang="en-US" altLang="ko-KR" sz="2600" dirty="0" smtClean="0"/>
              <a:t>255</a:t>
            </a:r>
            <a:r>
              <a:rPr lang="ko-KR" altLang="en-US" sz="2600" dirty="0" smtClean="0"/>
              <a:t>바이트까지 가능하다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두 번째 바이트는 실제 입력된 </a:t>
            </a:r>
            <a:r>
              <a:rPr lang="ko-KR" altLang="en-US" sz="2600" dirty="0" err="1" smtClean="0"/>
              <a:t>문자수이며</a:t>
            </a:r>
            <a:r>
              <a:rPr lang="ko-KR" altLang="en-US" sz="2600" dirty="0" smtClean="0"/>
              <a:t> 세 번째 바이트부터는 실제로 입력된 문자를 저장하는 공간이다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문자 입력은 </a:t>
            </a:r>
            <a:r>
              <a:rPr lang="en-US" altLang="ko-KR" sz="2600" dirty="0" smtClean="0"/>
              <a:t>CR(0DH: </a:t>
            </a:r>
            <a:r>
              <a:rPr lang="ko-KR" altLang="en-US" sz="2600" dirty="0" err="1" smtClean="0"/>
              <a:t>엔터</a:t>
            </a:r>
            <a:r>
              <a:rPr lang="ko-KR" altLang="en-US" sz="2600" dirty="0" smtClean="0"/>
              <a:t> 키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이 입력될 때까지 버퍼에 입력된다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그리고 실제로 입력된 </a:t>
            </a:r>
            <a:r>
              <a:rPr lang="ko-KR" altLang="en-US" sz="2600" dirty="0" err="1" smtClean="0"/>
              <a:t>문자수에는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CR</a:t>
            </a:r>
            <a:r>
              <a:rPr lang="ko-KR" altLang="en-US" sz="2600" dirty="0" smtClean="0"/>
              <a:t>이 포함되지 않는다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버퍼가 ‘최대길이</a:t>
            </a:r>
            <a:r>
              <a:rPr lang="en-US" altLang="ko-KR" sz="2600" dirty="0" smtClean="0"/>
              <a:t>-1’</a:t>
            </a:r>
            <a:r>
              <a:rPr lang="ko-KR" altLang="en-US" sz="2600" dirty="0" smtClean="0"/>
              <a:t>까지 채워졌을 경우 이 다음부터 입력되는 문자들은 </a:t>
            </a:r>
            <a:r>
              <a:rPr lang="en-US" altLang="ko-KR" sz="2600" dirty="0" smtClean="0"/>
              <a:t>CR</a:t>
            </a:r>
            <a:r>
              <a:rPr lang="ko-KR" altLang="en-US" sz="2600" dirty="0" smtClean="0"/>
              <a:t>이 입력될 때까지 무시된다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입력된 문자들은 백 스페이스로 수정 가능하다</a:t>
            </a:r>
            <a:r>
              <a:rPr lang="en-US" altLang="ko-KR" sz="2600" dirty="0" smtClean="0"/>
              <a:t>.</a:t>
            </a:r>
          </a:p>
          <a:p>
            <a:pPr lvl="1" algn="just"/>
            <a:r>
              <a:rPr lang="ko-KR" altLang="en-US" sz="2600" dirty="0" smtClean="0"/>
              <a:t>입력 </a:t>
            </a:r>
            <a:r>
              <a:rPr lang="en-US" altLang="ko-KR" sz="2600" dirty="0" smtClean="0"/>
              <a:t>: AH </a:t>
            </a:r>
            <a:r>
              <a:rPr lang="ko-KR" altLang="en-US" sz="2600" dirty="0" smtClean="0"/>
              <a:t>레지스터에  기능번호 </a:t>
            </a:r>
            <a:r>
              <a:rPr lang="en-US" altLang="ko-KR" sz="2600" dirty="0" smtClean="0"/>
              <a:t>0Ah</a:t>
            </a:r>
            <a:r>
              <a:rPr lang="ko-KR" altLang="en-US" sz="2600" dirty="0" smtClean="0"/>
              <a:t>를 입력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입력 버퍼의 주소를 </a:t>
            </a:r>
            <a:r>
              <a:rPr lang="en-US" altLang="ko-KR" sz="2600" dirty="0" smtClean="0"/>
              <a:t>DS:DX </a:t>
            </a:r>
            <a:r>
              <a:rPr lang="ko-KR" altLang="en-US" sz="2600" dirty="0" smtClean="0"/>
              <a:t>레지스터에 저장 한다</a:t>
            </a:r>
            <a:r>
              <a:rPr lang="en-US" altLang="ko-KR" sz="2600" dirty="0" smtClean="0"/>
              <a:t>.</a:t>
            </a:r>
          </a:p>
          <a:p>
            <a:pPr lvl="1" algn="just"/>
            <a:r>
              <a:rPr lang="ko-KR" altLang="en-US" sz="2600" dirty="0" smtClean="0"/>
              <a:t>출력 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레지스터로 리턴 되는 값은 없다</a:t>
            </a:r>
            <a:r>
              <a:rPr lang="en-US" altLang="ko-KR" sz="2600" dirty="0" smtClean="0"/>
              <a:t>.</a:t>
            </a:r>
          </a:p>
          <a:p>
            <a:pPr lvl="1" algn="just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800" dirty="0" smtClean="0"/>
              <a:t>사용 예</a:t>
            </a:r>
            <a:r>
              <a:rPr lang="en-US" altLang="ko-KR" sz="1800" dirty="0" smtClean="0"/>
              <a:t>:</a:t>
            </a:r>
          </a:p>
          <a:p>
            <a:pPr lvl="1" algn="just"/>
            <a:r>
              <a:rPr lang="en-US" altLang="ko-KR" sz="1800" dirty="0" smtClean="0"/>
              <a:t>segment	data</a:t>
            </a:r>
          </a:p>
          <a:p>
            <a:pPr lvl="1" algn="just"/>
            <a:r>
              <a:rPr lang="en-US" altLang="ko-KR" sz="1800" dirty="0" err="1" smtClean="0"/>
              <a:t>cin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resb</a:t>
            </a:r>
            <a:r>
              <a:rPr lang="en-US" altLang="ko-KR" sz="1800" dirty="0" smtClean="0"/>
              <a:t>	25	; </a:t>
            </a:r>
            <a:r>
              <a:rPr lang="ko-KR" altLang="en-US" sz="1800" dirty="0" smtClean="0"/>
              <a:t>라벨 정의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입력될 최대 </a:t>
            </a:r>
            <a:r>
              <a:rPr lang="ko-KR" altLang="en-US" sz="1800" dirty="0" err="1" smtClean="0"/>
              <a:t>문자수</a:t>
            </a:r>
            <a:endParaRPr lang="ko-KR" altLang="en-US" sz="1800" dirty="0" smtClean="0"/>
          </a:p>
          <a:p>
            <a:pPr lvl="1" algn="just"/>
            <a:r>
              <a:rPr lang="en-US" altLang="ko-KR" sz="1800" dirty="0" smtClean="0"/>
              <a:t>ach	</a:t>
            </a:r>
            <a:r>
              <a:rPr lang="en-US" altLang="ko-KR" sz="1800" dirty="0" err="1" smtClean="0"/>
              <a:t>resb</a:t>
            </a:r>
            <a:r>
              <a:rPr lang="en-US" altLang="ko-KR" sz="1800" dirty="0" smtClean="0"/>
              <a:t>	0	; </a:t>
            </a:r>
            <a:r>
              <a:rPr lang="ko-KR" altLang="en-US" sz="1800" dirty="0" smtClean="0"/>
              <a:t>실제로 입력된 </a:t>
            </a:r>
            <a:r>
              <a:rPr lang="ko-KR" altLang="en-US" sz="1800" dirty="0" err="1" smtClean="0"/>
              <a:t>문자수</a:t>
            </a:r>
            <a:endParaRPr lang="ko-KR" altLang="en-US" sz="1800" dirty="0" smtClean="0"/>
          </a:p>
          <a:p>
            <a:pPr lvl="1" algn="just"/>
            <a:r>
              <a:rPr lang="en-US" altLang="ko-KR" sz="1800" dirty="0" err="1" smtClean="0"/>
              <a:t>rch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resb</a:t>
            </a:r>
            <a:r>
              <a:rPr lang="en-US" altLang="ko-KR" sz="1800" dirty="0" smtClean="0"/>
              <a:t>	25	; </a:t>
            </a:r>
            <a:r>
              <a:rPr lang="ko-KR" altLang="en-US" sz="1800" dirty="0" smtClean="0"/>
              <a:t>실제로 입력될 문자 배열</a:t>
            </a:r>
          </a:p>
          <a:p>
            <a:pPr lvl="1" algn="just"/>
            <a:r>
              <a:rPr lang="en-US" altLang="ko-KR" sz="1800" dirty="0" smtClean="0"/>
              <a:t>segment	code</a:t>
            </a:r>
          </a:p>
          <a:p>
            <a:pPr lvl="1" algn="just"/>
            <a:r>
              <a:rPr lang="en-US" altLang="ko-KR" sz="1800" dirty="0" smtClean="0"/>
              <a:t>..start:</a:t>
            </a:r>
          </a:p>
          <a:p>
            <a:pPr lvl="1" algn="just"/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ax, data</a:t>
            </a:r>
          </a:p>
          <a:p>
            <a:pPr lvl="1" algn="just"/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ds</a:t>
            </a:r>
            <a:r>
              <a:rPr lang="en-US" altLang="ko-KR" sz="1800" dirty="0" smtClean="0"/>
              <a:t>, ax</a:t>
            </a:r>
          </a:p>
          <a:p>
            <a:pPr lvl="1" algn="just"/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dx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cin</a:t>
            </a:r>
            <a:endParaRPr lang="en-US" altLang="ko-KR" sz="1800" dirty="0" smtClean="0"/>
          </a:p>
          <a:p>
            <a:pPr lvl="1" algn="just"/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ah, 0ah</a:t>
            </a:r>
          </a:p>
          <a:p>
            <a:pPr lvl="1" algn="just"/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	21h</a:t>
            </a:r>
          </a:p>
          <a:p>
            <a:pPr lvl="1" algn="just"/>
            <a:r>
              <a:rPr lang="en-US" altLang="ko-KR" sz="1800" dirty="0" smtClean="0"/>
              <a:t>		...</a:t>
            </a:r>
          </a:p>
          <a:p>
            <a:pPr lvl="1" algn="just"/>
            <a:r>
              <a:rPr lang="ko-KR" altLang="en-US" sz="1800" dirty="0" smtClean="0"/>
              <a:t>실제로 위 코드에서 “</a:t>
            </a:r>
            <a:r>
              <a:rPr lang="en-US" altLang="ko-KR" sz="1800" dirty="0" smtClean="0"/>
              <a:t>string"</a:t>
            </a:r>
            <a:r>
              <a:rPr lang="ko-KR" altLang="en-US" sz="1800" dirty="0" smtClean="0"/>
              <a:t>을 키보드로 입력하면 버퍼는 다음과 같다</a:t>
            </a:r>
            <a:r>
              <a:rPr lang="en-US" altLang="ko-KR" sz="1800" dirty="0" smtClean="0"/>
              <a:t>.</a:t>
            </a:r>
          </a:p>
          <a:p>
            <a:pPr lvl="1" algn="just"/>
            <a:endParaRPr lang="en-US" altLang="ko-KR" sz="2000" dirty="0" smtClean="0"/>
          </a:p>
          <a:p>
            <a:pPr lvl="1" algn="just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6.2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7624" y="6021288"/>
          <a:ext cx="7200803" cy="648072"/>
        </p:xfrm>
        <a:graphic>
          <a:graphicData uri="http://schemas.openxmlformats.org/drawingml/2006/table">
            <a:tbl>
              <a:tblPr/>
              <a:tblGrid>
                <a:gridCol w="561008"/>
                <a:gridCol w="506905"/>
                <a:gridCol w="506905"/>
                <a:gridCol w="506905"/>
                <a:gridCol w="506905"/>
                <a:gridCol w="506905"/>
                <a:gridCol w="506905"/>
                <a:gridCol w="506905"/>
                <a:gridCol w="561008"/>
                <a:gridCol w="506905"/>
                <a:gridCol w="506905"/>
                <a:gridCol w="506905"/>
                <a:gridCol w="506905"/>
                <a:gridCol w="502832"/>
              </a:tblGrid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19h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0dh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...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...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...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...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...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1161</TotalTime>
  <Words>1290</Words>
  <Application>Microsoft Office PowerPoint</Application>
  <PresentationFormat>화면 슬라이드 쇼(4:3)</PresentationFormat>
  <Paragraphs>188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광장</vt:lpstr>
      <vt:lpstr>6.  MS-DOS</vt:lpstr>
      <vt:lpstr> 6.1 MS-DOS 호출 방법</vt:lpstr>
      <vt:lpstr> 6.1 MS-DOS 호출 방법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  <vt:lpstr> 6.2 주요 MS-DOS 기능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 MS-DOS</dc:title>
  <dc:creator>gilho</dc:creator>
  <cp:lastModifiedBy>gilho</cp:lastModifiedBy>
  <cp:revision>10</cp:revision>
  <dcterms:created xsi:type="dcterms:W3CDTF">2011-03-14T06:30:37Z</dcterms:created>
  <dcterms:modified xsi:type="dcterms:W3CDTF">2012-03-26T02:45:39Z</dcterms:modified>
</cp:coreProperties>
</file>