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EFF8-D891-ADB9-50FF-79FFA6ABF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B1ABE-01C9-1FCE-2925-58B9289DC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6ADC7-3670-DD97-66D5-080574FC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EF2A-7322-403B-8B79-BE91848CB74D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CCBA2-85AE-E058-3FAC-11A45EB0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E294C-E8AF-FCBC-6367-B0AF1FE1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6156-C750-44A4-9682-21723EF95B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67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DC4E-E377-724A-2479-1B53F28CF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43100-28EE-1208-50E8-C195BBD09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4B1B3-23F4-CB10-0AF9-D0DCDC789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EF2A-7322-403B-8B79-BE91848CB74D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AB759-C1D1-DAC9-B5C2-BE3AB4E0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5C3D8-D745-15DC-5BC2-6C80A0E3D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6156-C750-44A4-9682-21723EF95B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56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8BA6C-9EB7-544B-E232-A3C0EEECF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B7250-C05D-5BCB-8320-691B9EF47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A5A3E-251C-DFAF-D2FD-FE93027C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EF2A-7322-403B-8B79-BE91848CB74D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2C88F-07A6-8BA9-BEC4-1759471F8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411AC-DDB3-2E2A-DCFB-E3A75E90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6156-C750-44A4-9682-21723EF95B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92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CD3F-2BB9-4354-5A3E-A664445E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694FD-BCF1-52F6-D0C8-A254DF6E9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49FB0-5537-8478-5245-B6F74009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EF2A-7322-403B-8B79-BE91848CB74D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AE84C-6D0E-90DD-0544-C6849096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9146C-DAE9-CDA4-E597-CA92FD02D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6156-C750-44A4-9682-21723EF95B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06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A335-1547-FEB8-5C64-3598AFBD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8C870-C136-0100-B2C1-9AC5F6EF9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6579D-0777-3EF6-6334-C5823C905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EF2A-7322-403B-8B79-BE91848CB74D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7A550-7AE2-371A-619E-ADBFD049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60C25-D5CB-5928-AB7D-DFEF0F8E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6156-C750-44A4-9682-21723EF95B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29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29A9-1B51-2A38-3334-54915D5A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67E8-7F1A-518D-8309-3CEF17A16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C86DE-26C8-8F68-5A48-8C41A2D5F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1697A-B2D4-4FEA-9F78-76E6985D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EF2A-7322-403B-8B79-BE91848CB74D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7ECFA-51B7-4EBE-9092-0888EB36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E0ED3-5954-BC0A-0456-4043F6BAE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6156-C750-44A4-9682-21723EF95B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7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DF37-B489-3592-EA07-AE82AA04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E59A7-AE86-D97A-D33F-436281C6A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CCAED-FF1F-7856-EAC9-741E2DD48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7188E-474C-D054-DA79-A3F5964C1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42CCC4-5563-097F-4047-E8A9EF9B3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871132-D0B8-F9A0-7BE8-3D2FAB2E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EF2A-7322-403B-8B79-BE91848CB74D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B66F68-3CFA-3C6E-70DE-D099F9445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A79BE0-09B5-AF3C-2D95-8FB6FA3C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6156-C750-44A4-9682-21723EF95B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63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F6F0-D772-C487-8A69-621B99F9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9CCD9-1356-DF33-D5BF-86F6E95E5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EF2A-7322-403B-8B79-BE91848CB74D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95C40-9385-974E-DEEF-29A649F6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32D3D-FB35-73FB-88CD-086A60A6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6156-C750-44A4-9682-21723EF95B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10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D84203-38FC-8DEC-6464-188E1503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EF2A-7322-403B-8B79-BE91848CB74D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AA1621-CF8D-D6D9-78D0-6BBCC647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CA77D-38B8-E510-FA59-DBD257A5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6156-C750-44A4-9682-21723EF95B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88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34531-88C0-917D-7518-DF80C2CA2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BF1B0-2D43-7FCA-B091-8B54D0936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2BD28-FD67-F025-EC8F-C6AD8D529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64836-4901-3153-3F8E-0E12016A7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EF2A-7322-403B-8B79-BE91848CB74D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32C0E-F339-2B3E-FC77-6BD8A142E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32F7B-B775-251C-1329-871B2114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6156-C750-44A4-9682-21723EF95B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977F-66A5-4598-1BE9-76B0A4D0B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73746B-7A98-7F67-731E-4E7DEBD61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1AB04-5BD0-473C-F278-E8C4E2BA2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02E91-AAC5-1059-BB83-D84C1949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EF2A-7322-403B-8B79-BE91848CB74D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07936-FD53-D8B4-8E56-43D20DCB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8A369-77D4-9B5D-7229-1F686D74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6156-C750-44A4-9682-21723EF95B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99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DEDF78-ACEB-848F-FA53-3E7ACF91A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E6CFA-3225-DA9C-6A8A-49FBDBE80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1EC44-7297-DFCC-ADA2-AA3028707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4EF2A-7322-403B-8B79-BE91848CB74D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23E92-AF06-E8AE-F25A-6D5EA0114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AF1FD-00B2-45F6-EB89-41A5A5D21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36156-C750-44A4-9682-21723EF95B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90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DEC0E-F571-7709-E25E-BCCD84567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065AA-0223-0ABB-66F7-0C66375D81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F3263-1051-EAE7-4B16-E65C28D85F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46" b="11628"/>
          <a:stretch/>
        </p:blipFill>
        <p:spPr>
          <a:xfrm>
            <a:off x="0" y="414670"/>
            <a:ext cx="12192000" cy="564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77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Igbokwe</dc:creator>
  <cp:lastModifiedBy>Hannah Igbokwe</cp:lastModifiedBy>
  <cp:revision>1</cp:revision>
  <dcterms:created xsi:type="dcterms:W3CDTF">2023-12-14T22:14:40Z</dcterms:created>
  <dcterms:modified xsi:type="dcterms:W3CDTF">2023-12-14T22:15:36Z</dcterms:modified>
</cp:coreProperties>
</file>