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FDD66-79AB-4B07-BA6F-E3A911AD3716}" v="58" dt="2023-04-25T17:49:31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4692" autoAdjust="0"/>
  </p:normalViewPr>
  <p:slideViewPr>
    <p:cSldViewPr snapToGrid="0" snapToObjects="1">
      <p:cViewPr varScale="1">
        <p:scale>
          <a:sx n="67" d="100"/>
          <a:sy n="67" d="100"/>
        </p:scale>
        <p:origin x="22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대균" userId="4a109b9aec85f94c" providerId="LiveId" clId="{DF4FDD66-79AB-4B07-BA6F-E3A911AD3716}"/>
    <pc:docChg chg="modSld">
      <pc:chgData name="김 대균" userId="4a109b9aec85f94c" providerId="LiveId" clId="{DF4FDD66-79AB-4B07-BA6F-E3A911AD3716}" dt="2023-04-25T17:49:33.228" v="782" actId="20577"/>
      <pc:docMkLst>
        <pc:docMk/>
      </pc:docMkLst>
      <pc:sldChg chg="modSp mod">
        <pc:chgData name="김 대균" userId="4a109b9aec85f94c" providerId="LiveId" clId="{DF4FDD66-79AB-4B07-BA6F-E3A911AD3716}" dt="2023-04-25T17:49:33.228" v="782" actId="20577"/>
        <pc:sldMkLst>
          <pc:docMk/>
          <pc:sldMk cId="837505313" sldId="256"/>
        </pc:sldMkLst>
        <pc:spChg chg="mod">
          <ac:chgData name="김 대균" userId="4a109b9aec85f94c" providerId="LiveId" clId="{DF4FDD66-79AB-4B07-BA6F-E3A911AD3716}" dt="2023-04-25T17:46:00.464" v="33" actId="6549"/>
          <ac:spMkLst>
            <pc:docMk/>
            <pc:sldMk cId="837505313" sldId="256"/>
            <ac:spMk id="18" creationId="{00000000-0000-0000-0000-000000000000}"/>
          </ac:spMkLst>
        </pc:spChg>
        <pc:graphicFrameChg chg="mod modGraphic">
          <ac:chgData name="김 대균" userId="4a109b9aec85f94c" providerId="LiveId" clId="{DF4FDD66-79AB-4B07-BA6F-E3A911AD3716}" dt="2023-04-25T17:49:33.228" v="782" actId="20577"/>
          <ac:graphicFrameMkLst>
            <pc:docMk/>
            <pc:sldMk cId="837505313" sldId="256"/>
            <ac:graphicFrameMk id="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9DB7-D376-4836-B4B0-2862852633A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A9588-9255-4FAE-8638-E2D9BC4F0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78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349D-F7DC-4045-9C32-83BCA77BF466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742B-0E51-4F6D-A50A-39EC2C86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742B-0E51-4F6D-A50A-39EC2C867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6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9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1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6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6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2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2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9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4" y="2654060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4" y="3954773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60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3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9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2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2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17776"/>
              </p:ext>
            </p:extLst>
          </p:nvPr>
        </p:nvGraphicFramePr>
        <p:xfrm>
          <a:off x="617856" y="767087"/>
          <a:ext cx="6913879" cy="970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2023.04.11 ~ 04.26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팀원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미라클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ko-KR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김대균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김강민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나홍기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김은영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7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구성도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목적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812165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Pygame으로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cs typeface="+mn-cs"/>
                        </a:rPr>
                        <a:t> 슈팅게임 만들기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63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</a:t>
                      </a:r>
                      <a:endParaRPr lang="en-US" altLang="ko-KR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시놉시스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기본 예제와의 차별화와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동시 키 입력의 어려움을 우회하기 위해 마우스 입력을 함께 사용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파이게임의 구조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라이프사이클 등을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재대로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알지 못하기에 기존 예제를 수정해서 개선하는 방식을 취함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3. JS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에서 마우스 커서의 정보를 가져오는 기능이 기본으로 있었으니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파이썬에도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있을 것이라 판단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=&gt;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마우스를 클릭한 방향으로 미사일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총알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 발사 되도록 제작</a:t>
                      </a:r>
                      <a:r>
                        <a:rPr lang="en-US" altLang="ko-KR" sz="120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380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배경 음악 : 공포 영화 배경음악 같은 것</a:t>
                      </a:r>
                      <a:endParaRPr lang="en-US" altLang="ko-KR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배경 이미지 : 공원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도시</a:t>
                      </a:r>
                      <a:endParaRPr lang="en-US" altLang="ko-KR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 사격 음악/이미지 : 총소리/탄환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폭음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 적 이미지 :  괴한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외계인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 </a:t>
                      </a:r>
                      <a:endParaRPr lang="ko-KR" altLang="en-US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 주인공 이미지 :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성인</a:t>
                      </a:r>
                    </a:p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타격 음악/이미지 : 비명소리</a:t>
                      </a:r>
                      <a:endParaRPr lang="en-US" altLang="ko-KR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 게임 난이도 :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Easy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Har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적들의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리스폰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속도, 수에 의해 달라짐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03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  진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  향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조화로운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음악과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완성도 높은 슈팅 게임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94462" y="2600961"/>
            <a:ext cx="1061719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구성도</a:t>
            </a: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1547497" y="3119121"/>
            <a:ext cx="1242059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김대균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팀장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(PM)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084196" y="3119121"/>
            <a:ext cx="1242059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김강민 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(TA/AA)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4629154" y="3124201"/>
            <a:ext cx="1237615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나홍기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(DA/AA)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6169660" y="3119121"/>
            <a:ext cx="1253490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김은영 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(TA/AA)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>
            <a:off x="3171198" y="1873893"/>
            <a:ext cx="234315" cy="2258059"/>
          </a:xfrm>
          <a:prstGeom prst="bentConnector3">
            <a:avLst/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13" idx="0"/>
          </p:cNvCxnSpPr>
          <p:nvPr/>
        </p:nvCxnSpPr>
        <p:spPr>
          <a:xfrm rot="16200000" flipH="1">
            <a:off x="5495299" y="1815466"/>
            <a:ext cx="234315" cy="2374900"/>
          </a:xfrm>
          <a:prstGeom prst="bentConnector3">
            <a:avLst>
              <a:gd name="adj1" fmla="val 49731"/>
            </a:avLst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11" idx="0"/>
          </p:cNvCxnSpPr>
          <p:nvPr/>
        </p:nvCxnSpPr>
        <p:spPr>
          <a:xfrm rot="5400000">
            <a:off x="3948439" y="2642878"/>
            <a:ext cx="234315" cy="720089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2"/>
            <a:endCxn id="12" idx="0"/>
          </p:cNvCxnSpPr>
          <p:nvPr/>
        </p:nvCxnSpPr>
        <p:spPr>
          <a:xfrm rot="16200000" flipH="1">
            <a:off x="4718690" y="2592073"/>
            <a:ext cx="239396" cy="826135"/>
          </a:xfrm>
          <a:prstGeom prst="bentConnector3">
            <a:avLst>
              <a:gd name="adj1" fmla="val 49750"/>
            </a:avLst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>
            <a:spLocks/>
          </p:cNvSpPr>
          <p:nvPr/>
        </p:nvSpPr>
        <p:spPr>
          <a:xfrm>
            <a:off x="1539876" y="3552196"/>
            <a:ext cx="1242059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레벨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스코어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버튼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함수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작성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이미지 수집 및 가공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음향 데이터 수집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보고서 작성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발표</a:t>
            </a:r>
          </a:p>
          <a:p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3082292" y="3552196"/>
            <a:ext cx="1242059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난이도 조절(</a:t>
            </a:r>
            <a:r>
              <a:rPr lang="ko-KR" altLang="en-US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Easy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ko-KR" altLang="en-US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Hard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함수 작성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이미지 수집 및 가공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음향 데이터 수집</a:t>
            </a: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4629154" y="3552196"/>
            <a:ext cx="1237615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pPr marL="171436" indent="-171436">
              <a:buFontTx/>
              <a:buChar char="-"/>
            </a:pP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input(key, mouse) 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조작 설정</a:t>
            </a:r>
            <a:endParaRPr lang="en-US" altLang="ko-KR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 이미지 수집 및 가공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음향 데이터 수집</a:t>
            </a: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6169660" y="3552196"/>
            <a:ext cx="1253490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필살기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(게이지가 차면 사용 가능) 함수 작성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이미지 수집 및 가공</a:t>
            </a: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음향 데이터 수집</a:t>
            </a:r>
          </a:p>
          <a:p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819" y="194949"/>
            <a:ext cx="340550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보낼 곳</a:t>
            </a:r>
            <a:r>
              <a:rPr lang="en-US" altLang="ko-KR" sz="1801" dirty="0"/>
              <a:t>:  kwjeon31@gmail.com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8375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95640"/>
              </p:ext>
            </p:extLst>
          </p:nvPr>
        </p:nvGraphicFramePr>
        <p:xfrm>
          <a:off x="381000" y="2219326"/>
          <a:ext cx="7334249" cy="53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50">
                  <a:extLst>
                    <a:ext uri="{9D8B030D-6E8A-4147-A177-3AD203B41FA5}">
                      <a16:colId xmlns:a16="http://schemas.microsoft.com/office/drawing/2014/main" val="3723994630"/>
                    </a:ext>
                  </a:extLst>
                </a:gridCol>
                <a:gridCol w="5399599">
                  <a:extLst>
                    <a:ext uri="{9D8B030D-6E8A-4147-A177-3AD203B41FA5}">
                      <a16:colId xmlns:a16="http://schemas.microsoft.com/office/drawing/2014/main" val="2580349914"/>
                    </a:ext>
                  </a:extLst>
                </a:gridCol>
              </a:tblGrid>
              <a:tr h="447674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2900"/>
                  </a:ext>
                </a:extLst>
              </a:tr>
              <a:tr h="401295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PY-SHOOTING GAM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45155"/>
                  </a:ext>
                </a:extLst>
              </a:tr>
              <a:tr h="4454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655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38" y="3208338"/>
            <a:ext cx="5260711" cy="41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Pages>1</Pages>
  <Words>278</Words>
  <Characters>0</Characters>
  <Application>Microsoft Office PowerPoint</Application>
  <DocSecurity>0</DocSecurity>
  <PresentationFormat>B4(ISO) 용지(250x353mm)</PresentationFormat>
  <Lines>0</Lines>
  <Paragraphs>56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dc:creator>kwjeon31</dc:creator>
  <cp:lastModifiedBy>505-20</cp:lastModifiedBy>
  <cp:revision>23</cp:revision>
  <dcterms:modified xsi:type="dcterms:W3CDTF">2023-04-26T00:30:06Z</dcterms:modified>
  <cp:version>9.104.123.46490</cp:version>
</cp:coreProperties>
</file>