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C3488-CEB2-4388-A42D-4DBE70AC2228}" v="380" dt="2024-02-26T14:31:5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주 현" userId="78a9c4c6e272e932" providerId="LiveId" clId="{08BC3488-CEB2-4388-A42D-4DBE70AC2228}"/>
    <pc:docChg chg="undo redo custSel addSld delSld modSld sldOrd">
      <pc:chgData name="민주 현" userId="78a9c4c6e272e932" providerId="LiveId" clId="{08BC3488-CEB2-4388-A42D-4DBE70AC2228}" dt="2024-02-26T14:32:17.181" v="5586" actId="20577"/>
      <pc:docMkLst>
        <pc:docMk/>
      </pc:docMkLst>
      <pc:sldChg chg="modSp mod">
        <pc:chgData name="민주 현" userId="78a9c4c6e272e932" providerId="LiveId" clId="{08BC3488-CEB2-4388-A42D-4DBE70AC2228}" dt="2024-01-29T14:30:47.911" v="858" actId="14100"/>
        <pc:sldMkLst>
          <pc:docMk/>
          <pc:sldMk cId="92211074" sldId="257"/>
        </pc:sldMkLst>
        <pc:spChg chg="mod">
          <ac:chgData name="민주 현" userId="78a9c4c6e272e932" providerId="LiveId" clId="{08BC3488-CEB2-4388-A42D-4DBE70AC2228}" dt="2024-01-29T14:30:47.911" v="858" actId="14100"/>
          <ac:spMkLst>
            <pc:docMk/>
            <pc:sldMk cId="92211074" sldId="257"/>
            <ac:spMk id="8" creationId="{ED051DDC-9011-C97C-E428-18B92380DE85}"/>
          </ac:spMkLst>
        </pc:spChg>
        <pc:picChg chg="mod">
          <ac:chgData name="민주 현" userId="78a9c4c6e272e932" providerId="LiveId" clId="{08BC3488-CEB2-4388-A42D-4DBE70AC2228}" dt="2024-01-29T14:30:44.799" v="857" actId="1076"/>
          <ac:picMkLst>
            <pc:docMk/>
            <pc:sldMk cId="92211074" sldId="257"/>
            <ac:picMk id="5" creationId="{1F7A8275-630B-D4CE-C908-6E0ED82E1E24}"/>
          </ac:picMkLst>
        </pc:picChg>
      </pc:sldChg>
      <pc:sldChg chg="modSp mod">
        <pc:chgData name="민주 현" userId="78a9c4c6e272e932" providerId="LiveId" clId="{08BC3488-CEB2-4388-A42D-4DBE70AC2228}" dt="2024-01-29T13:33:38.405" v="322" actId="1076"/>
        <pc:sldMkLst>
          <pc:docMk/>
          <pc:sldMk cId="2421006968" sldId="258"/>
        </pc:sldMkLst>
        <pc:spChg chg="mod">
          <ac:chgData name="민주 현" userId="78a9c4c6e272e932" providerId="LiveId" clId="{08BC3488-CEB2-4388-A42D-4DBE70AC2228}" dt="2024-01-29T13:33:38.405" v="322" actId="1076"/>
          <ac:spMkLst>
            <pc:docMk/>
            <pc:sldMk cId="2421006968" sldId="258"/>
            <ac:spMk id="8" creationId="{DA416A78-5E6D-0EC0-129D-9986BDCD6866}"/>
          </ac:spMkLst>
        </pc:spChg>
      </pc:sldChg>
      <pc:sldChg chg="modSp mod">
        <pc:chgData name="민주 현" userId="78a9c4c6e272e932" providerId="LiveId" clId="{08BC3488-CEB2-4388-A42D-4DBE70AC2228}" dt="2024-01-29T13:30:03.918" v="183" actId="20577"/>
        <pc:sldMkLst>
          <pc:docMk/>
          <pc:sldMk cId="4156717464" sldId="259"/>
        </pc:sldMkLst>
        <pc:spChg chg="mod">
          <ac:chgData name="민주 현" userId="78a9c4c6e272e932" providerId="LiveId" clId="{08BC3488-CEB2-4388-A42D-4DBE70AC2228}" dt="2024-01-29T13:30:03.918" v="183" actId="20577"/>
          <ac:spMkLst>
            <pc:docMk/>
            <pc:sldMk cId="4156717464" sldId="259"/>
            <ac:spMk id="3" creationId="{6045F606-74E5-FBC3-83A8-48377B08CD06}"/>
          </ac:spMkLst>
        </pc:spChg>
      </pc:sldChg>
      <pc:sldChg chg="modSp mod">
        <pc:chgData name="민주 현" userId="78a9c4c6e272e932" providerId="LiveId" clId="{08BC3488-CEB2-4388-A42D-4DBE70AC2228}" dt="2024-01-29T13:33:18.132" v="320" actId="20577"/>
        <pc:sldMkLst>
          <pc:docMk/>
          <pc:sldMk cId="72263246" sldId="260"/>
        </pc:sldMkLst>
        <pc:spChg chg="mod">
          <ac:chgData name="민주 현" userId="78a9c4c6e272e932" providerId="LiveId" clId="{08BC3488-CEB2-4388-A42D-4DBE70AC2228}" dt="2024-01-29T13:33:18.132" v="320" actId="20577"/>
          <ac:spMkLst>
            <pc:docMk/>
            <pc:sldMk cId="72263246" sldId="260"/>
            <ac:spMk id="3" creationId="{24E30DBA-6283-7DAF-FCF0-1834E4D25D9C}"/>
          </ac:spMkLst>
        </pc:spChg>
      </pc:sldChg>
      <pc:sldChg chg="modSp mod">
        <pc:chgData name="민주 현" userId="78a9c4c6e272e932" providerId="LiveId" clId="{08BC3488-CEB2-4388-A42D-4DBE70AC2228}" dt="2024-01-30T02:01:01.333" v="924"/>
        <pc:sldMkLst>
          <pc:docMk/>
          <pc:sldMk cId="1101981684" sldId="262"/>
        </pc:sldMkLst>
        <pc:spChg chg="mod">
          <ac:chgData name="민주 현" userId="78a9c4c6e272e932" providerId="LiveId" clId="{08BC3488-CEB2-4388-A42D-4DBE70AC2228}" dt="2024-01-30T02:01:01.333" v="924"/>
          <ac:spMkLst>
            <pc:docMk/>
            <pc:sldMk cId="1101981684" sldId="262"/>
            <ac:spMk id="9" creationId="{F67C6633-0D34-63A7-BDFC-5A33C5312090}"/>
          </ac:spMkLst>
        </pc:spChg>
      </pc:sldChg>
      <pc:sldChg chg="addSp modSp new mod">
        <pc:chgData name="민주 현" userId="78a9c4c6e272e932" providerId="LiveId" clId="{08BC3488-CEB2-4388-A42D-4DBE70AC2228}" dt="2024-01-29T14:31:28.079" v="862" actId="1076"/>
        <pc:sldMkLst>
          <pc:docMk/>
          <pc:sldMk cId="151886923" sldId="263"/>
        </pc:sldMkLst>
        <pc:spChg chg="mod">
          <ac:chgData name="민주 현" userId="78a9c4c6e272e932" providerId="LiveId" clId="{08BC3488-CEB2-4388-A42D-4DBE70AC2228}" dt="2024-01-29T13:30:00.625" v="182" actId="20577"/>
          <ac:spMkLst>
            <pc:docMk/>
            <pc:sldMk cId="151886923" sldId="263"/>
            <ac:spMk id="2" creationId="{39C2423C-EF3F-931F-32D4-7FF7976BA83E}"/>
          </ac:spMkLst>
        </pc:spChg>
        <pc:spChg chg="mod">
          <ac:chgData name="민주 현" userId="78a9c4c6e272e932" providerId="LiveId" clId="{08BC3488-CEB2-4388-A42D-4DBE70AC2228}" dt="2024-01-29T13:33:08.486" v="311" actId="20577"/>
          <ac:spMkLst>
            <pc:docMk/>
            <pc:sldMk cId="151886923" sldId="263"/>
            <ac:spMk id="3" creationId="{89F73B71-A3B3-1326-EF0C-196BE278F540}"/>
          </ac:spMkLst>
        </pc:spChg>
        <pc:spChg chg="add mod">
          <ac:chgData name="민주 현" userId="78a9c4c6e272e932" providerId="LiveId" clId="{08BC3488-CEB2-4388-A42D-4DBE70AC2228}" dt="2024-01-29T14:31:28.079" v="862" actId="1076"/>
          <ac:spMkLst>
            <pc:docMk/>
            <pc:sldMk cId="151886923" sldId="263"/>
            <ac:spMk id="4" creationId="{DF5E5D68-0787-22A8-97DE-AE03EFC66980}"/>
          </ac:spMkLst>
        </pc:spChg>
      </pc:sldChg>
      <pc:sldChg chg="addSp delSp modSp new mod">
        <pc:chgData name="민주 현" userId="78a9c4c6e272e932" providerId="LiveId" clId="{08BC3488-CEB2-4388-A42D-4DBE70AC2228}" dt="2024-01-30T01:57:13.176" v="891" actId="20577"/>
        <pc:sldMkLst>
          <pc:docMk/>
          <pc:sldMk cId="277103798" sldId="264"/>
        </pc:sldMkLst>
        <pc:spChg chg="del">
          <ac:chgData name="민주 현" userId="78a9c4c6e272e932" providerId="LiveId" clId="{08BC3488-CEB2-4388-A42D-4DBE70AC2228}" dt="2024-01-29T13:34:13.190" v="324" actId="478"/>
          <ac:spMkLst>
            <pc:docMk/>
            <pc:sldMk cId="277103798" sldId="264"/>
            <ac:spMk id="2" creationId="{D5D5C98A-55BA-E200-7D5B-13A7B11688DE}"/>
          </ac:spMkLst>
        </pc:spChg>
        <pc:spChg chg="mod">
          <ac:chgData name="민주 현" userId="78a9c4c6e272e932" providerId="LiveId" clId="{08BC3488-CEB2-4388-A42D-4DBE70AC2228}" dt="2024-01-30T01:57:13.176" v="891" actId="20577"/>
          <ac:spMkLst>
            <pc:docMk/>
            <pc:sldMk cId="277103798" sldId="264"/>
            <ac:spMk id="3" creationId="{A24CADAF-7D69-7FA8-28CF-CF4C8C132C63}"/>
          </ac:spMkLst>
        </pc:spChg>
        <pc:picChg chg="add mod">
          <ac:chgData name="민주 현" userId="78a9c4c6e272e932" providerId="LiveId" clId="{08BC3488-CEB2-4388-A42D-4DBE70AC2228}" dt="2024-01-29T14:16:12.433" v="568" actId="1076"/>
          <ac:picMkLst>
            <pc:docMk/>
            <pc:sldMk cId="277103798" sldId="264"/>
            <ac:picMk id="5" creationId="{BB0F67F4-AB0D-E806-9621-1BF55AA46AF8}"/>
          </ac:picMkLst>
        </pc:picChg>
        <pc:picChg chg="add mod">
          <ac:chgData name="민주 현" userId="78a9c4c6e272e932" providerId="LiveId" clId="{08BC3488-CEB2-4388-A42D-4DBE70AC2228}" dt="2024-01-29T14:09:51.781" v="369" actId="1076"/>
          <ac:picMkLst>
            <pc:docMk/>
            <pc:sldMk cId="277103798" sldId="264"/>
            <ac:picMk id="1026" creationId="{03861AAD-CC39-E335-4698-C97DEE867E9A}"/>
          </ac:picMkLst>
        </pc:picChg>
        <pc:picChg chg="add mod">
          <ac:chgData name="민주 현" userId="78a9c4c6e272e932" providerId="LiveId" clId="{08BC3488-CEB2-4388-A42D-4DBE70AC2228}" dt="2024-01-29T14:16:15.223" v="569" actId="1076"/>
          <ac:picMkLst>
            <pc:docMk/>
            <pc:sldMk cId="277103798" sldId="264"/>
            <ac:picMk id="1028" creationId="{110397A9-D3EC-6E99-8E01-141416F9B0F6}"/>
          </ac:picMkLst>
        </pc:picChg>
      </pc:sldChg>
      <pc:sldChg chg="addSp delSp modSp new mod">
        <pc:chgData name="민주 현" userId="78a9c4c6e272e932" providerId="LiveId" clId="{08BC3488-CEB2-4388-A42D-4DBE70AC2228}" dt="2024-01-29T14:17:00.688" v="575" actId="1076"/>
        <pc:sldMkLst>
          <pc:docMk/>
          <pc:sldMk cId="3063489462" sldId="265"/>
        </pc:sldMkLst>
        <pc:spChg chg="del">
          <ac:chgData name="민주 현" userId="78a9c4c6e272e932" providerId="LiveId" clId="{08BC3488-CEB2-4388-A42D-4DBE70AC2228}" dt="2024-01-29T14:16:51.872" v="571" actId="478"/>
          <ac:spMkLst>
            <pc:docMk/>
            <pc:sldMk cId="3063489462" sldId="265"/>
            <ac:spMk id="2" creationId="{023B3854-4F08-E87F-F9D6-6CB589330470}"/>
          </ac:spMkLst>
        </pc:spChg>
        <pc:spChg chg="del">
          <ac:chgData name="민주 현" userId="78a9c4c6e272e932" providerId="LiveId" clId="{08BC3488-CEB2-4388-A42D-4DBE70AC2228}" dt="2024-01-29T14:16:54.609" v="572" actId="478"/>
          <ac:spMkLst>
            <pc:docMk/>
            <pc:sldMk cId="3063489462" sldId="265"/>
            <ac:spMk id="3" creationId="{84290266-8C2E-EDC9-D9DD-6B3BC5E941BD}"/>
          </ac:spMkLst>
        </pc:spChg>
        <pc:picChg chg="add mod">
          <ac:chgData name="민주 현" userId="78a9c4c6e272e932" providerId="LiveId" clId="{08BC3488-CEB2-4388-A42D-4DBE70AC2228}" dt="2024-01-29T14:17:00.688" v="575" actId="1076"/>
          <ac:picMkLst>
            <pc:docMk/>
            <pc:sldMk cId="3063489462" sldId="265"/>
            <ac:picMk id="5" creationId="{E8BF2A3C-E596-51DE-277F-FF4B193365D5}"/>
          </ac:picMkLst>
        </pc:picChg>
      </pc:sldChg>
      <pc:sldChg chg="addSp delSp modSp new mod">
        <pc:chgData name="민주 현" userId="78a9c4c6e272e932" providerId="LiveId" clId="{08BC3488-CEB2-4388-A42D-4DBE70AC2228}" dt="2024-02-12T12:29:51.407" v="3138" actId="20577"/>
        <pc:sldMkLst>
          <pc:docMk/>
          <pc:sldMk cId="2024597907" sldId="266"/>
        </pc:sldMkLst>
        <pc:spChg chg="del">
          <ac:chgData name="민주 현" userId="78a9c4c6e272e932" providerId="LiveId" clId="{08BC3488-CEB2-4388-A42D-4DBE70AC2228}" dt="2024-01-29T14:19:06.154" v="578" actId="478"/>
          <ac:spMkLst>
            <pc:docMk/>
            <pc:sldMk cId="2024597907" sldId="266"/>
            <ac:spMk id="2" creationId="{2FC827C5-7303-A351-B3C1-D59413E22911}"/>
          </ac:spMkLst>
        </pc:spChg>
        <pc:spChg chg="mod">
          <ac:chgData name="민주 현" userId="78a9c4c6e272e932" providerId="LiveId" clId="{08BC3488-CEB2-4388-A42D-4DBE70AC2228}" dt="2024-02-12T12:29:51.407" v="3138" actId="20577"/>
          <ac:spMkLst>
            <pc:docMk/>
            <pc:sldMk cId="2024597907" sldId="266"/>
            <ac:spMk id="3" creationId="{DE8BB65B-C0DD-0363-7291-A41EDAE71270}"/>
          </ac:spMkLst>
        </pc:spChg>
        <pc:picChg chg="add del mod">
          <ac:chgData name="민주 현" userId="78a9c4c6e272e932" providerId="LiveId" clId="{08BC3488-CEB2-4388-A42D-4DBE70AC2228}" dt="2024-02-12T10:31:41.997" v="1327" actId="21"/>
          <ac:picMkLst>
            <pc:docMk/>
            <pc:sldMk cId="2024597907" sldId="266"/>
            <ac:picMk id="4" creationId="{6980C769-C538-EC13-E6E5-CDE9DD02D1D7}"/>
          </ac:picMkLst>
        </pc:picChg>
      </pc:sldChg>
      <pc:sldChg chg="addSp delSp modSp new mod">
        <pc:chgData name="민주 현" userId="78a9c4c6e272e932" providerId="LiveId" clId="{08BC3488-CEB2-4388-A42D-4DBE70AC2228}" dt="2024-02-12T10:39:41.317" v="1711" actId="1076"/>
        <pc:sldMkLst>
          <pc:docMk/>
          <pc:sldMk cId="387477669" sldId="267"/>
        </pc:sldMkLst>
        <pc:spChg chg="del">
          <ac:chgData name="민주 현" userId="78a9c4c6e272e932" providerId="LiveId" clId="{08BC3488-CEB2-4388-A42D-4DBE70AC2228}" dt="2024-02-12T10:31:02.107" v="1313" actId="478"/>
          <ac:spMkLst>
            <pc:docMk/>
            <pc:sldMk cId="387477669" sldId="267"/>
            <ac:spMk id="2" creationId="{C25AF248-3F1F-A708-19DD-9461A63778FC}"/>
          </ac:spMkLst>
        </pc:spChg>
        <pc:spChg chg="mod">
          <ac:chgData name="민주 현" userId="78a9c4c6e272e932" providerId="LiveId" clId="{08BC3488-CEB2-4388-A42D-4DBE70AC2228}" dt="2024-02-12T10:39:08.917" v="1706" actId="20577"/>
          <ac:spMkLst>
            <pc:docMk/>
            <pc:sldMk cId="387477669" sldId="267"/>
            <ac:spMk id="3" creationId="{C7E4757A-D953-33BA-9438-81FC1121C81B}"/>
          </ac:spMkLst>
        </pc:spChg>
        <pc:spChg chg="add del">
          <ac:chgData name="민주 현" userId="78a9c4c6e272e932" providerId="LiveId" clId="{08BC3488-CEB2-4388-A42D-4DBE70AC2228}" dt="2024-02-12T10:32:24.137" v="1336" actId="478"/>
          <ac:spMkLst>
            <pc:docMk/>
            <pc:sldMk cId="387477669" sldId="267"/>
            <ac:spMk id="6" creationId="{86138EB4-4D21-80AA-DE93-AE678E412379}"/>
          </ac:spMkLst>
        </pc:spChg>
        <pc:picChg chg="add mod">
          <ac:chgData name="민주 현" userId="78a9c4c6e272e932" providerId="LiveId" clId="{08BC3488-CEB2-4388-A42D-4DBE70AC2228}" dt="2024-02-12T10:39:35.407" v="1708" actId="1076"/>
          <ac:picMkLst>
            <pc:docMk/>
            <pc:sldMk cId="387477669" sldId="267"/>
            <ac:picMk id="4" creationId="{6980C769-C538-EC13-E6E5-CDE9DD02D1D7}"/>
          </ac:picMkLst>
        </pc:picChg>
        <pc:picChg chg="add mod">
          <ac:chgData name="민주 현" userId="78a9c4c6e272e932" providerId="LiveId" clId="{08BC3488-CEB2-4388-A42D-4DBE70AC2228}" dt="2024-02-12T10:39:41.317" v="1711" actId="1076"/>
          <ac:picMkLst>
            <pc:docMk/>
            <pc:sldMk cId="387477669" sldId="267"/>
            <ac:picMk id="5" creationId="{F1BB18C1-F07C-2B2D-E6AC-BD2DAE91BBEA}"/>
          </ac:picMkLst>
        </pc:picChg>
      </pc:sldChg>
      <pc:sldChg chg="delSp modSp new mod">
        <pc:chgData name="민주 현" userId="78a9c4c6e272e932" providerId="LiveId" clId="{08BC3488-CEB2-4388-A42D-4DBE70AC2228}" dt="2024-02-12T10:41:38.407" v="1733" actId="20577"/>
        <pc:sldMkLst>
          <pc:docMk/>
          <pc:sldMk cId="4206915778" sldId="268"/>
        </pc:sldMkLst>
        <pc:spChg chg="del">
          <ac:chgData name="민주 현" userId="78a9c4c6e272e932" providerId="LiveId" clId="{08BC3488-CEB2-4388-A42D-4DBE70AC2228}" dt="2024-02-12T10:41:21.177" v="1713" actId="478"/>
          <ac:spMkLst>
            <pc:docMk/>
            <pc:sldMk cId="4206915778" sldId="268"/>
            <ac:spMk id="2" creationId="{7243CFB8-F3C5-1FA6-E5D6-1BC1D7F25C06}"/>
          </ac:spMkLst>
        </pc:spChg>
        <pc:spChg chg="mod">
          <ac:chgData name="민주 현" userId="78a9c4c6e272e932" providerId="LiveId" clId="{08BC3488-CEB2-4388-A42D-4DBE70AC2228}" dt="2024-02-12T10:41:38.407" v="1733" actId="20577"/>
          <ac:spMkLst>
            <pc:docMk/>
            <pc:sldMk cId="4206915778" sldId="268"/>
            <ac:spMk id="3" creationId="{D7763CE6-A768-98B2-1DBE-749948439BFE}"/>
          </ac:spMkLst>
        </pc:spChg>
      </pc:sldChg>
      <pc:sldChg chg="modSp new mod">
        <pc:chgData name="민주 현" userId="78a9c4c6e272e932" providerId="LiveId" clId="{08BC3488-CEB2-4388-A42D-4DBE70AC2228}" dt="2024-02-12T11:46:31.197" v="2912" actId="20577"/>
        <pc:sldMkLst>
          <pc:docMk/>
          <pc:sldMk cId="294858110" sldId="269"/>
        </pc:sldMkLst>
        <pc:spChg chg="mod">
          <ac:chgData name="민주 현" userId="78a9c4c6e272e932" providerId="LiveId" clId="{08BC3488-CEB2-4388-A42D-4DBE70AC2228}" dt="2024-02-12T10:58:21.037" v="1736" actId="20577"/>
          <ac:spMkLst>
            <pc:docMk/>
            <pc:sldMk cId="294858110" sldId="269"/>
            <ac:spMk id="2" creationId="{1491CC60-7DD2-695F-B113-9FC2A392D19F}"/>
          </ac:spMkLst>
        </pc:spChg>
        <pc:spChg chg="mod">
          <ac:chgData name="민주 현" userId="78a9c4c6e272e932" providerId="LiveId" clId="{08BC3488-CEB2-4388-A42D-4DBE70AC2228}" dt="2024-02-12T11:46:31.197" v="2912" actId="20577"/>
          <ac:spMkLst>
            <pc:docMk/>
            <pc:sldMk cId="294858110" sldId="269"/>
            <ac:spMk id="3" creationId="{6F724B36-4A92-0E89-3813-0BBEF67DDBCB}"/>
          </ac:spMkLst>
        </pc:spChg>
      </pc:sldChg>
      <pc:sldChg chg="addSp delSp modSp new mod">
        <pc:chgData name="민주 현" userId="78a9c4c6e272e932" providerId="LiveId" clId="{08BC3488-CEB2-4388-A42D-4DBE70AC2228}" dt="2024-02-12T11:45:51.402" v="2900" actId="20577"/>
        <pc:sldMkLst>
          <pc:docMk/>
          <pc:sldMk cId="238606386" sldId="270"/>
        </pc:sldMkLst>
        <pc:spChg chg="del">
          <ac:chgData name="민주 현" userId="78a9c4c6e272e932" providerId="LiveId" clId="{08BC3488-CEB2-4388-A42D-4DBE70AC2228}" dt="2024-02-12T10:59:38.077" v="1812" actId="478"/>
          <ac:spMkLst>
            <pc:docMk/>
            <pc:sldMk cId="238606386" sldId="270"/>
            <ac:spMk id="2" creationId="{1BD12583-D2D8-EEC5-1CB9-04E46D40E346}"/>
          </ac:spMkLst>
        </pc:spChg>
        <pc:spChg chg="mod">
          <ac:chgData name="민주 현" userId="78a9c4c6e272e932" providerId="LiveId" clId="{08BC3488-CEB2-4388-A42D-4DBE70AC2228}" dt="2024-02-12T11:45:51.402" v="2900" actId="20577"/>
          <ac:spMkLst>
            <pc:docMk/>
            <pc:sldMk cId="238606386" sldId="270"/>
            <ac:spMk id="3" creationId="{9F89A1BB-4EE4-33AA-7A0B-9F70128C5437}"/>
          </ac:spMkLst>
        </pc:spChg>
        <pc:picChg chg="add mod">
          <ac:chgData name="민주 현" userId="78a9c4c6e272e932" providerId="LiveId" clId="{08BC3488-CEB2-4388-A42D-4DBE70AC2228}" dt="2024-02-12T11:45:50.019" v="2899" actId="1076"/>
          <ac:picMkLst>
            <pc:docMk/>
            <pc:sldMk cId="238606386" sldId="270"/>
            <ac:picMk id="4" creationId="{8905CAC0-4D6A-1ABD-2FC0-FA575E18B03C}"/>
          </ac:picMkLst>
        </pc:picChg>
      </pc:sldChg>
      <pc:sldChg chg="addSp delSp modSp new mod">
        <pc:chgData name="민주 현" userId="78a9c4c6e272e932" providerId="LiveId" clId="{08BC3488-CEB2-4388-A42D-4DBE70AC2228}" dt="2024-02-12T11:45:56.817" v="2903" actId="1076"/>
        <pc:sldMkLst>
          <pc:docMk/>
          <pc:sldMk cId="719449440" sldId="271"/>
        </pc:sldMkLst>
        <pc:spChg chg="del">
          <ac:chgData name="민주 현" userId="78a9c4c6e272e932" providerId="LiveId" clId="{08BC3488-CEB2-4388-A42D-4DBE70AC2228}" dt="2024-02-12T11:45:20.391" v="2887" actId="478"/>
          <ac:spMkLst>
            <pc:docMk/>
            <pc:sldMk cId="719449440" sldId="271"/>
            <ac:spMk id="2" creationId="{1FCF07C6-B4C3-DD2A-3680-BD866AABE6B5}"/>
          </ac:spMkLst>
        </pc:spChg>
        <pc:spChg chg="mod">
          <ac:chgData name="민주 현" userId="78a9c4c6e272e932" providerId="LiveId" clId="{08BC3488-CEB2-4388-A42D-4DBE70AC2228}" dt="2024-02-12T11:45:55.047" v="2902" actId="20577"/>
          <ac:spMkLst>
            <pc:docMk/>
            <pc:sldMk cId="719449440" sldId="271"/>
            <ac:spMk id="3" creationId="{C2CE9600-38BC-18E2-FEED-8DF3164FD748}"/>
          </ac:spMkLst>
        </pc:spChg>
        <pc:picChg chg="add mod">
          <ac:chgData name="민주 현" userId="78a9c4c6e272e932" providerId="LiveId" clId="{08BC3488-CEB2-4388-A42D-4DBE70AC2228}" dt="2024-02-12T11:45:56.817" v="2903" actId="1076"/>
          <ac:picMkLst>
            <pc:docMk/>
            <pc:sldMk cId="719449440" sldId="271"/>
            <ac:picMk id="5" creationId="{1A279975-5AE1-6E7B-B483-0502D9185B83}"/>
          </ac:picMkLst>
        </pc:picChg>
      </pc:sldChg>
      <pc:sldChg chg="addSp delSp modSp new mod">
        <pc:chgData name="민주 현" userId="78a9c4c6e272e932" providerId="LiveId" clId="{08BC3488-CEB2-4388-A42D-4DBE70AC2228}" dt="2024-02-12T12:17:43.767" v="2958"/>
        <pc:sldMkLst>
          <pc:docMk/>
          <pc:sldMk cId="876778023" sldId="272"/>
        </pc:sldMkLst>
        <pc:spChg chg="del">
          <ac:chgData name="민주 현" userId="78a9c4c6e272e932" providerId="LiveId" clId="{08BC3488-CEB2-4388-A42D-4DBE70AC2228}" dt="2024-02-12T11:46:07.187" v="2905" actId="478"/>
          <ac:spMkLst>
            <pc:docMk/>
            <pc:sldMk cId="876778023" sldId="272"/>
            <ac:spMk id="2" creationId="{4D94C887-37F3-EB96-3D3F-40CBC7ACA200}"/>
          </ac:spMkLst>
        </pc:spChg>
        <pc:spChg chg="mod">
          <ac:chgData name="민주 현" userId="78a9c4c6e272e932" providerId="LiveId" clId="{08BC3488-CEB2-4388-A42D-4DBE70AC2228}" dt="2024-02-12T12:17:43.767" v="2958"/>
          <ac:spMkLst>
            <pc:docMk/>
            <pc:sldMk cId="876778023" sldId="272"/>
            <ac:spMk id="3" creationId="{D16D0617-F440-28B1-F3C4-C08A0621EDF9}"/>
          </ac:spMkLst>
        </pc:spChg>
        <pc:picChg chg="add mod">
          <ac:chgData name="민주 현" userId="78a9c4c6e272e932" providerId="LiveId" clId="{08BC3488-CEB2-4388-A42D-4DBE70AC2228}" dt="2024-02-12T12:11:02.377" v="2921" actId="1076"/>
          <ac:picMkLst>
            <pc:docMk/>
            <pc:sldMk cId="876778023" sldId="272"/>
            <ac:picMk id="5" creationId="{B3E23CD0-6B6D-147C-2A93-B1443C929C40}"/>
          </ac:picMkLst>
        </pc:picChg>
      </pc:sldChg>
      <pc:sldChg chg="addSp modSp new mod ord">
        <pc:chgData name="민주 현" userId="78a9c4c6e272e932" providerId="LiveId" clId="{08BC3488-CEB2-4388-A42D-4DBE70AC2228}" dt="2024-02-26T13:51:38.602" v="5284" actId="1076"/>
        <pc:sldMkLst>
          <pc:docMk/>
          <pc:sldMk cId="3863981033" sldId="273"/>
        </pc:sldMkLst>
        <pc:spChg chg="mod">
          <ac:chgData name="민주 현" userId="78a9c4c6e272e932" providerId="LiveId" clId="{08BC3488-CEB2-4388-A42D-4DBE70AC2228}" dt="2024-02-26T13:51:13.810" v="5277"/>
          <ac:spMkLst>
            <pc:docMk/>
            <pc:sldMk cId="3863981033" sldId="273"/>
            <ac:spMk id="2" creationId="{53E1CA0D-007A-51A6-0265-609A84E8B134}"/>
          </ac:spMkLst>
        </pc:spChg>
        <pc:spChg chg="mod">
          <ac:chgData name="민주 현" userId="78a9c4c6e272e932" providerId="LiveId" clId="{08BC3488-CEB2-4388-A42D-4DBE70AC2228}" dt="2024-02-26T13:51:16.540" v="5279" actId="27636"/>
          <ac:spMkLst>
            <pc:docMk/>
            <pc:sldMk cId="3863981033" sldId="273"/>
            <ac:spMk id="3" creationId="{2CEA5421-8648-1B5D-DB10-2D1D4517C260}"/>
          </ac:spMkLst>
        </pc:spChg>
        <pc:picChg chg="add mod">
          <ac:chgData name="민주 현" userId="78a9c4c6e272e932" providerId="LiveId" clId="{08BC3488-CEB2-4388-A42D-4DBE70AC2228}" dt="2024-02-26T13:51:38.602" v="5284" actId="1076"/>
          <ac:picMkLst>
            <pc:docMk/>
            <pc:sldMk cId="3863981033" sldId="273"/>
            <ac:picMk id="1026" creationId="{DD57FED6-54DC-1602-E560-DB9A04C21E14}"/>
          </ac:picMkLst>
        </pc:picChg>
      </pc:sldChg>
      <pc:sldChg chg="addSp modSp new mod">
        <pc:chgData name="민주 현" userId="78a9c4c6e272e932" providerId="LiveId" clId="{08BC3488-CEB2-4388-A42D-4DBE70AC2228}" dt="2024-02-26T13:51:20.294" v="5280"/>
        <pc:sldMkLst>
          <pc:docMk/>
          <pc:sldMk cId="424267659" sldId="274"/>
        </pc:sldMkLst>
        <pc:spChg chg="mod">
          <ac:chgData name="민주 현" userId="78a9c4c6e272e932" providerId="LiveId" clId="{08BC3488-CEB2-4388-A42D-4DBE70AC2228}" dt="2024-02-26T13:51:20.294" v="5280"/>
          <ac:spMkLst>
            <pc:docMk/>
            <pc:sldMk cId="424267659" sldId="274"/>
            <ac:spMk id="2" creationId="{E3196285-5006-FC45-249F-E5F041C29EBC}"/>
          </ac:spMkLst>
        </pc:spChg>
        <pc:spChg chg="mod">
          <ac:chgData name="민주 현" userId="78a9c4c6e272e932" providerId="LiveId" clId="{08BC3488-CEB2-4388-A42D-4DBE70AC2228}" dt="2024-02-19T07:12:02.147" v="3730" actId="20577"/>
          <ac:spMkLst>
            <pc:docMk/>
            <pc:sldMk cId="424267659" sldId="274"/>
            <ac:spMk id="3" creationId="{D7036771-B1AA-7D51-869D-7F639EA78125}"/>
          </ac:spMkLst>
        </pc:spChg>
        <pc:spChg chg="add mod">
          <ac:chgData name="민주 현" userId="78a9c4c6e272e932" providerId="LiveId" clId="{08BC3488-CEB2-4388-A42D-4DBE70AC2228}" dt="2024-02-26T13:45:39.170" v="5272" actId="1076"/>
          <ac:spMkLst>
            <pc:docMk/>
            <pc:sldMk cId="424267659" sldId="274"/>
            <ac:spMk id="10" creationId="{308CC39D-9DA8-E07D-57DB-7AF9D2CC348E}"/>
          </ac:spMkLst>
        </pc:spChg>
        <pc:spChg chg="add mod">
          <ac:chgData name="민주 현" userId="78a9c4c6e272e932" providerId="LiveId" clId="{08BC3488-CEB2-4388-A42D-4DBE70AC2228}" dt="2024-02-26T13:45:41.945" v="5273" actId="1076"/>
          <ac:spMkLst>
            <pc:docMk/>
            <pc:sldMk cId="424267659" sldId="274"/>
            <ac:spMk id="11" creationId="{C1D0C541-8158-97EF-609F-8C16B26D5FB6}"/>
          </ac:spMkLst>
        </pc:spChg>
        <pc:picChg chg="add mod">
          <ac:chgData name="민주 현" userId="78a9c4c6e272e932" providerId="LiveId" clId="{08BC3488-CEB2-4388-A42D-4DBE70AC2228}" dt="2024-02-26T13:45:27.273" v="5268" actId="1076"/>
          <ac:picMkLst>
            <pc:docMk/>
            <pc:sldMk cId="424267659" sldId="274"/>
            <ac:picMk id="5" creationId="{E1C91120-9159-DD71-C3E1-B6D44D4EFD4B}"/>
          </ac:picMkLst>
        </pc:picChg>
        <pc:picChg chg="add mod">
          <ac:chgData name="민주 현" userId="78a9c4c6e272e932" providerId="LiveId" clId="{08BC3488-CEB2-4388-A42D-4DBE70AC2228}" dt="2024-02-26T13:45:31.209" v="5270" actId="1076"/>
          <ac:picMkLst>
            <pc:docMk/>
            <pc:sldMk cId="424267659" sldId="274"/>
            <ac:picMk id="7" creationId="{35E5914A-00D9-3368-5328-46A1E6C70881}"/>
          </ac:picMkLst>
        </pc:picChg>
        <pc:picChg chg="add mod">
          <ac:chgData name="민주 현" userId="78a9c4c6e272e932" providerId="LiveId" clId="{08BC3488-CEB2-4388-A42D-4DBE70AC2228}" dt="2024-02-26T13:45:36.153" v="5271" actId="1076"/>
          <ac:picMkLst>
            <pc:docMk/>
            <pc:sldMk cId="424267659" sldId="274"/>
            <ac:picMk id="9" creationId="{5194F297-467E-5F3B-DC5C-5D8DB04B7A09}"/>
          </ac:picMkLst>
        </pc:picChg>
        <pc:picChg chg="add mod">
          <ac:chgData name="민주 현" userId="78a9c4c6e272e932" providerId="LiveId" clId="{08BC3488-CEB2-4388-A42D-4DBE70AC2228}" dt="2024-02-26T13:45:47.905" v="5276" actId="1076"/>
          <ac:picMkLst>
            <pc:docMk/>
            <pc:sldMk cId="424267659" sldId="274"/>
            <ac:picMk id="2050" creationId="{0F97BE86-4D66-4850-264C-9A0A6E579B8E}"/>
          </ac:picMkLst>
        </pc:picChg>
      </pc:sldChg>
      <pc:sldChg chg="addSp delSp modSp new mod">
        <pc:chgData name="민주 현" userId="78a9c4c6e272e932" providerId="LiveId" clId="{08BC3488-CEB2-4388-A42D-4DBE70AC2228}" dt="2024-02-26T13:51:23.351" v="5281"/>
        <pc:sldMkLst>
          <pc:docMk/>
          <pc:sldMk cId="3341290920" sldId="275"/>
        </pc:sldMkLst>
        <pc:spChg chg="mod">
          <ac:chgData name="민주 현" userId="78a9c4c6e272e932" providerId="LiveId" clId="{08BC3488-CEB2-4388-A42D-4DBE70AC2228}" dt="2024-02-26T13:51:23.351" v="5281"/>
          <ac:spMkLst>
            <pc:docMk/>
            <pc:sldMk cId="3341290920" sldId="275"/>
            <ac:spMk id="2" creationId="{F45BDED3-1600-FBD6-FD4D-DE366ACDE6D3}"/>
          </ac:spMkLst>
        </pc:spChg>
        <pc:spChg chg="del mod">
          <ac:chgData name="민주 현" userId="78a9c4c6e272e932" providerId="LiveId" clId="{08BC3488-CEB2-4388-A42D-4DBE70AC2228}" dt="2024-02-19T08:39:18.114" v="4238"/>
          <ac:spMkLst>
            <pc:docMk/>
            <pc:sldMk cId="3341290920" sldId="275"/>
            <ac:spMk id="3" creationId="{8F6C475D-8DEA-80EC-D467-32ADED7F3273}"/>
          </ac:spMkLst>
        </pc:spChg>
        <pc:spChg chg="add del mod">
          <ac:chgData name="민주 현" userId="78a9c4c6e272e932" providerId="LiveId" clId="{08BC3488-CEB2-4388-A42D-4DBE70AC2228}" dt="2024-02-26T13:18:53.739" v="5196" actId="478"/>
          <ac:spMkLst>
            <pc:docMk/>
            <pc:sldMk cId="3341290920" sldId="275"/>
            <ac:spMk id="5" creationId="{3D088B5E-F5E2-BBAB-8A2E-D200B14A8D02}"/>
          </ac:spMkLst>
        </pc:spChg>
        <pc:spChg chg="add del mod">
          <ac:chgData name="민주 현" userId="78a9c4c6e272e932" providerId="LiveId" clId="{08BC3488-CEB2-4388-A42D-4DBE70AC2228}" dt="2024-02-19T08:54:30.444" v="4247" actId="478"/>
          <ac:spMkLst>
            <pc:docMk/>
            <pc:sldMk cId="3341290920" sldId="275"/>
            <ac:spMk id="5" creationId="{9786FF76-F205-A3F9-A20E-4418A04D9D57}"/>
          </ac:spMkLst>
        </pc:spChg>
        <pc:spChg chg="add del mod">
          <ac:chgData name="민주 현" userId="78a9c4c6e272e932" providerId="LiveId" clId="{08BC3488-CEB2-4388-A42D-4DBE70AC2228}" dt="2024-02-26T13:41:38.430" v="5257" actId="478"/>
          <ac:spMkLst>
            <pc:docMk/>
            <pc:sldMk cId="3341290920" sldId="275"/>
            <ac:spMk id="6" creationId="{3603A8D9-38CA-D150-93BC-C1EF790E2640}"/>
          </ac:spMkLst>
        </pc:spChg>
        <pc:spChg chg="add del mod">
          <ac:chgData name="민주 현" userId="78a9c4c6e272e932" providerId="LiveId" clId="{08BC3488-CEB2-4388-A42D-4DBE70AC2228}" dt="2024-02-26T13:41:38.430" v="5257" actId="478"/>
          <ac:spMkLst>
            <pc:docMk/>
            <pc:sldMk cId="3341290920" sldId="275"/>
            <ac:spMk id="7" creationId="{471AAB2A-766C-6D6E-9993-9E954F682246}"/>
          </ac:spMkLst>
        </pc:spChg>
        <pc:spChg chg="add del mod">
          <ac:chgData name="민주 현" userId="78a9c4c6e272e932" providerId="LiveId" clId="{08BC3488-CEB2-4388-A42D-4DBE70AC2228}" dt="2024-02-26T13:41:38.430" v="5257" actId="478"/>
          <ac:spMkLst>
            <pc:docMk/>
            <pc:sldMk cId="3341290920" sldId="275"/>
            <ac:spMk id="8" creationId="{BCEACFCD-27B9-A149-D862-60A64F18FB3F}"/>
          </ac:spMkLst>
        </pc:spChg>
        <pc:spChg chg="add mod">
          <ac:chgData name="민주 현" userId="78a9c4c6e272e932" providerId="LiveId" clId="{08BC3488-CEB2-4388-A42D-4DBE70AC2228}" dt="2024-02-26T13:20:06.633" v="5245" actId="1076"/>
          <ac:spMkLst>
            <pc:docMk/>
            <pc:sldMk cId="3341290920" sldId="275"/>
            <ac:spMk id="11" creationId="{137F2F65-907E-4170-BA35-B339C9E64EC7}"/>
          </ac:spMkLst>
        </pc:spChg>
        <pc:spChg chg="add del mod">
          <ac:chgData name="민주 현" userId="78a9c4c6e272e932" providerId="LiveId" clId="{08BC3488-CEB2-4388-A42D-4DBE70AC2228}" dt="2024-02-26T13:41:38.430" v="5257" actId="478"/>
          <ac:spMkLst>
            <pc:docMk/>
            <pc:sldMk cId="3341290920" sldId="275"/>
            <ac:spMk id="12" creationId="{A044744E-9C6C-F4BA-31C2-E6D84C7403D9}"/>
          </ac:spMkLst>
        </pc:spChg>
        <pc:spChg chg="add del mod">
          <ac:chgData name="민주 현" userId="78a9c4c6e272e932" providerId="LiveId" clId="{08BC3488-CEB2-4388-A42D-4DBE70AC2228}" dt="2024-02-26T13:41:38.430" v="5257" actId="478"/>
          <ac:spMkLst>
            <pc:docMk/>
            <pc:sldMk cId="3341290920" sldId="275"/>
            <ac:spMk id="13" creationId="{1B5EE132-C123-FBCB-0CF7-905A2D2987AA}"/>
          </ac:spMkLst>
        </pc:spChg>
        <pc:spChg chg="add del mod">
          <ac:chgData name="민주 현" userId="78a9c4c6e272e932" providerId="LiveId" clId="{08BC3488-CEB2-4388-A42D-4DBE70AC2228}" dt="2024-02-26T13:41:48.700" v="5261"/>
          <ac:spMkLst>
            <pc:docMk/>
            <pc:sldMk cId="3341290920" sldId="275"/>
            <ac:spMk id="14" creationId="{1A96B9D9-A17F-5511-123F-4081405E89DB}"/>
          </ac:spMkLst>
        </pc:spChg>
        <pc:picChg chg="add del mod">
          <ac:chgData name="민주 현" userId="78a9c4c6e272e932" providerId="LiveId" clId="{08BC3488-CEB2-4388-A42D-4DBE70AC2228}" dt="2024-02-26T13:41:42.151" v="5259" actId="478"/>
          <ac:picMkLst>
            <pc:docMk/>
            <pc:sldMk cId="3341290920" sldId="275"/>
            <ac:picMk id="4" creationId="{2C88DB5E-926D-3120-202E-306E5A824665}"/>
          </ac:picMkLst>
        </pc:picChg>
        <pc:picChg chg="add del mod">
          <ac:chgData name="민주 현" userId="78a9c4c6e272e932" providerId="LiveId" clId="{08BC3488-CEB2-4388-A42D-4DBE70AC2228}" dt="2024-02-19T08:56:58.580" v="4275" actId="478"/>
          <ac:picMkLst>
            <pc:docMk/>
            <pc:sldMk cId="3341290920" sldId="275"/>
            <ac:picMk id="9" creationId="{F2D3E4EC-60A6-0343-FAF1-2C80AC52AB81}"/>
          </ac:picMkLst>
        </pc:picChg>
        <pc:picChg chg="add mod modCrop">
          <ac:chgData name="민주 현" userId="78a9c4c6e272e932" providerId="LiveId" clId="{08BC3488-CEB2-4388-A42D-4DBE70AC2228}" dt="2024-02-26T13:19:39.482" v="5200" actId="1076"/>
          <ac:picMkLst>
            <pc:docMk/>
            <pc:sldMk cId="3341290920" sldId="275"/>
            <ac:picMk id="10" creationId="{0CD65454-EA4D-9533-C31E-D080FE548BE5}"/>
          </ac:picMkLst>
        </pc:picChg>
        <pc:picChg chg="add mod">
          <ac:chgData name="민주 현" userId="78a9c4c6e272e932" providerId="LiveId" clId="{08BC3488-CEB2-4388-A42D-4DBE70AC2228}" dt="2024-02-26T13:41:59.850" v="5264" actId="1076"/>
          <ac:picMkLst>
            <pc:docMk/>
            <pc:sldMk cId="3341290920" sldId="275"/>
            <ac:picMk id="15" creationId="{BA26CDE0-02F7-CEFF-0FF6-FB82BD86CAC4}"/>
          </ac:picMkLst>
        </pc:picChg>
        <pc:picChg chg="add del mod">
          <ac:chgData name="민주 현" userId="78a9c4c6e272e932" providerId="LiveId" clId="{08BC3488-CEB2-4388-A42D-4DBE70AC2228}" dt="2024-02-26T13:41:47.371" v="5260" actId="21"/>
          <ac:picMkLst>
            <pc:docMk/>
            <pc:sldMk cId="3341290920" sldId="275"/>
            <ac:picMk id="1026" creationId="{BA26CDE0-02F7-CEFF-0FF6-FB82BD86CAC4}"/>
          </ac:picMkLst>
        </pc:picChg>
        <pc:picChg chg="add mod">
          <ac:chgData name="민주 현" userId="78a9c4c6e272e932" providerId="LiveId" clId="{08BC3488-CEB2-4388-A42D-4DBE70AC2228}" dt="2024-02-19T07:52:53.061" v="3910" actId="14100"/>
          <ac:picMkLst>
            <pc:docMk/>
            <pc:sldMk cId="3341290920" sldId="275"/>
            <ac:picMk id="2050" creationId="{23E88603-AF53-073E-5078-B25DB9700E88}"/>
          </ac:picMkLst>
        </pc:picChg>
        <pc:picChg chg="add del mod">
          <ac:chgData name="민주 현" userId="78a9c4c6e272e932" providerId="LiveId" clId="{08BC3488-CEB2-4388-A42D-4DBE70AC2228}" dt="2024-02-19T08:39:16.947" v="4237" actId="21"/>
          <ac:picMkLst>
            <pc:docMk/>
            <pc:sldMk cId="3341290920" sldId="275"/>
            <ac:picMk id="2052" creationId="{2C88DB5E-926D-3120-202E-306E5A824665}"/>
          </ac:picMkLst>
        </pc:picChg>
      </pc:sldChg>
      <pc:sldChg chg="addSp delSp modSp new mod">
        <pc:chgData name="민주 현" userId="78a9c4c6e272e932" providerId="LiveId" clId="{08BC3488-CEB2-4388-A42D-4DBE70AC2228}" dt="2024-02-19T10:26:36.121" v="4585" actId="1076"/>
        <pc:sldMkLst>
          <pc:docMk/>
          <pc:sldMk cId="1841364933" sldId="276"/>
        </pc:sldMkLst>
        <pc:spChg chg="mod">
          <ac:chgData name="민주 현" userId="78a9c4c6e272e932" providerId="LiveId" clId="{08BC3488-CEB2-4388-A42D-4DBE70AC2228}" dt="2024-02-19T08:58:54.666" v="4287"/>
          <ac:spMkLst>
            <pc:docMk/>
            <pc:sldMk cId="1841364933" sldId="276"/>
            <ac:spMk id="2" creationId="{4C13FBED-8EC0-564E-B9CD-35642206C7A5}"/>
          </ac:spMkLst>
        </pc:spChg>
        <pc:spChg chg="del">
          <ac:chgData name="민주 현" userId="78a9c4c6e272e932" providerId="LiveId" clId="{08BC3488-CEB2-4388-A42D-4DBE70AC2228}" dt="2024-02-19T08:58:49.252" v="4286"/>
          <ac:spMkLst>
            <pc:docMk/>
            <pc:sldMk cId="1841364933" sldId="276"/>
            <ac:spMk id="3" creationId="{EB7846E2-7658-DE11-4CDF-6A79FF87AA42}"/>
          </ac:spMkLst>
        </pc:spChg>
        <pc:spChg chg="add mod">
          <ac:chgData name="민주 현" userId="78a9c4c6e272e932" providerId="LiveId" clId="{08BC3488-CEB2-4388-A42D-4DBE70AC2228}" dt="2024-02-19T10:10:46.856" v="4380" actId="1076"/>
          <ac:spMkLst>
            <pc:docMk/>
            <pc:sldMk cId="1841364933" sldId="276"/>
            <ac:spMk id="6" creationId="{2B486200-28AA-670F-9508-35EB5F829081}"/>
          </ac:spMkLst>
        </pc:spChg>
        <pc:spChg chg="add mod">
          <ac:chgData name="민주 현" userId="78a9c4c6e272e932" providerId="LiveId" clId="{08BC3488-CEB2-4388-A42D-4DBE70AC2228}" dt="2024-02-19T10:26:36.121" v="4585" actId="1076"/>
          <ac:spMkLst>
            <pc:docMk/>
            <pc:sldMk cId="1841364933" sldId="276"/>
            <ac:spMk id="10" creationId="{3E778064-478E-1B36-8D02-2CB26E119F88}"/>
          </ac:spMkLst>
        </pc:spChg>
        <pc:picChg chg="add del mod">
          <ac:chgData name="민주 현" userId="78a9c4c6e272e932" providerId="LiveId" clId="{08BC3488-CEB2-4388-A42D-4DBE70AC2228}" dt="2024-02-19T09:29:10.801" v="4297" actId="478"/>
          <ac:picMkLst>
            <pc:docMk/>
            <pc:sldMk cId="1841364933" sldId="276"/>
            <ac:picMk id="5" creationId="{B471CBDD-9CA5-0E63-0E05-4E91C92C5122}"/>
          </ac:picMkLst>
        </pc:picChg>
        <pc:picChg chg="add mod">
          <ac:chgData name="민주 현" userId="78a9c4c6e272e932" providerId="LiveId" clId="{08BC3488-CEB2-4388-A42D-4DBE70AC2228}" dt="2024-02-19T10:10:38.089" v="4378" actId="1076"/>
          <ac:picMkLst>
            <pc:docMk/>
            <pc:sldMk cId="1841364933" sldId="276"/>
            <ac:picMk id="8" creationId="{1A19176F-44EC-FC56-8887-031E2C2ACB60}"/>
          </ac:picMkLst>
        </pc:picChg>
        <pc:picChg chg="add mod">
          <ac:chgData name="민주 현" userId="78a9c4c6e272e932" providerId="LiveId" clId="{08BC3488-CEB2-4388-A42D-4DBE70AC2228}" dt="2024-02-19T10:25:58.625" v="4581" actId="1076"/>
          <ac:picMkLst>
            <pc:docMk/>
            <pc:sldMk cId="1841364933" sldId="276"/>
            <ac:picMk id="3074" creationId="{23962BC2-5B09-1B4B-7DB3-36D4602F3874}"/>
          </ac:picMkLst>
        </pc:picChg>
      </pc:sldChg>
      <pc:sldChg chg="addSp modSp new mod">
        <pc:chgData name="민주 현" userId="78a9c4c6e272e932" providerId="LiveId" clId="{08BC3488-CEB2-4388-A42D-4DBE70AC2228}" dt="2024-02-26T14:30:00.779" v="5538" actId="1076"/>
        <pc:sldMkLst>
          <pc:docMk/>
          <pc:sldMk cId="1758657358" sldId="277"/>
        </pc:sldMkLst>
        <pc:spChg chg="mod">
          <ac:chgData name="민주 현" userId="78a9c4c6e272e932" providerId="LiveId" clId="{08BC3488-CEB2-4388-A42D-4DBE70AC2228}" dt="2024-02-19T10:10:53.943" v="4391" actId="20577"/>
          <ac:spMkLst>
            <pc:docMk/>
            <pc:sldMk cId="1758657358" sldId="277"/>
            <ac:spMk id="2" creationId="{37F91F09-E614-6085-C05D-4496934C5278}"/>
          </ac:spMkLst>
        </pc:spChg>
        <pc:spChg chg="mod">
          <ac:chgData name="민주 현" userId="78a9c4c6e272e932" providerId="LiveId" clId="{08BC3488-CEB2-4388-A42D-4DBE70AC2228}" dt="2024-02-26T13:54:16.971" v="5289" actId="21"/>
          <ac:spMkLst>
            <pc:docMk/>
            <pc:sldMk cId="1758657358" sldId="277"/>
            <ac:spMk id="3" creationId="{69F76203-2BCF-BEB5-4A18-E526B5950F15}"/>
          </ac:spMkLst>
        </pc:spChg>
        <pc:spChg chg="add mod">
          <ac:chgData name="민주 현" userId="78a9c4c6e272e932" providerId="LiveId" clId="{08BC3488-CEB2-4388-A42D-4DBE70AC2228}" dt="2024-02-26T13:56:02.719" v="5394"/>
          <ac:spMkLst>
            <pc:docMk/>
            <pc:sldMk cId="1758657358" sldId="277"/>
            <ac:spMk id="8" creationId="{3DAF48CD-702A-771C-904E-73DEEB072123}"/>
          </ac:spMkLst>
        </pc:spChg>
        <pc:spChg chg="add mod">
          <ac:chgData name="민주 현" userId="78a9c4c6e272e932" providerId="LiveId" clId="{08BC3488-CEB2-4388-A42D-4DBE70AC2228}" dt="2024-02-26T14:30:00.779" v="5538" actId="1076"/>
          <ac:spMkLst>
            <pc:docMk/>
            <pc:sldMk cId="1758657358" sldId="277"/>
            <ac:spMk id="13" creationId="{66C35B2B-9C8C-B9A9-35DE-C778B0818D9C}"/>
          </ac:spMkLst>
        </pc:spChg>
        <pc:picChg chg="add mod">
          <ac:chgData name="민주 현" userId="78a9c4c6e272e932" providerId="LiveId" clId="{08BC3488-CEB2-4388-A42D-4DBE70AC2228}" dt="2024-02-26T13:57:07.673" v="5402" actId="1076"/>
          <ac:picMkLst>
            <pc:docMk/>
            <pc:sldMk cId="1758657358" sldId="277"/>
            <ac:picMk id="5" creationId="{82A22E9B-016A-A027-2CAA-4D28E961845D}"/>
          </ac:picMkLst>
        </pc:picChg>
        <pc:picChg chg="add mod">
          <ac:chgData name="민주 현" userId="78a9c4c6e272e932" providerId="LiveId" clId="{08BC3488-CEB2-4388-A42D-4DBE70AC2228}" dt="2024-02-26T13:55:47.049" v="5346" actId="14100"/>
          <ac:picMkLst>
            <pc:docMk/>
            <pc:sldMk cId="1758657358" sldId="277"/>
            <ac:picMk id="7" creationId="{169B7D3E-7D7C-5B89-473F-24CD6BC4EAD6}"/>
          </ac:picMkLst>
        </pc:picChg>
        <pc:picChg chg="add mod">
          <ac:chgData name="민주 현" userId="78a9c4c6e272e932" providerId="LiveId" clId="{08BC3488-CEB2-4388-A42D-4DBE70AC2228}" dt="2024-02-26T13:57:05.314" v="5401" actId="1076"/>
          <ac:picMkLst>
            <pc:docMk/>
            <pc:sldMk cId="1758657358" sldId="277"/>
            <ac:picMk id="10" creationId="{2E1644F0-EAB1-D1F2-DF3E-1137C538B7B9}"/>
          </ac:picMkLst>
        </pc:picChg>
        <pc:picChg chg="add mod">
          <ac:chgData name="민주 현" userId="78a9c4c6e272e932" providerId="LiveId" clId="{08BC3488-CEB2-4388-A42D-4DBE70AC2228}" dt="2024-02-26T14:29:42.267" v="5533" actId="14100"/>
          <ac:picMkLst>
            <pc:docMk/>
            <pc:sldMk cId="1758657358" sldId="277"/>
            <ac:picMk id="12" creationId="{A60306BB-0A2C-7D73-2E75-680705785D9C}"/>
          </ac:picMkLst>
        </pc:picChg>
      </pc:sldChg>
      <pc:sldChg chg="modSp new mod">
        <pc:chgData name="민주 현" userId="78a9c4c6e272e932" providerId="LiveId" clId="{08BC3488-CEB2-4388-A42D-4DBE70AC2228}" dt="2024-02-26T13:55:01.064" v="5338" actId="5793"/>
        <pc:sldMkLst>
          <pc:docMk/>
          <pc:sldMk cId="160475204" sldId="278"/>
        </pc:sldMkLst>
        <pc:spChg chg="mod">
          <ac:chgData name="민주 현" userId="78a9c4c6e272e932" providerId="LiveId" clId="{08BC3488-CEB2-4388-A42D-4DBE70AC2228}" dt="2024-02-26T13:54:31.501" v="5301"/>
          <ac:spMkLst>
            <pc:docMk/>
            <pc:sldMk cId="160475204" sldId="278"/>
            <ac:spMk id="2" creationId="{1DFB729D-614F-3C72-EBAE-F814E7FE8B84}"/>
          </ac:spMkLst>
        </pc:spChg>
        <pc:spChg chg="mod">
          <ac:chgData name="민주 현" userId="78a9c4c6e272e932" providerId="LiveId" clId="{08BC3488-CEB2-4388-A42D-4DBE70AC2228}" dt="2024-02-26T13:55:01.064" v="5338" actId="5793"/>
          <ac:spMkLst>
            <pc:docMk/>
            <pc:sldMk cId="160475204" sldId="278"/>
            <ac:spMk id="3" creationId="{ABC99BDD-DE3A-88F3-2B45-35D1D0972774}"/>
          </ac:spMkLst>
        </pc:spChg>
      </pc:sldChg>
      <pc:sldChg chg="addSp delSp modSp new del mod">
        <pc:chgData name="민주 현" userId="78a9c4c6e272e932" providerId="LiveId" clId="{08BC3488-CEB2-4388-A42D-4DBE70AC2228}" dt="2024-02-26T13:16:37.119" v="5192" actId="47"/>
        <pc:sldMkLst>
          <pc:docMk/>
          <pc:sldMk cId="2899713841" sldId="278"/>
        </pc:sldMkLst>
        <pc:spChg chg="mod">
          <ac:chgData name="민주 현" userId="78a9c4c6e272e932" providerId="LiveId" clId="{08BC3488-CEB2-4388-A42D-4DBE70AC2228}" dt="2024-02-26T05:20:22.559" v="4681" actId="20577"/>
          <ac:spMkLst>
            <pc:docMk/>
            <pc:sldMk cId="2899713841" sldId="278"/>
            <ac:spMk id="2" creationId="{57CB2D49-948A-E7AB-DB14-33B140D5C3D1}"/>
          </ac:spMkLst>
        </pc:spChg>
        <pc:spChg chg="del">
          <ac:chgData name="민주 현" userId="78a9c4c6e272e932" providerId="LiveId" clId="{08BC3488-CEB2-4388-A42D-4DBE70AC2228}" dt="2024-02-26T12:46:31.513" v="4707"/>
          <ac:spMkLst>
            <pc:docMk/>
            <pc:sldMk cId="2899713841" sldId="278"/>
            <ac:spMk id="3" creationId="{6DB5BB14-70E9-9CE8-C04D-A6D9C6EF8902}"/>
          </ac:spMkLst>
        </pc:spChg>
        <pc:spChg chg="add mod">
          <ac:chgData name="민주 현" userId="78a9c4c6e272e932" providerId="LiveId" clId="{08BC3488-CEB2-4388-A42D-4DBE70AC2228}" dt="2024-02-26T13:00:52.900" v="5059"/>
          <ac:spMkLst>
            <pc:docMk/>
            <pc:sldMk cId="2899713841" sldId="278"/>
            <ac:spMk id="4" creationId="{AF8136A1-3D50-0569-5A5A-DF6BBFE52CB9}"/>
          </ac:spMkLst>
        </pc:spChg>
        <pc:spChg chg="add mod">
          <ac:chgData name="민주 현" userId="78a9c4c6e272e932" providerId="LiveId" clId="{08BC3488-CEB2-4388-A42D-4DBE70AC2228}" dt="2024-02-26T13:05:26.641" v="5103" actId="1076"/>
          <ac:spMkLst>
            <pc:docMk/>
            <pc:sldMk cId="2899713841" sldId="278"/>
            <ac:spMk id="8" creationId="{2D3DA98E-DBAD-B958-3992-1A94B1939701}"/>
          </ac:spMkLst>
        </pc:spChg>
        <pc:spChg chg="add mod">
          <ac:chgData name="민주 현" userId="78a9c4c6e272e932" providerId="LiveId" clId="{08BC3488-CEB2-4388-A42D-4DBE70AC2228}" dt="2024-02-26T13:06:14.753" v="5189" actId="14100"/>
          <ac:spMkLst>
            <pc:docMk/>
            <pc:sldMk cId="2899713841" sldId="278"/>
            <ac:spMk id="9" creationId="{A1239187-D3DA-7BA7-2B21-19FEDEE8C750}"/>
          </ac:spMkLst>
        </pc:spChg>
        <pc:picChg chg="add mod">
          <ac:chgData name="민주 현" userId="78a9c4c6e272e932" providerId="LiveId" clId="{08BC3488-CEB2-4388-A42D-4DBE70AC2228}" dt="2024-02-26T12:46:37.577" v="4710" actId="1076"/>
          <ac:picMkLst>
            <pc:docMk/>
            <pc:sldMk cId="2899713841" sldId="278"/>
            <ac:picMk id="5" creationId="{C72BE165-1C3D-BD67-4BE5-E53337E0DD1B}"/>
          </ac:picMkLst>
        </pc:picChg>
        <pc:picChg chg="add mod">
          <ac:chgData name="민주 현" userId="78a9c4c6e272e932" providerId="LiveId" clId="{08BC3488-CEB2-4388-A42D-4DBE70AC2228}" dt="2024-02-26T13:05:28.609" v="5104" actId="14100"/>
          <ac:picMkLst>
            <pc:docMk/>
            <pc:sldMk cId="2899713841" sldId="278"/>
            <ac:picMk id="7" creationId="{FEB1ACFE-DEBA-548B-B7EB-1F86EAD1BF9C}"/>
          </ac:picMkLst>
        </pc:picChg>
      </pc:sldChg>
      <pc:sldChg chg="addSp delSp modSp new mod">
        <pc:chgData name="민주 현" userId="78a9c4c6e272e932" providerId="LiveId" clId="{08BC3488-CEB2-4388-A42D-4DBE70AC2228}" dt="2024-02-26T14:29:48.179" v="5534" actId="1076"/>
        <pc:sldMkLst>
          <pc:docMk/>
          <pc:sldMk cId="197282153" sldId="279"/>
        </pc:sldMkLst>
        <pc:spChg chg="mod">
          <ac:chgData name="민주 현" userId="78a9c4c6e272e932" providerId="LiveId" clId="{08BC3488-CEB2-4388-A42D-4DBE70AC2228}" dt="2024-02-26T13:57:35.385" v="5405"/>
          <ac:spMkLst>
            <pc:docMk/>
            <pc:sldMk cId="197282153" sldId="279"/>
            <ac:spMk id="2" creationId="{E92D39D5-C487-9B00-7927-BC0D098DF0A7}"/>
          </ac:spMkLst>
        </pc:spChg>
        <pc:spChg chg="del">
          <ac:chgData name="민주 현" userId="78a9c4c6e272e932" providerId="LiveId" clId="{08BC3488-CEB2-4388-A42D-4DBE70AC2228}" dt="2024-02-26T13:57:30.941" v="5404" actId="22"/>
          <ac:spMkLst>
            <pc:docMk/>
            <pc:sldMk cId="197282153" sldId="279"/>
            <ac:spMk id="3" creationId="{929D16BE-EA24-AE1A-D337-B92131642BFE}"/>
          </ac:spMkLst>
        </pc:spChg>
        <pc:spChg chg="add mod">
          <ac:chgData name="민주 현" userId="78a9c4c6e272e932" providerId="LiveId" clId="{08BC3488-CEB2-4388-A42D-4DBE70AC2228}" dt="2024-02-26T14:29:48.179" v="5534" actId="1076"/>
          <ac:spMkLst>
            <pc:docMk/>
            <pc:sldMk cId="197282153" sldId="279"/>
            <ac:spMk id="6" creationId="{BF2A23DD-8C0C-2CCB-3FB7-88548157D364}"/>
          </ac:spMkLst>
        </pc:spChg>
        <pc:spChg chg="add del mod">
          <ac:chgData name="민주 현" userId="78a9c4c6e272e932" providerId="LiveId" clId="{08BC3488-CEB2-4388-A42D-4DBE70AC2228}" dt="2024-02-26T14:22:05.241" v="5490" actId="21"/>
          <ac:spMkLst>
            <pc:docMk/>
            <pc:sldMk cId="197282153" sldId="279"/>
            <ac:spMk id="10" creationId="{DBE53FCB-6F0E-88EF-5EC5-99543858A9C8}"/>
          </ac:spMkLst>
        </pc:spChg>
        <pc:spChg chg="add del mod">
          <ac:chgData name="민주 현" userId="78a9c4c6e272e932" providerId="LiveId" clId="{08BC3488-CEB2-4388-A42D-4DBE70AC2228}" dt="2024-02-26T14:22:05.241" v="5490" actId="21"/>
          <ac:spMkLst>
            <pc:docMk/>
            <pc:sldMk cId="197282153" sldId="279"/>
            <ac:spMk id="11" creationId="{17780897-B08F-6F47-42D5-7C30E4405CA7}"/>
          </ac:spMkLst>
        </pc:spChg>
        <pc:spChg chg="add del mod">
          <ac:chgData name="민주 현" userId="78a9c4c6e272e932" providerId="LiveId" clId="{08BC3488-CEB2-4388-A42D-4DBE70AC2228}" dt="2024-02-26T14:22:05.241" v="5490" actId="21"/>
          <ac:spMkLst>
            <pc:docMk/>
            <pc:sldMk cId="197282153" sldId="279"/>
            <ac:spMk id="15" creationId="{ABB2835C-76DF-3DF6-58DA-3E4A33807102}"/>
          </ac:spMkLst>
        </pc:spChg>
        <pc:spChg chg="add del mod">
          <ac:chgData name="민주 현" userId="78a9c4c6e272e932" providerId="LiveId" clId="{08BC3488-CEB2-4388-A42D-4DBE70AC2228}" dt="2024-02-26T14:22:05.241" v="5490" actId="21"/>
          <ac:spMkLst>
            <pc:docMk/>
            <pc:sldMk cId="197282153" sldId="279"/>
            <ac:spMk id="16" creationId="{9010B914-11B6-D4F6-C149-3E53455A8318}"/>
          </ac:spMkLst>
        </pc:spChg>
        <pc:spChg chg="add del mod">
          <ac:chgData name="민주 현" userId="78a9c4c6e272e932" providerId="LiveId" clId="{08BC3488-CEB2-4388-A42D-4DBE70AC2228}" dt="2024-02-26T14:22:05.241" v="5490" actId="21"/>
          <ac:spMkLst>
            <pc:docMk/>
            <pc:sldMk cId="197282153" sldId="279"/>
            <ac:spMk id="18" creationId="{28628667-97B0-37D2-1B17-F16DDBFB7B1A}"/>
          </ac:spMkLst>
        </pc:spChg>
        <pc:spChg chg="add del mod">
          <ac:chgData name="민주 현" userId="78a9c4c6e272e932" providerId="LiveId" clId="{08BC3488-CEB2-4388-A42D-4DBE70AC2228}" dt="2024-02-26T14:22:05.241" v="5490" actId="21"/>
          <ac:spMkLst>
            <pc:docMk/>
            <pc:sldMk cId="197282153" sldId="279"/>
            <ac:spMk id="20" creationId="{2A6ED291-3401-F835-D5E6-52352AD3EE9D}"/>
          </ac:spMkLst>
        </pc:spChg>
        <pc:picChg chg="add mod ord">
          <ac:chgData name="민주 현" userId="78a9c4c6e272e932" providerId="LiveId" clId="{08BC3488-CEB2-4388-A42D-4DBE70AC2228}" dt="2024-02-26T14:25:34.601" v="5530" actId="1076"/>
          <ac:picMkLst>
            <pc:docMk/>
            <pc:sldMk cId="197282153" sldId="279"/>
            <ac:picMk id="5" creationId="{AF7EBB6E-599E-ECBC-811A-39F97FE77381}"/>
          </ac:picMkLst>
        </pc:picChg>
        <pc:picChg chg="add del mod modCrop">
          <ac:chgData name="민주 현" userId="78a9c4c6e272e932" providerId="LiveId" clId="{08BC3488-CEB2-4388-A42D-4DBE70AC2228}" dt="2024-02-26T14:25:28.691" v="5529" actId="478"/>
          <ac:picMkLst>
            <pc:docMk/>
            <pc:sldMk cId="197282153" sldId="279"/>
            <ac:picMk id="7" creationId="{3EEBEF10-3568-8580-3B58-3FB609A373FA}"/>
          </ac:picMkLst>
        </pc:picChg>
        <pc:picChg chg="add del mod">
          <ac:chgData name="민주 현" userId="78a9c4c6e272e932" providerId="LiveId" clId="{08BC3488-CEB2-4388-A42D-4DBE70AC2228}" dt="2024-02-26T14:22:05.241" v="5490" actId="21"/>
          <ac:picMkLst>
            <pc:docMk/>
            <pc:sldMk cId="197282153" sldId="279"/>
            <ac:picMk id="9" creationId="{8D3B08C9-8708-487C-EC92-81F0019F8FA4}"/>
          </ac:picMkLst>
        </pc:picChg>
        <pc:picChg chg="add del mod">
          <ac:chgData name="민주 현" userId="78a9c4c6e272e932" providerId="LiveId" clId="{08BC3488-CEB2-4388-A42D-4DBE70AC2228}" dt="2024-02-26T14:23:35.693" v="5515" actId="21"/>
          <ac:picMkLst>
            <pc:docMk/>
            <pc:sldMk cId="197282153" sldId="279"/>
            <ac:picMk id="13" creationId="{F1C4DBBF-1556-6BDC-5F45-B94EA36DD50F}"/>
          </ac:picMkLst>
        </pc:picChg>
      </pc:sldChg>
      <pc:sldChg chg="addSp delSp modSp new del mod">
        <pc:chgData name="민주 현" userId="78a9c4c6e272e932" providerId="LiveId" clId="{08BC3488-CEB2-4388-A42D-4DBE70AC2228}" dt="2024-02-26T13:16:38.570" v="5193" actId="47"/>
        <pc:sldMkLst>
          <pc:docMk/>
          <pc:sldMk cId="3487099731" sldId="279"/>
        </pc:sldMkLst>
        <pc:spChg chg="mod">
          <ac:chgData name="민주 현" userId="78a9c4c6e272e932" providerId="LiveId" clId="{08BC3488-CEB2-4388-A42D-4DBE70AC2228}" dt="2024-02-26T05:20:37.465" v="4703" actId="20577"/>
          <ac:spMkLst>
            <pc:docMk/>
            <pc:sldMk cId="3487099731" sldId="279"/>
            <ac:spMk id="2" creationId="{9F9214E1-7F30-5DF5-0E68-B3144D3CED68}"/>
          </ac:spMkLst>
        </pc:spChg>
        <pc:spChg chg="del">
          <ac:chgData name="민주 현" userId="78a9c4c6e272e932" providerId="LiveId" clId="{08BC3488-CEB2-4388-A42D-4DBE70AC2228}" dt="2024-02-26T05:35:29.124" v="4704" actId="22"/>
          <ac:spMkLst>
            <pc:docMk/>
            <pc:sldMk cId="3487099731" sldId="279"/>
            <ac:spMk id="3" creationId="{9C21B2E1-DB28-6125-AD8F-6CCD82140A71}"/>
          </ac:spMkLst>
        </pc:spChg>
        <pc:spChg chg="add mod">
          <ac:chgData name="민주 현" userId="78a9c4c6e272e932" providerId="LiveId" clId="{08BC3488-CEB2-4388-A42D-4DBE70AC2228}" dt="2024-02-26T12:46:29.149" v="4706" actId="21"/>
          <ac:spMkLst>
            <pc:docMk/>
            <pc:sldMk cId="3487099731" sldId="279"/>
            <ac:spMk id="7" creationId="{0C18F1A3-3645-6FFC-A4D4-28F9D4D92348}"/>
          </ac:spMkLst>
        </pc:spChg>
        <pc:picChg chg="add del mod ord">
          <ac:chgData name="민주 현" userId="78a9c4c6e272e932" providerId="LiveId" clId="{08BC3488-CEB2-4388-A42D-4DBE70AC2228}" dt="2024-02-26T12:46:29.149" v="4706" actId="21"/>
          <ac:picMkLst>
            <pc:docMk/>
            <pc:sldMk cId="3487099731" sldId="279"/>
            <ac:picMk id="5" creationId="{C72BE165-1C3D-BD67-4BE5-E53337E0DD1B}"/>
          </ac:picMkLst>
        </pc:picChg>
      </pc:sldChg>
      <pc:sldChg chg="new del">
        <pc:chgData name="민주 현" userId="78a9c4c6e272e932" providerId="LiveId" clId="{08BC3488-CEB2-4388-A42D-4DBE70AC2228}" dt="2024-02-26T12:46:47.750" v="4712" actId="47"/>
        <pc:sldMkLst>
          <pc:docMk/>
          <pc:sldMk cId="1818924906" sldId="280"/>
        </pc:sldMkLst>
      </pc:sldChg>
      <pc:sldChg chg="addSp delSp modSp new mod">
        <pc:chgData name="민주 현" userId="78a9c4c6e272e932" providerId="LiveId" clId="{08BC3488-CEB2-4388-A42D-4DBE70AC2228}" dt="2024-02-26T14:30:18.284" v="5540" actId="1076"/>
        <pc:sldMkLst>
          <pc:docMk/>
          <pc:sldMk cId="3122159233" sldId="280"/>
        </pc:sldMkLst>
        <pc:spChg chg="mod">
          <ac:chgData name="민주 현" userId="78a9c4c6e272e932" providerId="LiveId" clId="{08BC3488-CEB2-4388-A42D-4DBE70AC2228}" dt="2024-02-26T14:22:17.901" v="5497"/>
          <ac:spMkLst>
            <pc:docMk/>
            <pc:sldMk cId="3122159233" sldId="280"/>
            <ac:spMk id="2" creationId="{04B37A90-3BBA-B2D4-82CF-D5341DF5B069}"/>
          </ac:spMkLst>
        </pc:spChg>
        <pc:spChg chg="del">
          <ac:chgData name="민주 현" userId="78a9c4c6e272e932" providerId="LiveId" clId="{08BC3488-CEB2-4388-A42D-4DBE70AC2228}" dt="2024-02-26T14:21:54.011" v="5486"/>
          <ac:spMkLst>
            <pc:docMk/>
            <pc:sldMk cId="3122159233" sldId="280"/>
            <ac:spMk id="3" creationId="{02A6916D-CC8C-7CDB-BEAD-AAA3E567A069}"/>
          </ac:spMkLst>
        </pc:spChg>
        <pc:spChg chg="add mod">
          <ac:chgData name="민주 현" userId="78a9c4c6e272e932" providerId="LiveId" clId="{08BC3488-CEB2-4388-A42D-4DBE70AC2228}" dt="2024-02-26T14:24:06.124" v="5523" actId="1076"/>
          <ac:spMkLst>
            <pc:docMk/>
            <pc:sldMk cId="3122159233" sldId="280"/>
            <ac:spMk id="7" creationId="{09336F5B-3BF3-970D-AF66-4148201EE549}"/>
          </ac:spMkLst>
        </pc:spChg>
        <pc:spChg chg="add mod">
          <ac:chgData name="민주 현" userId="78a9c4c6e272e932" providerId="LiveId" clId="{08BC3488-CEB2-4388-A42D-4DBE70AC2228}" dt="2024-02-26T14:22:46.525" v="5509" actId="14100"/>
          <ac:spMkLst>
            <pc:docMk/>
            <pc:sldMk cId="3122159233" sldId="280"/>
            <ac:spMk id="10" creationId="{DBE53FCB-6F0E-88EF-5EC5-99543858A9C8}"/>
          </ac:spMkLst>
        </pc:spChg>
        <pc:spChg chg="add mod">
          <ac:chgData name="민주 현" userId="78a9c4c6e272e932" providerId="LiveId" clId="{08BC3488-CEB2-4388-A42D-4DBE70AC2228}" dt="2024-02-26T14:23:38.835" v="5516" actId="1076"/>
          <ac:spMkLst>
            <pc:docMk/>
            <pc:sldMk cId="3122159233" sldId="280"/>
            <ac:spMk id="11" creationId="{17780897-B08F-6F47-42D5-7C30E4405CA7}"/>
          </ac:spMkLst>
        </pc:spChg>
        <pc:spChg chg="add del mod">
          <ac:chgData name="민주 현" userId="78a9c4c6e272e932" providerId="LiveId" clId="{08BC3488-CEB2-4388-A42D-4DBE70AC2228}" dt="2024-02-26T14:22:40.506" v="5504" actId="478"/>
          <ac:spMkLst>
            <pc:docMk/>
            <pc:sldMk cId="3122159233" sldId="280"/>
            <ac:spMk id="15" creationId="{ABB2835C-76DF-3DF6-58DA-3E4A33807102}"/>
          </ac:spMkLst>
        </pc:spChg>
        <pc:spChg chg="add mod">
          <ac:chgData name="민주 현" userId="78a9c4c6e272e932" providerId="LiveId" clId="{08BC3488-CEB2-4388-A42D-4DBE70AC2228}" dt="2024-02-26T14:23:02.434" v="5511" actId="1076"/>
          <ac:spMkLst>
            <pc:docMk/>
            <pc:sldMk cId="3122159233" sldId="280"/>
            <ac:spMk id="16" creationId="{9010B914-11B6-D4F6-C149-3E53455A8318}"/>
          </ac:spMkLst>
        </pc:spChg>
        <pc:spChg chg="add mod">
          <ac:chgData name="민주 현" userId="78a9c4c6e272e932" providerId="LiveId" clId="{08BC3488-CEB2-4388-A42D-4DBE70AC2228}" dt="2024-02-26T14:23:07.561" v="5513" actId="14100"/>
          <ac:spMkLst>
            <pc:docMk/>
            <pc:sldMk cId="3122159233" sldId="280"/>
            <ac:spMk id="18" creationId="{28628667-97B0-37D2-1B17-F16DDBFB7B1A}"/>
          </ac:spMkLst>
        </pc:spChg>
        <pc:spChg chg="add mod">
          <ac:chgData name="민주 현" userId="78a9c4c6e272e932" providerId="LiveId" clId="{08BC3488-CEB2-4388-A42D-4DBE70AC2228}" dt="2024-02-26T14:23:40.945" v="5517" actId="1076"/>
          <ac:spMkLst>
            <pc:docMk/>
            <pc:sldMk cId="3122159233" sldId="280"/>
            <ac:spMk id="20" creationId="{2A6ED291-3401-F835-D5E6-52352AD3EE9D}"/>
          </ac:spMkLst>
        </pc:spChg>
        <pc:picChg chg="add mod">
          <ac:chgData name="민주 현" userId="78a9c4c6e272e932" providerId="LiveId" clId="{08BC3488-CEB2-4388-A42D-4DBE70AC2228}" dt="2024-02-26T14:22:20.210" v="5498" actId="1076"/>
          <ac:picMkLst>
            <pc:docMk/>
            <pc:sldMk cId="3122159233" sldId="280"/>
            <ac:picMk id="4" creationId="{6AF3DDB7-D815-EDAE-83D1-75352D395588}"/>
          </ac:picMkLst>
        </pc:picChg>
        <pc:picChg chg="add mod">
          <ac:chgData name="민주 현" userId="78a9c4c6e272e932" providerId="LiveId" clId="{08BC3488-CEB2-4388-A42D-4DBE70AC2228}" dt="2024-02-26T14:23:56.355" v="5521" actId="1076"/>
          <ac:picMkLst>
            <pc:docMk/>
            <pc:sldMk cId="3122159233" sldId="280"/>
            <ac:picMk id="6" creationId="{D2149778-7C06-F622-F06B-00B9F56CE7B2}"/>
          </ac:picMkLst>
        </pc:picChg>
        <pc:picChg chg="add mod">
          <ac:chgData name="민주 현" userId="78a9c4c6e272e932" providerId="LiveId" clId="{08BC3488-CEB2-4388-A42D-4DBE70AC2228}" dt="2024-02-26T14:30:18.284" v="5540" actId="1076"/>
          <ac:picMkLst>
            <pc:docMk/>
            <pc:sldMk cId="3122159233" sldId="280"/>
            <ac:picMk id="8" creationId="{3ED47FA2-6A19-41C2-BE2D-416B5C753D7D}"/>
          </ac:picMkLst>
        </pc:picChg>
        <pc:picChg chg="add mod">
          <ac:chgData name="민주 현" userId="78a9c4c6e272e932" providerId="LiveId" clId="{08BC3488-CEB2-4388-A42D-4DBE70AC2228}" dt="2024-02-26T14:22:27.307" v="5501" actId="14100"/>
          <ac:picMkLst>
            <pc:docMk/>
            <pc:sldMk cId="3122159233" sldId="280"/>
            <ac:picMk id="9" creationId="{8D3B08C9-8708-487C-EC92-81F0019F8FA4}"/>
          </ac:picMkLst>
        </pc:picChg>
        <pc:picChg chg="add mod">
          <ac:chgData name="민주 현" userId="78a9c4c6e272e932" providerId="LiveId" clId="{08BC3488-CEB2-4388-A42D-4DBE70AC2228}" dt="2024-02-26T14:23:44.964" v="5519" actId="1076"/>
          <ac:picMkLst>
            <pc:docMk/>
            <pc:sldMk cId="3122159233" sldId="280"/>
            <ac:picMk id="13" creationId="{F1C4DBBF-1556-6BDC-5F45-B94EA36DD50F}"/>
          </ac:picMkLst>
        </pc:picChg>
      </pc:sldChg>
      <pc:sldChg chg="addSp delSp modSp new mod">
        <pc:chgData name="민주 현" userId="78a9c4c6e272e932" providerId="LiveId" clId="{08BC3488-CEB2-4388-A42D-4DBE70AC2228}" dt="2024-02-26T14:31:20.042" v="5542" actId="1076"/>
        <pc:sldMkLst>
          <pc:docMk/>
          <pc:sldMk cId="2784877048" sldId="281"/>
        </pc:sldMkLst>
        <pc:spChg chg="mod">
          <ac:chgData name="민주 현" userId="78a9c4c6e272e932" providerId="LiveId" clId="{08BC3488-CEB2-4388-A42D-4DBE70AC2228}" dt="2024-02-26T14:24:41.636" v="5526"/>
          <ac:spMkLst>
            <pc:docMk/>
            <pc:sldMk cId="2784877048" sldId="281"/>
            <ac:spMk id="2" creationId="{5CEA5217-B140-B16F-FB4A-DCDA4588783A}"/>
          </ac:spMkLst>
        </pc:spChg>
        <pc:spChg chg="del">
          <ac:chgData name="민주 현" userId="78a9c4c6e272e932" providerId="LiveId" clId="{08BC3488-CEB2-4388-A42D-4DBE70AC2228}" dt="2024-02-26T14:24:35.191" v="5525" actId="22"/>
          <ac:spMkLst>
            <pc:docMk/>
            <pc:sldMk cId="2784877048" sldId="281"/>
            <ac:spMk id="3" creationId="{A24052D2-F0B1-1E06-E86B-08476A723B47}"/>
          </ac:spMkLst>
        </pc:spChg>
        <pc:picChg chg="add mod ord">
          <ac:chgData name="민주 현" userId="78a9c4c6e272e932" providerId="LiveId" clId="{08BC3488-CEB2-4388-A42D-4DBE70AC2228}" dt="2024-02-26T14:24:45.755" v="5528" actId="14100"/>
          <ac:picMkLst>
            <pc:docMk/>
            <pc:sldMk cId="2784877048" sldId="281"/>
            <ac:picMk id="5" creationId="{7998E329-849B-03F3-B158-B7B139CEA7B0}"/>
          </ac:picMkLst>
        </pc:picChg>
        <pc:picChg chg="add mod">
          <ac:chgData name="민주 현" userId="78a9c4c6e272e932" providerId="LiveId" clId="{08BC3488-CEB2-4388-A42D-4DBE70AC2228}" dt="2024-02-26T14:31:20.042" v="5542" actId="1076"/>
          <ac:picMkLst>
            <pc:docMk/>
            <pc:sldMk cId="2784877048" sldId="281"/>
            <ac:picMk id="3074" creationId="{02BBC97D-8BE5-3451-A721-6B8ADDAA2AEA}"/>
          </ac:picMkLst>
        </pc:picChg>
      </pc:sldChg>
      <pc:sldChg chg="addSp delSp modSp new mod">
        <pc:chgData name="민주 현" userId="78a9c4c6e272e932" providerId="LiveId" clId="{08BC3488-CEB2-4388-A42D-4DBE70AC2228}" dt="2024-02-26T14:32:17.181" v="5586" actId="20577"/>
        <pc:sldMkLst>
          <pc:docMk/>
          <pc:sldMk cId="3875287779" sldId="282"/>
        </pc:sldMkLst>
        <pc:spChg chg="mod">
          <ac:chgData name="민주 현" userId="78a9c4c6e272e932" providerId="LiveId" clId="{08BC3488-CEB2-4388-A42D-4DBE70AC2228}" dt="2024-02-26T14:32:17.181" v="5586" actId="20577"/>
          <ac:spMkLst>
            <pc:docMk/>
            <pc:sldMk cId="3875287779" sldId="282"/>
            <ac:spMk id="2" creationId="{D91FC5F4-166B-8CC2-657A-58DDCFA68DB9}"/>
          </ac:spMkLst>
        </pc:spChg>
        <pc:spChg chg="del">
          <ac:chgData name="민주 현" userId="78a9c4c6e272e932" providerId="LiveId" clId="{08BC3488-CEB2-4388-A42D-4DBE70AC2228}" dt="2024-02-26T14:31:41.601" v="5544" actId="22"/>
          <ac:spMkLst>
            <pc:docMk/>
            <pc:sldMk cId="3875287779" sldId="282"/>
            <ac:spMk id="3" creationId="{CEDDC2AB-2474-3D30-EEDF-DCDB12B21B8C}"/>
          </ac:spMkLst>
        </pc:spChg>
        <pc:picChg chg="add mod ord">
          <ac:chgData name="민주 현" userId="78a9c4c6e272e932" providerId="LiveId" clId="{08BC3488-CEB2-4388-A42D-4DBE70AC2228}" dt="2024-02-26T14:31:55.315" v="5548" actId="1076"/>
          <ac:picMkLst>
            <pc:docMk/>
            <pc:sldMk cId="3875287779" sldId="282"/>
            <ac:picMk id="5" creationId="{0D28A118-81F2-F0CD-E81D-54F28FC58699}"/>
          </ac:picMkLst>
        </pc:picChg>
        <pc:picChg chg="add mod">
          <ac:chgData name="민주 현" userId="78a9c4c6e272e932" providerId="LiveId" clId="{08BC3488-CEB2-4388-A42D-4DBE70AC2228}" dt="2024-02-26T14:31:59.251" v="5550" actId="1076"/>
          <ac:picMkLst>
            <pc:docMk/>
            <pc:sldMk cId="3875287779" sldId="282"/>
            <ac:picMk id="6" creationId="{18663FC3-D4A2-64C3-5F27-01E2D953D2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FE19-8705-BC77-BFBE-52439E65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B13E4-ECC7-A709-3A29-278E56EFD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121BC-EC1A-E6C8-E2A6-B44DBF5C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896E0-7EC6-CFA8-A378-F397AE2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DFE80-3494-6E24-8380-FF63FD81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0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B676F-41E7-9DE0-C0E9-10FF7DF7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8E4C9-EA62-1CAA-A513-942504FA8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5AE30-B567-B054-760C-F3AB8AD6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0DDB5-A39C-7D34-70D8-D448A4B3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24E8A-0183-3227-6C37-9D040706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4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A14691-4F57-237F-2721-9D9C2D8A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164AE-0057-4042-2DEA-94C6EA7C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2A0C4-F681-5182-E5EF-A181ECD1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C87E-4A73-552E-7F3C-7AC2DFAD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4F583-E92E-C04D-AD99-3EFCF62D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2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086FD-80D4-3CF5-BDF4-CF6682E9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4B59B-517B-9008-1F91-B6433907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1C255-8712-A479-D442-34AA14E7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C0DC9-E3F3-4E9B-E99E-E0129556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C7746-61B7-DE1F-0F67-A91DA2E4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5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D2C3-0C50-3FD0-890B-A51238FF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AB4B7-9C6D-B1DF-646F-636F8D23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76248-D9C1-574A-51CF-15B3AD3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D0497-D4E7-8291-8751-7F012AF0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D421F-4669-FB21-E162-3181957D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5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9F5F0-112E-EB8C-1A29-8371BE2D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E2C0F-AD21-ABDD-8F83-CA51D2088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2CF1D-C703-8722-D1B3-D4CE7FFBD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9C098-4238-BF2C-4AF3-97646699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975361-BAFB-E2A2-E450-BD2C7CEC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9F0B8-D6CF-BBA7-ECFA-DC100E60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E39EF-5B48-8B1B-141B-C8CBE936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7B40A-BD59-D14B-3DC2-A5DD8166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5A706-BA26-85AB-38B7-5CA12022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8B2FCA-1675-42FE-ADAB-504ECE3A4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18F697-B60F-87BA-CCF2-B569D822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A73F5F-D488-3381-EA71-D136EF2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1029B5-29D3-67F2-B338-1A58AD6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29B803-AEF8-3400-5272-2574EEA3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2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276E4-7117-37A6-2F6D-6F5FFCD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AFEA17-D8B5-5E14-471E-10167D3E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27C2E-031C-36A9-C8C6-FB02133A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0E5003-7014-0832-BDD1-747CF354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2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B08EDB-751E-FB2B-EB99-74273408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D2784B-32B6-5585-5700-768732DA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0A7E1F-3FBB-61E9-533E-587BD03B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FC0C9-7214-450E-A66E-2C02920A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1C5B5-CFB3-EDF2-6C02-9956DFD6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1A130-A3F8-CE09-DA86-D6898BA6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9A5F4-82CA-6C7D-FDF8-06BF80FA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78A6A-88E2-90D7-FF51-E4639644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A80E7-9834-5316-F56E-40A54082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1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6CBC-75A5-477A-0996-8FEA4B19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B9312A-92F0-6CD4-FF8D-F2D0C8258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2ACEC-8CF0-08C1-F66C-E791AE7A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628D7-36B0-4AD9-68DB-D9A2384E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9252CA-87C9-4AE7-5AF5-AE593926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D164EA-5C3D-9619-CF5D-671E04CC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5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D703A4-E7D2-855C-2B25-C2E4E196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A9129-90FB-53B6-B44E-AA68B44ED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F418-E560-27B9-837E-D829378CB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C5A6-562B-4BD9-8532-1A5C3E02A6E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29C5F-1E36-7FD5-2FAF-A10439600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B3B1E-B5E0-4301-C409-F268FD98E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654C-20C1-42FE-87AB-CD5B4E8CC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istudy9314.tistory.com/60" TargetMode="External"/><Relationship Id="rId2" Type="http://schemas.openxmlformats.org/officeDocument/2006/relationships/hyperlink" Target="https://aistudy9314.tistory.com/59?category=10405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ght-tree.tistory.com/19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6ED7-ED9C-CFCF-E9D7-080D0F2A9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214438"/>
            <a:ext cx="10871200" cy="2387600"/>
          </a:xfrm>
        </p:spPr>
        <p:txBody>
          <a:bodyPr>
            <a:normAutofit/>
          </a:bodyPr>
          <a:lstStyle/>
          <a:p>
            <a:r>
              <a:rPr lang="en-US" altLang="ko-KR" sz="5500" dirty="0"/>
              <a:t>Adversarial attack &amp; defense</a:t>
            </a:r>
            <a:endParaRPr lang="ko-KR" altLang="en-US" sz="5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104CF-D78C-927C-F043-16201CE43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1" cy="1655762"/>
          </a:xfrm>
        </p:spPr>
        <p:txBody>
          <a:bodyPr/>
          <a:lstStyle/>
          <a:p>
            <a:r>
              <a:rPr lang="en-US" altLang="ko-KR" dirty="0"/>
              <a:t>“Review of Artificial Intelligence Adversarial Attack and Defense Technologies”</a:t>
            </a:r>
          </a:p>
          <a:p>
            <a:r>
              <a:rPr lang="ko-KR" altLang="en-US" dirty="0"/>
              <a:t>논문 정리</a:t>
            </a:r>
          </a:p>
        </p:txBody>
      </p:sp>
    </p:spTree>
    <p:extLst>
      <p:ext uri="{BB962C8B-B14F-4D97-AF65-F5344CB8AC3E}">
        <p14:creationId xmlns:p14="http://schemas.microsoft.com/office/powerpoint/2010/main" val="33686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BF2A3C-E596-51DE-277F-FF4B1933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82" y="956961"/>
            <a:ext cx="10511836" cy="49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8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BB65B-C0DD-0363-7291-A41EDAE71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0" y="332490"/>
            <a:ext cx="11720332" cy="6265079"/>
          </a:xfrm>
        </p:spPr>
        <p:txBody>
          <a:bodyPr>
            <a:normAutofit/>
          </a:bodyPr>
          <a:lstStyle/>
          <a:p>
            <a:r>
              <a:rPr lang="en-US" altLang="ko-KR" dirty="0"/>
              <a:t>Feature squeezing</a:t>
            </a:r>
          </a:p>
          <a:p>
            <a:pPr marL="0" indent="0">
              <a:buNone/>
            </a:pPr>
            <a:r>
              <a:rPr lang="ko-KR" altLang="en-US" sz="2000" dirty="0"/>
              <a:t>데이터 표현의 복잡성을 줄여 낮은 민감도로 인한 적대적 간섭을 줄이는 것</a:t>
            </a:r>
            <a:r>
              <a:rPr lang="en-US" altLang="ko-KR" sz="2000" dirty="0"/>
              <a:t>. There are two ways</a:t>
            </a:r>
          </a:p>
          <a:p>
            <a:pPr marL="0" indent="0">
              <a:buNone/>
            </a:pPr>
            <a:r>
              <a:rPr lang="en-US" altLang="ko-KR" sz="2000" dirty="0"/>
              <a:t>-reduce the color depth at the pixel level</a:t>
            </a:r>
          </a:p>
          <a:p>
            <a:pPr marL="0" indent="0">
              <a:buNone/>
            </a:pPr>
            <a:r>
              <a:rPr lang="en-US" altLang="ko-KR" sz="2000" dirty="0"/>
              <a:t>-using a smooth filter on the image</a:t>
            </a:r>
          </a:p>
          <a:p>
            <a:pPr marL="0" indent="0">
              <a:buNone/>
            </a:pPr>
            <a:r>
              <a:rPr lang="en-US" altLang="ko-KR" sz="2000" dirty="0"/>
              <a:t>→attack</a:t>
            </a:r>
            <a:r>
              <a:rPr lang="ko-KR" altLang="en-US" sz="2000" dirty="0"/>
              <a:t>에는 효과가 좋으나</a:t>
            </a:r>
            <a:r>
              <a:rPr lang="en-US" altLang="ko-KR" sz="2000" dirty="0"/>
              <a:t>, classification </a:t>
            </a:r>
            <a:r>
              <a:rPr lang="ko-KR" altLang="en-US" sz="2000" dirty="0"/>
              <a:t>정확도가 낮아짐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dirty="0"/>
              <a:t>Using a DCN</a:t>
            </a:r>
          </a:p>
          <a:p>
            <a:pPr marL="0" indent="0">
              <a:buNone/>
            </a:pPr>
            <a:r>
              <a:rPr lang="en-US" altLang="ko-KR" sz="2000" dirty="0"/>
              <a:t>Noise</a:t>
            </a:r>
            <a:r>
              <a:rPr lang="ko-KR" altLang="en-US" sz="2000" dirty="0"/>
              <a:t> </a:t>
            </a:r>
            <a:r>
              <a:rPr lang="en-US" altLang="ko-KR" sz="2000" dirty="0"/>
              <a:t>reduction automatic encode</a:t>
            </a:r>
            <a:r>
              <a:rPr lang="ko-KR" altLang="en-US" sz="2000" dirty="0"/>
              <a:t>을 사용하는 </a:t>
            </a:r>
            <a:r>
              <a:rPr lang="en-US" altLang="ko-KR" sz="2000" dirty="0"/>
              <a:t>deep compression network</a:t>
            </a:r>
          </a:p>
          <a:p>
            <a:pPr marL="0" indent="0">
              <a:buNone/>
            </a:pPr>
            <a:r>
              <a:rPr lang="en-US" altLang="ko-KR" sz="2000" dirty="0"/>
              <a:t>-encoder</a:t>
            </a:r>
            <a:r>
              <a:rPr lang="ko-KR" altLang="en-US" sz="2000" dirty="0"/>
              <a:t>은 </a:t>
            </a:r>
            <a:r>
              <a:rPr lang="en-US" altLang="ko-KR" sz="2000" dirty="0"/>
              <a:t>adversarial noise</a:t>
            </a:r>
            <a:r>
              <a:rPr lang="ko-KR" altLang="en-US" sz="2000" dirty="0"/>
              <a:t>를 줄인다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459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4757A-D953-33BA-9438-81FC1121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24" y="211015"/>
            <a:ext cx="1172307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Inserting a mask layer(Mask</a:t>
            </a:r>
            <a:r>
              <a:rPr lang="ko-KR" altLang="en-US" dirty="0"/>
              <a:t> </a:t>
            </a:r>
            <a:r>
              <a:rPr lang="en-US" altLang="ko-KR" dirty="0"/>
              <a:t>Defense)</a:t>
            </a:r>
          </a:p>
          <a:p>
            <a:pPr marL="0" indent="0">
              <a:buNone/>
            </a:pPr>
            <a:r>
              <a:rPr lang="en-US" altLang="ko-KR" sz="2000" dirty="0"/>
              <a:t>Classified network model </a:t>
            </a:r>
            <a:r>
              <a:rPr lang="ko-KR" altLang="en-US" sz="2000" dirty="0"/>
              <a:t>이전에 </a:t>
            </a:r>
            <a:r>
              <a:rPr lang="en-US" altLang="ko-KR" sz="2000" dirty="0"/>
              <a:t>mask layer</a:t>
            </a:r>
            <a:r>
              <a:rPr lang="ko-KR" altLang="en-US" sz="2000" dirty="0"/>
              <a:t>을 추가함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Mask</a:t>
            </a:r>
            <a:r>
              <a:rPr lang="ko-KR" altLang="en-US" sz="2000" dirty="0"/>
              <a:t> </a:t>
            </a:r>
            <a:r>
              <a:rPr lang="en-US" altLang="ko-KR" sz="2000" dirty="0"/>
              <a:t>layer</a:t>
            </a:r>
            <a:r>
              <a:rPr lang="ko-KR" altLang="en-US" sz="2000" dirty="0"/>
              <a:t>은 원래 이미지와 일치하는 </a:t>
            </a:r>
            <a:r>
              <a:rPr lang="en-US" altLang="ko-KR" sz="2000" dirty="0"/>
              <a:t>adversarial samples</a:t>
            </a:r>
            <a:r>
              <a:rPr lang="ko-KR" altLang="en-US" sz="2000" dirty="0"/>
              <a:t>을 훈련하고 </a:t>
            </a:r>
            <a:r>
              <a:rPr lang="en-US" altLang="ko-KR" sz="2000" dirty="0"/>
              <a:t>samples</a:t>
            </a:r>
            <a:r>
              <a:rPr lang="ko-KR" altLang="en-US" sz="2000" dirty="0"/>
              <a:t>과 </a:t>
            </a:r>
            <a:r>
              <a:rPr lang="en-US" altLang="ko-KR" sz="2000" dirty="0"/>
              <a:t>original</a:t>
            </a:r>
            <a:r>
              <a:rPr lang="ko-KR" altLang="en-US" sz="2000" dirty="0"/>
              <a:t>의 차이를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해석한다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추가적인 </a:t>
            </a:r>
            <a:r>
              <a:rPr lang="en-US" altLang="ko-KR" sz="2000" dirty="0"/>
              <a:t>layer</a:t>
            </a:r>
            <a:r>
              <a:rPr lang="ko-KR" altLang="en-US" sz="2000" dirty="0"/>
              <a:t>에 있는 중요한 </a:t>
            </a:r>
            <a:r>
              <a:rPr lang="en-US" altLang="ko-KR" sz="2000" dirty="0"/>
              <a:t>weight</a:t>
            </a:r>
            <a:r>
              <a:rPr lang="ko-KR" altLang="en-US" sz="2000" dirty="0"/>
              <a:t>들이 </a:t>
            </a:r>
            <a:r>
              <a:rPr lang="en-US" altLang="ko-KR" sz="2000" dirty="0"/>
              <a:t>network</a:t>
            </a:r>
            <a:r>
              <a:rPr lang="ko-KR" altLang="en-US" sz="2000" dirty="0"/>
              <a:t>의 민감한 </a:t>
            </a:r>
            <a:r>
              <a:rPr lang="en-US" altLang="ko-KR" sz="2000" dirty="0"/>
              <a:t>features</a:t>
            </a:r>
            <a:r>
              <a:rPr lang="ko-KR" altLang="en-US" sz="2000" dirty="0"/>
              <a:t>와 일치하기 때문에 이런 </a:t>
            </a:r>
            <a:r>
              <a:rPr lang="en-US" altLang="ko-KR" sz="2000" dirty="0"/>
              <a:t>features</a:t>
            </a:r>
            <a:r>
              <a:rPr lang="ko-KR" altLang="en-US" sz="2000" dirty="0"/>
              <a:t>가 </a:t>
            </a:r>
            <a:r>
              <a:rPr lang="en-US" altLang="ko-KR" sz="2000" dirty="0"/>
              <a:t> classification</a:t>
            </a:r>
            <a:r>
              <a:rPr lang="ko-KR" altLang="en-US" sz="2000" dirty="0"/>
              <a:t>과정에서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지정된다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</a:t>
            </a:r>
            <a:r>
              <a:rPr lang="en-US" altLang="ko-KR" sz="2000" dirty="0"/>
              <a:t>attack</a:t>
            </a:r>
            <a:r>
              <a:rPr lang="ko-KR" altLang="en-US" sz="2000" dirty="0"/>
              <a:t>의 영향이 가려진다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80C769-C538-EC13-E6E5-CDE9DD02D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1081"/>
            <a:ext cx="6843765" cy="24825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BB18C1-F07C-2B2D-E6AC-BD2DAE91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30" y="4101289"/>
            <a:ext cx="5853479" cy="254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63CE6-A768-98B2-1DBE-74994843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08" y="137502"/>
            <a:ext cx="10515600" cy="4351338"/>
          </a:xfrm>
        </p:spPr>
        <p:txBody>
          <a:bodyPr/>
          <a:lstStyle/>
          <a:p>
            <a:r>
              <a:rPr lang="en-US" altLang="ko-KR" dirty="0"/>
              <a:t>Parseval Networks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91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CC60-7DD2-695F-B113-9FC2A392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auxiliary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24B36-4A92-0E89-3813-0BBEF67D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Defense GAN</a:t>
            </a:r>
          </a:p>
          <a:p>
            <a:r>
              <a:rPr lang="en-US" altLang="ko-KR" dirty="0" err="1"/>
              <a:t>MagNet</a:t>
            </a:r>
            <a:endParaRPr lang="en-US" altLang="ko-KR" dirty="0"/>
          </a:p>
          <a:p>
            <a:r>
              <a:rPr lang="en-US" altLang="ko-KR" dirty="0"/>
              <a:t>High-Level Representation Guided Denoiser(HGD)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5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9A1BB-4EE4-33AA-7A0B-9F70128C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0" y="254732"/>
            <a:ext cx="11998569" cy="6495691"/>
          </a:xfrm>
        </p:spPr>
        <p:txBody>
          <a:bodyPr>
            <a:normAutofit/>
          </a:bodyPr>
          <a:lstStyle/>
          <a:p>
            <a:r>
              <a:rPr lang="en-US" altLang="ko-KR" dirty="0"/>
              <a:t>Defense-GAN</a:t>
            </a:r>
          </a:p>
          <a:p>
            <a:pPr marL="0" indent="0">
              <a:buNone/>
            </a:pPr>
            <a:r>
              <a:rPr lang="en-US" altLang="ko-KR" sz="2000" dirty="0"/>
              <a:t>-Reconstruction error</a:t>
            </a:r>
            <a:r>
              <a:rPr lang="ko-KR" altLang="en-US" sz="2000" dirty="0"/>
              <a:t>을 최소화함으로써 </a:t>
            </a:r>
            <a:r>
              <a:rPr lang="en-US" altLang="ko-KR" sz="2000" dirty="0"/>
              <a:t>input</a:t>
            </a:r>
            <a:r>
              <a:rPr lang="ko-KR" altLang="en-US" sz="2000" dirty="0"/>
              <a:t> </a:t>
            </a:r>
            <a:r>
              <a:rPr lang="en-US" altLang="ko-KR" sz="2000" dirty="0"/>
              <a:t>image</a:t>
            </a:r>
            <a:r>
              <a:rPr lang="ko-KR" altLang="en-US" sz="2000" dirty="0"/>
              <a:t>를 </a:t>
            </a:r>
            <a:r>
              <a:rPr lang="en-US" altLang="ko-KR" sz="2000" dirty="0"/>
              <a:t>generator G</a:t>
            </a:r>
            <a:r>
              <a:rPr lang="ko-KR" altLang="en-US" sz="2000" dirty="0"/>
              <a:t>의 범위에 투영한다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-adversarial samples</a:t>
            </a:r>
            <a:r>
              <a:rPr lang="ko-KR" altLang="en-US" sz="2000" dirty="0"/>
              <a:t>와 비교했을 때 </a:t>
            </a:r>
            <a:r>
              <a:rPr lang="en-US" altLang="ko-KR" sz="2000" dirty="0"/>
              <a:t>GAN</a:t>
            </a:r>
            <a:r>
              <a:rPr lang="ko-KR" altLang="en-US" sz="2000" dirty="0"/>
              <a:t>이 생성한 이미지가 </a:t>
            </a:r>
            <a:r>
              <a:rPr lang="en-US" altLang="ko-KR" sz="2000" dirty="0"/>
              <a:t>G</a:t>
            </a:r>
            <a:r>
              <a:rPr lang="ko-KR" altLang="en-US" sz="2000" dirty="0"/>
              <a:t>의 범위에 더 가깝고</a:t>
            </a:r>
            <a:r>
              <a:rPr lang="en-US" altLang="ko-KR" sz="2000" dirty="0"/>
              <a:t>,</a:t>
            </a:r>
            <a:r>
              <a:rPr lang="ko-KR" altLang="en-US" sz="2000" dirty="0"/>
              <a:t> 그러므로 </a:t>
            </a:r>
            <a:r>
              <a:rPr lang="en-US" altLang="ko-KR" sz="2000" dirty="0"/>
              <a:t>perturbance</a:t>
            </a:r>
            <a:r>
              <a:rPr lang="ko-KR" altLang="en-US" sz="2000" dirty="0"/>
              <a:t>를 줄이게 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05CAC0-4D6A-1ABD-2FC0-FA575E18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27" y="3040264"/>
            <a:ext cx="9293145" cy="21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E9600-38BC-18E2-FEED-8DF3164F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140260"/>
            <a:ext cx="11685495" cy="4351338"/>
          </a:xfrm>
        </p:spPr>
        <p:txBody>
          <a:bodyPr/>
          <a:lstStyle/>
          <a:p>
            <a:r>
              <a:rPr lang="en-US" altLang="ko-KR" dirty="0" err="1"/>
              <a:t>MagNet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내부</a:t>
            </a:r>
            <a:r>
              <a:rPr lang="en-US" altLang="ko-KR" sz="2000" dirty="0"/>
              <a:t> layer</a:t>
            </a:r>
            <a:r>
              <a:rPr lang="ko-KR" altLang="en-US" sz="2000" dirty="0"/>
              <a:t>의 데이터를 읽거나 </a:t>
            </a:r>
            <a:r>
              <a:rPr lang="en-US" altLang="ko-KR" sz="2000" dirty="0"/>
              <a:t>classifier</a:t>
            </a:r>
            <a:r>
              <a:rPr lang="ko-KR" altLang="en-US" sz="2000" dirty="0"/>
              <a:t>을 수정하는 것 없이 </a:t>
            </a:r>
            <a:r>
              <a:rPr lang="en-US" altLang="ko-KR" sz="2000" dirty="0"/>
              <a:t>classifier</a:t>
            </a:r>
            <a:r>
              <a:rPr lang="ko-KR" altLang="en-US" sz="2000" dirty="0"/>
              <a:t>의 마지막 </a:t>
            </a:r>
            <a:r>
              <a:rPr lang="en-US" altLang="ko-KR" sz="2000" dirty="0"/>
              <a:t>layer</a:t>
            </a:r>
            <a:r>
              <a:rPr lang="ko-KR" altLang="en-US" sz="2000" dirty="0"/>
              <a:t>의 출력을 </a:t>
            </a:r>
            <a:r>
              <a:rPr lang="en-US" altLang="ko-KR" sz="2000" dirty="0"/>
              <a:t>black</a:t>
            </a:r>
          </a:p>
          <a:p>
            <a:pPr marL="0" indent="0">
              <a:buNone/>
            </a:pPr>
            <a:r>
              <a:rPr lang="en-US" altLang="ko-KR" sz="2000" dirty="0"/>
              <a:t>Box</a:t>
            </a:r>
            <a:r>
              <a:rPr lang="ko-KR" altLang="en-US" sz="2000" dirty="0"/>
              <a:t>로 읽는다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-legal</a:t>
            </a:r>
            <a:r>
              <a:rPr lang="ko-KR" altLang="en-US" sz="2000" dirty="0"/>
              <a:t>과 </a:t>
            </a:r>
            <a:r>
              <a:rPr lang="en-US" altLang="ko-KR" sz="2000" dirty="0"/>
              <a:t>adversarial samples</a:t>
            </a:r>
            <a:r>
              <a:rPr lang="ko-KR" altLang="en-US" sz="2000" dirty="0"/>
              <a:t>를 확인하기 위해 </a:t>
            </a:r>
            <a:r>
              <a:rPr lang="en-US" altLang="ko-KR" sz="2000" dirty="0"/>
              <a:t>detector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-detector</a:t>
            </a:r>
            <a:r>
              <a:rPr lang="ko-KR" altLang="en-US" sz="2000" dirty="0"/>
              <a:t>는 주어진 </a:t>
            </a:r>
            <a:r>
              <a:rPr lang="en-US" altLang="ko-KR" sz="2000" dirty="0"/>
              <a:t>sample</a:t>
            </a:r>
            <a:r>
              <a:rPr lang="ko-KR" altLang="en-US" sz="2000" dirty="0"/>
              <a:t>과 </a:t>
            </a:r>
            <a:r>
              <a:rPr lang="en-US" altLang="ko-KR" sz="2000" dirty="0"/>
              <a:t>manifold</a:t>
            </a:r>
            <a:r>
              <a:rPr lang="ko-KR" altLang="en-US" sz="2000" dirty="0"/>
              <a:t>의 차이를 측정하고 한계점을 넘어가면 버린다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넘어가지 않는다면 원래 이미지로 변형한다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79975-5AE1-6E7B-B483-0502D918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73" y="3791369"/>
            <a:ext cx="9317953" cy="24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D0617-F440-28B1-F3C4-C08A0621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85084"/>
            <a:ext cx="11864788" cy="4351338"/>
          </a:xfrm>
        </p:spPr>
        <p:txBody>
          <a:bodyPr/>
          <a:lstStyle/>
          <a:p>
            <a:r>
              <a:rPr lang="en-US" altLang="ko-KR" dirty="0"/>
              <a:t>High-Level Representation Guided Denoiser(HGD)</a:t>
            </a:r>
          </a:p>
          <a:p>
            <a:pPr marL="0" indent="0">
              <a:buNone/>
            </a:pPr>
            <a:r>
              <a:rPr lang="ko-KR" altLang="en-US" sz="2000" b="0" i="0" dirty="0">
                <a:effectLst/>
                <a:latin typeface="Söhne"/>
              </a:rPr>
              <a:t>픽셀 수준 재구성 손실 함수와 같은 표준적인 노이즈 제거 장치와는 달리</a:t>
            </a:r>
            <a:r>
              <a:rPr lang="en-US" altLang="ko-KR" sz="2000" b="0" i="0" dirty="0">
                <a:effectLst/>
                <a:latin typeface="Söhne"/>
              </a:rPr>
              <a:t>, HGD</a:t>
            </a:r>
            <a:r>
              <a:rPr lang="ko-KR" altLang="en-US" sz="2000" b="0" i="0" dirty="0">
                <a:effectLst/>
                <a:latin typeface="Söhne"/>
              </a:rPr>
              <a:t>는 오류 증폭 문제를 효과적으로 극복할 수 있다</a:t>
            </a:r>
            <a:r>
              <a:rPr lang="en-US" altLang="ko-KR" sz="2000" b="0" i="0" dirty="0">
                <a:effectLst/>
                <a:latin typeface="Söhne"/>
              </a:rPr>
              <a:t>. </a:t>
            </a:r>
            <a:r>
              <a:rPr lang="ko-KR" altLang="en-US" sz="2000" b="0" i="0" dirty="0">
                <a:effectLst/>
                <a:latin typeface="Söhne"/>
              </a:rPr>
              <a:t>이를 위해 </a:t>
            </a:r>
            <a:r>
              <a:rPr lang="en-US" altLang="ko-KR" sz="2000" b="0" i="0" dirty="0">
                <a:effectLst/>
                <a:latin typeface="Söhne"/>
              </a:rPr>
              <a:t>HGD</a:t>
            </a:r>
            <a:r>
              <a:rPr lang="ko-KR" altLang="en-US" sz="2000" b="0" i="0" dirty="0">
                <a:effectLst/>
                <a:latin typeface="Söhne"/>
              </a:rPr>
              <a:t>는 대상 모델의 출력을 깨끗한 이미지와 노이즈 제거 이미지와 비교하는 손실 함수를 사용</a:t>
            </a:r>
            <a:r>
              <a:rPr lang="ko-KR" altLang="en-US" sz="2000" dirty="0">
                <a:latin typeface="Söhne"/>
              </a:rPr>
              <a:t>한다</a:t>
            </a:r>
            <a:r>
              <a:rPr lang="en-US" altLang="ko-KR" sz="2000" dirty="0">
                <a:latin typeface="Söhne"/>
              </a:rPr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E23CD0-6B6D-147C-2A93-B1443C92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57" y="2849110"/>
            <a:ext cx="8681286" cy="33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8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CA0D-007A-51A6-0265-609A84E8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A5421-8648-1B5D-DB10-2D1D4517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DNN</a:t>
            </a:r>
            <a:r>
              <a:rPr lang="ko-KR" altLang="en-US" sz="2000" dirty="0"/>
              <a:t>에서 얻어지는 것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-weight parameters</a:t>
            </a:r>
          </a:p>
          <a:p>
            <a:pPr marL="0" indent="0">
              <a:buNone/>
            </a:pPr>
            <a:r>
              <a:rPr lang="en-US" altLang="ko-KR" sz="2000" dirty="0"/>
              <a:t>-probability vectors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Probability vector</a:t>
            </a:r>
            <a:r>
              <a:rPr lang="ko-KR" altLang="en-US" sz="2000" dirty="0"/>
              <a:t>로 부터 </a:t>
            </a:r>
            <a:r>
              <a:rPr lang="en-US" altLang="ko-KR" sz="2000" dirty="0"/>
              <a:t>class knowledge</a:t>
            </a:r>
          </a:p>
          <a:p>
            <a:pPr marL="0" indent="0">
              <a:buNone/>
            </a:pPr>
            <a:r>
              <a:rPr lang="ko-KR" altLang="en-US" sz="2000" dirty="0" err="1"/>
              <a:t>를</a:t>
            </a:r>
            <a:r>
              <a:rPr lang="ko-KR" altLang="en-US" sz="2000" dirty="0"/>
              <a:t> 추출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첫번째 </a:t>
            </a:r>
            <a:r>
              <a:rPr lang="en-US" altLang="ko-KR" sz="2000" dirty="0"/>
              <a:t>DNN</a:t>
            </a:r>
            <a:r>
              <a:rPr lang="ko-KR" altLang="en-US" sz="2000" dirty="0"/>
              <a:t>에 따른 </a:t>
            </a:r>
            <a:r>
              <a:rPr lang="en-US" altLang="ko-KR" sz="2000" dirty="0"/>
              <a:t>classification predictions</a:t>
            </a:r>
            <a:r>
              <a:rPr lang="ko-KR" altLang="en-US" sz="2000" dirty="0"/>
              <a:t>를 사용하여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두번째 </a:t>
            </a:r>
            <a:r>
              <a:rPr lang="en-US" altLang="ko-KR" sz="2000" dirty="0"/>
              <a:t>DNN</a:t>
            </a:r>
            <a:r>
              <a:rPr lang="ko-KR" altLang="en-US" sz="2000" dirty="0"/>
              <a:t>의 </a:t>
            </a:r>
            <a:r>
              <a:rPr lang="en-US" altLang="ko-KR" sz="2000" dirty="0"/>
              <a:t>dataset labeling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Probabiltiy</a:t>
            </a:r>
            <a:r>
              <a:rPr lang="ko-KR" altLang="en-US" sz="2000" dirty="0"/>
              <a:t>를 사용하는 것이 직관적이므로 좋다고 함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7FED6-54DC-1602-E560-DB9A04C21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11" y="1027906"/>
            <a:ext cx="4713689" cy="297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8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96285-5006-FC45-249F-E5F041C2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36771-B1AA-7D51-869D-7F639EA7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Output</a:t>
            </a:r>
            <a:r>
              <a:rPr lang="ko-KR" altLang="en-US" sz="2000" dirty="0"/>
              <a:t> </a:t>
            </a:r>
            <a:r>
              <a:rPr lang="en-US" altLang="ko-KR" sz="2000" dirty="0"/>
              <a:t>layer</a:t>
            </a:r>
            <a:r>
              <a:rPr lang="ko-KR" altLang="en-US" sz="2000" dirty="0"/>
              <a:t>가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(</a:t>
            </a:r>
            <a:r>
              <a:rPr lang="ko-KR" altLang="en-US" sz="2000" dirty="0"/>
              <a:t>확률 추정 함수</a:t>
            </a:r>
            <a:r>
              <a:rPr lang="en-US" altLang="ko-KR" sz="2000" dirty="0"/>
              <a:t>)</a:t>
            </a:r>
            <a:r>
              <a:rPr lang="ko-KR" altLang="en-US" sz="2000" dirty="0"/>
              <a:t>인 </a:t>
            </a:r>
            <a:r>
              <a:rPr lang="en-US" altLang="ko-KR" sz="2000" dirty="0"/>
              <a:t>large network</a:t>
            </a:r>
            <a:r>
              <a:rPr lang="ko-KR" altLang="en-US" sz="2000" dirty="0"/>
              <a:t>를 훈련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91120-9159-DD71-C3E1-B6D44D4E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02" y="2137777"/>
            <a:ext cx="3632727" cy="31366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E5914A-00D9-3368-5328-46A1E6C7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4" y="2545870"/>
            <a:ext cx="3340998" cy="871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94F297-467E-5F3B-DC5C-5D8DB04B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506" y="2545870"/>
            <a:ext cx="3190875" cy="828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8CC39D-9DA8-E07D-57DB-7AF9D2CC348E}"/>
              </a:ext>
            </a:extLst>
          </p:cNvPr>
          <p:cNvSpPr txBox="1"/>
          <p:nvPr/>
        </p:nvSpPr>
        <p:spPr>
          <a:xfrm>
            <a:off x="3935506" y="3512851"/>
            <a:ext cx="2581835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원래 </a:t>
            </a:r>
            <a:r>
              <a:rPr lang="en-US" altLang="ko-KR" dirty="0" err="1"/>
              <a:t>softmax</a:t>
            </a:r>
            <a:r>
              <a:rPr lang="ko-KR" altLang="en-US" dirty="0"/>
              <a:t>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0C541-8158-97EF-609F-8C16B26D5FB6}"/>
              </a:ext>
            </a:extLst>
          </p:cNvPr>
          <p:cNvSpPr txBox="1"/>
          <p:nvPr/>
        </p:nvSpPr>
        <p:spPr>
          <a:xfrm>
            <a:off x="502705" y="3889368"/>
            <a:ext cx="591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T: distillation temperature</a:t>
            </a:r>
            <a:endParaRPr lang="ko-KR" altLang="en-US" dirty="0"/>
          </a:p>
          <a:p>
            <a:r>
              <a:rPr lang="ko-KR" altLang="en-US" dirty="0"/>
              <a:t>값이 커질수록 </a:t>
            </a:r>
            <a:r>
              <a:rPr lang="en-US" altLang="ko-KR" dirty="0"/>
              <a:t>uniform, </a:t>
            </a:r>
            <a:r>
              <a:rPr lang="ko-KR" altLang="en-US" dirty="0"/>
              <a:t>작아질 수록 </a:t>
            </a:r>
            <a:r>
              <a:rPr lang="en-US" altLang="ko-KR" dirty="0"/>
              <a:t>discrete </a:t>
            </a:r>
            <a:r>
              <a:rPr lang="ko-KR" altLang="en-US" dirty="0"/>
              <a:t>해짐</a:t>
            </a:r>
            <a:endParaRPr lang="en-US" altLang="ko-KR" dirty="0"/>
          </a:p>
        </p:txBody>
      </p:sp>
      <p:pic>
        <p:nvPicPr>
          <p:cNvPr id="2050" name="Picture 2" descr="The Gumbel-Softmax distribution interpolates between discrete one-hot-encoded categorical distributions and continuous categorical densities. (a) For low temperatures (τ = 0.1, τ = 0.5), the expected value of a Gumbel-Softmax random variable approaches the expected value of a categorical random variable with the same logits. As the temperature increases (τ = 1.0, τ = 10.0), the expected value converges to a uniform distribution over the categories. (b) Samples from GumbelSoftmax distributions are identical to samples from a categorical distribution as τ → 0. At higher temperatures, Gumbel-Softmax samples are no longer one-hot, and become uniform as τ → ∞. ">
            <a:extLst>
              <a:ext uri="{FF2B5EF4-FFF2-40B4-BE49-F238E27FC236}">
                <a16:creationId xmlns:a16="http://schemas.microsoft.com/office/drawing/2014/main" id="{0F97BE86-4D66-4850-264C-9A0A6E57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5" y="4660134"/>
            <a:ext cx="5916706" cy="189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7C0E-1BD6-6208-C4CB-78498956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Attack</a:t>
            </a:r>
            <a:r>
              <a:rPr lang="ko-KR" altLang="en-US" dirty="0"/>
              <a:t> 분류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F7A8275-630B-D4CE-C908-6E0ED82E1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r="7139"/>
          <a:stretch/>
        </p:blipFill>
        <p:spPr>
          <a:xfrm>
            <a:off x="5865611" y="1559274"/>
            <a:ext cx="6020625" cy="47634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51DDC-9011-C97C-E428-18B92380DE85}"/>
              </a:ext>
            </a:extLst>
          </p:cNvPr>
          <p:cNvSpPr txBox="1"/>
          <p:nvPr/>
        </p:nvSpPr>
        <p:spPr>
          <a:xfrm>
            <a:off x="126704" y="1690688"/>
            <a:ext cx="596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deployment stage</a:t>
            </a:r>
            <a:r>
              <a:rPr lang="ko-KR" altLang="en-US" sz="2000" dirty="0"/>
              <a:t>도 있으나 따로 소개되지 않음</a:t>
            </a:r>
          </a:p>
        </p:txBody>
      </p:sp>
    </p:spTree>
    <p:extLst>
      <p:ext uri="{BB962C8B-B14F-4D97-AF65-F5344CB8AC3E}">
        <p14:creationId xmlns:p14="http://schemas.microsoft.com/office/powerpoint/2010/main" val="9221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DED3-1600-FBD6-FD4D-DE366ACD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D65454-EA4D-9533-C31E-D080FE548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21"/>
          <a:stretch/>
        </p:blipFill>
        <p:spPr>
          <a:xfrm>
            <a:off x="8533315" y="974821"/>
            <a:ext cx="3181350" cy="8607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7F2F65-907E-4170-BA35-B339C9E64EC7}"/>
              </a:ext>
            </a:extLst>
          </p:cNvPr>
          <p:cNvSpPr txBox="1"/>
          <p:nvPr/>
        </p:nvSpPr>
        <p:spPr>
          <a:xfrm>
            <a:off x="9211031" y="1887385"/>
            <a:ext cx="2546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</a:t>
            </a:r>
            <a:r>
              <a:rPr lang="en-US" altLang="ko-KR" dirty="0"/>
              <a:t>:Hard labels</a:t>
            </a:r>
          </a:p>
          <a:p>
            <a:r>
              <a:rPr lang="ko-KR" altLang="en-US" dirty="0"/>
              <a:t>우</a:t>
            </a:r>
            <a:r>
              <a:rPr lang="en-US" altLang="ko-KR" dirty="0"/>
              <a:t>:soft labels</a:t>
            </a:r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A26CDE0-02F7-CEFF-0FF6-FB82BD86C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00" y="1334295"/>
            <a:ext cx="6776715" cy="497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90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3FBED-8EC0-564E-B9CD-35642206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Defensive Distillation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962BC2-5B09-1B4B-7DB3-36D4602F38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6" y="1426386"/>
            <a:ext cx="5838618" cy="22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86200-28AA-670F-9508-35EB5F829081}"/>
              </a:ext>
            </a:extLst>
          </p:cNvPr>
          <p:cNvSpPr txBox="1"/>
          <p:nvPr/>
        </p:nvSpPr>
        <p:spPr>
          <a:xfrm>
            <a:off x="7213600" y="4735550"/>
            <a:ext cx="454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이 </a:t>
            </a:r>
            <a:r>
              <a:rPr lang="en-US" altLang="ko-KR" dirty="0"/>
              <a:t>perturbations</a:t>
            </a:r>
            <a:r>
              <a:rPr lang="ko-KR" altLang="en-US" dirty="0"/>
              <a:t>에 대해 </a:t>
            </a:r>
            <a:r>
              <a:rPr lang="en-US" altLang="ko-KR" dirty="0"/>
              <a:t>robust</a:t>
            </a:r>
            <a:r>
              <a:rPr lang="ko-KR" altLang="en-US" dirty="0"/>
              <a:t>해짐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19176F-44EC-FC56-8887-031E2C2A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4785"/>
            <a:ext cx="6375400" cy="279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778064-478E-1B36-8D02-2CB26E119F88}"/>
              </a:ext>
            </a:extLst>
          </p:cNvPr>
          <p:cNvSpPr txBox="1"/>
          <p:nvPr/>
        </p:nvSpPr>
        <p:spPr>
          <a:xfrm>
            <a:off x="5928264" y="2052013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b="0" i="0" dirty="0">
                <a:effectLst/>
                <a:latin typeface="Noto Sans Demilight"/>
              </a:rPr>
              <a:t>Support Network</a:t>
            </a:r>
            <a:r>
              <a:rPr lang="ko-KR" altLang="en-US" sz="1500" b="0" i="0" dirty="0">
                <a:effectLst/>
                <a:latin typeface="Noto Sans Demilight"/>
              </a:rPr>
              <a:t>를 먼저 학습 시킨다</a:t>
            </a:r>
            <a:r>
              <a:rPr lang="en-US" altLang="ko-KR" sz="1500" b="0" i="0" dirty="0">
                <a:effectLst/>
                <a:latin typeface="Noto Sans Demilight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500" b="0" i="0" dirty="0">
                <a:effectLst/>
                <a:latin typeface="Noto Sans Demilight"/>
              </a:rPr>
              <a:t> </a:t>
            </a:r>
            <a:r>
              <a:rPr lang="en-US" altLang="ko-KR" sz="1500" b="0" i="0" dirty="0" err="1">
                <a:effectLst/>
                <a:latin typeface="Noto Sans Demilight"/>
              </a:rPr>
              <a:t>softmax</a:t>
            </a:r>
            <a:r>
              <a:rPr lang="en-US" altLang="ko-KR" sz="1500" b="0" i="0" dirty="0">
                <a:effectLst/>
                <a:latin typeface="Noto Sans Demilight"/>
              </a:rPr>
              <a:t> outputs</a:t>
            </a:r>
            <a:r>
              <a:rPr lang="ko-KR" altLang="en-US" sz="1500" b="0" i="0" dirty="0">
                <a:effectLst/>
                <a:latin typeface="Noto Sans Demilight"/>
              </a:rPr>
              <a:t>을 </a:t>
            </a:r>
            <a:r>
              <a:rPr lang="en-US" altLang="ko-KR" sz="1500" b="0" i="0" dirty="0">
                <a:effectLst/>
                <a:latin typeface="Noto Sans Demilight"/>
              </a:rPr>
              <a:t>Target Network</a:t>
            </a:r>
            <a:r>
              <a:rPr lang="ko-KR" altLang="en-US" sz="1500" b="0" i="0" dirty="0">
                <a:effectLst/>
                <a:latin typeface="Noto Sans Demilight"/>
              </a:rPr>
              <a:t>의 </a:t>
            </a:r>
            <a:r>
              <a:rPr lang="en-US" altLang="ko-KR" sz="1500" b="0" i="0" dirty="0">
                <a:effectLst/>
                <a:latin typeface="Noto Sans Demilight"/>
              </a:rPr>
              <a:t>label</a:t>
            </a:r>
            <a:r>
              <a:rPr lang="ko-KR" altLang="en-US" sz="1500" b="0" i="0" dirty="0">
                <a:effectLst/>
                <a:latin typeface="Noto Sans Demilight"/>
              </a:rPr>
              <a:t>로 사용함으로써 </a:t>
            </a:r>
            <a:r>
              <a:rPr lang="en-US" altLang="ko-KR" sz="1500" b="0" i="0" dirty="0">
                <a:effectLst/>
                <a:latin typeface="Noto Sans Demilight"/>
              </a:rPr>
              <a:t>attack</a:t>
            </a:r>
            <a:r>
              <a:rPr lang="ko-KR" altLang="en-US" sz="1500" b="0" i="0" dirty="0">
                <a:effectLst/>
                <a:latin typeface="Noto Sans Demilight"/>
              </a:rPr>
              <a:t>에 대한 </a:t>
            </a:r>
            <a:r>
              <a:rPr lang="en-US" altLang="ko-KR" sz="1500" b="0" i="0" dirty="0">
                <a:effectLst/>
                <a:latin typeface="Noto Sans Demilight"/>
              </a:rPr>
              <a:t>Defense</a:t>
            </a:r>
            <a:r>
              <a:rPr lang="ko-KR" altLang="en-US" sz="1500" b="0" i="0" dirty="0">
                <a:effectLst/>
                <a:latin typeface="Noto Sans Demilight"/>
              </a:rPr>
              <a:t>가 이루어진다</a:t>
            </a:r>
            <a:r>
              <a:rPr lang="en-US" altLang="ko-KR" sz="1500" b="0" i="0" dirty="0">
                <a:effectLst/>
                <a:latin typeface="Noto Sans Demilight"/>
              </a:rPr>
              <a:t>. </a:t>
            </a:r>
            <a:endParaRPr lang="en-US" altLang="ko-KR" sz="1500" dirty="0">
              <a:latin typeface="Noto Sans Demilight"/>
            </a:endParaRPr>
          </a:p>
          <a:p>
            <a:pPr marL="342900" indent="-342900">
              <a:buAutoNum type="arabicPeriod"/>
            </a:pPr>
            <a:r>
              <a:rPr lang="ko-KR" altLang="en-US" sz="1500" b="0" i="0" dirty="0">
                <a:effectLst/>
                <a:latin typeface="Noto Sans Demilight"/>
              </a:rPr>
              <a:t> </a:t>
            </a:r>
            <a:r>
              <a:rPr lang="en-US" altLang="ko-KR" sz="1500" b="0" i="0" dirty="0">
                <a:effectLst/>
                <a:latin typeface="Noto Sans Demilight"/>
              </a:rPr>
              <a:t>test time</a:t>
            </a:r>
            <a:r>
              <a:rPr lang="ko-KR" altLang="en-US" sz="1500" b="0" i="0" dirty="0">
                <a:effectLst/>
                <a:latin typeface="Noto Sans Demilight"/>
              </a:rPr>
              <a:t>에 </a:t>
            </a:r>
            <a:r>
              <a:rPr lang="en-US" altLang="ko-KR" sz="1500" b="0" i="0" dirty="0">
                <a:effectLst/>
                <a:latin typeface="Noto Sans Demilight"/>
              </a:rPr>
              <a:t>T</a:t>
            </a:r>
            <a:r>
              <a:rPr lang="ko-KR" altLang="en-US" sz="1500" b="0" i="0" dirty="0">
                <a:effectLst/>
                <a:latin typeface="Noto Sans Demilight"/>
              </a:rPr>
              <a:t>를 다시 </a:t>
            </a:r>
            <a:r>
              <a:rPr lang="en-US" altLang="ko-KR" sz="1500" b="0" i="0" dirty="0">
                <a:effectLst/>
                <a:latin typeface="Noto Sans Demilight"/>
              </a:rPr>
              <a:t>1</a:t>
            </a:r>
            <a:r>
              <a:rPr lang="ko-KR" altLang="en-US" sz="1500" b="0" i="0" dirty="0">
                <a:effectLst/>
                <a:latin typeface="Noto Sans Demilight"/>
              </a:rPr>
              <a:t>로 되돌림으로써 </a:t>
            </a:r>
            <a:r>
              <a:rPr lang="en-US" altLang="ko-KR" sz="1500" b="0" i="0" dirty="0">
                <a:effectLst/>
                <a:latin typeface="Noto Sans Demilight"/>
              </a:rPr>
              <a:t>target class confidence</a:t>
            </a:r>
            <a:r>
              <a:rPr lang="ko-KR" altLang="en-US" sz="1500" b="0" i="0" dirty="0">
                <a:effectLst/>
                <a:latin typeface="Noto Sans Demilight"/>
              </a:rPr>
              <a:t>를 다시 높여주고</a:t>
            </a:r>
            <a:r>
              <a:rPr lang="en-US" altLang="ko-KR" sz="1500" b="0" i="0" dirty="0">
                <a:effectLst/>
                <a:latin typeface="Noto Sans Demilight"/>
              </a:rPr>
              <a:t>, attack</a:t>
            </a:r>
            <a:r>
              <a:rPr lang="ko-KR" altLang="en-US" sz="1500" b="0" i="0" dirty="0">
                <a:effectLst/>
                <a:latin typeface="Noto Sans Demilight"/>
              </a:rPr>
              <a:t>이 제대로 동작하지 않게 된다</a:t>
            </a:r>
            <a:r>
              <a:rPr lang="en-US" altLang="ko-KR" sz="1500" b="0" i="0" dirty="0">
                <a:effectLst/>
                <a:latin typeface="Noto Sans Demilight"/>
              </a:rPr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4136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91F09-E614-6085-C05D-4496934C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C&amp;W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6203-2BCF-BEB5-4A18-E526B595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Model</a:t>
            </a:r>
            <a:r>
              <a:rPr lang="ko-KR" altLang="en-US" sz="2000" dirty="0"/>
              <a:t>이 </a:t>
            </a:r>
            <a:r>
              <a:rPr lang="en-US" altLang="ko-KR" sz="2000" dirty="0"/>
              <a:t>robust</a:t>
            </a:r>
            <a:r>
              <a:rPr lang="ko-KR" altLang="en-US" sz="2000" dirty="0"/>
              <a:t>해진 게 아니라 그냥 이전의 </a:t>
            </a:r>
            <a:r>
              <a:rPr lang="en-US" altLang="ko-KR" sz="2000" dirty="0"/>
              <a:t>attack method</a:t>
            </a:r>
            <a:r>
              <a:rPr lang="ko-KR" altLang="en-US" sz="2000" dirty="0"/>
              <a:t>들이 작동되지 못하게 한 것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A22E9B-016A-A027-2CAA-4D28E961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299" y="3067867"/>
            <a:ext cx="6010569" cy="34013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9B7D3E-7D7C-5B89-473F-24CD6BC4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83" y="2551975"/>
            <a:ext cx="2831235" cy="1151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F48CD-702A-771C-904E-73DEEB072123}"/>
              </a:ext>
            </a:extLst>
          </p:cNvPr>
          <p:cNvSpPr txBox="1"/>
          <p:nvPr/>
        </p:nvSpPr>
        <p:spPr>
          <a:xfrm>
            <a:off x="1169043" y="3946967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</a:t>
            </a:r>
            <a:r>
              <a:rPr lang="ko-KR" altLang="en-US" dirty="0"/>
              <a:t>만드는 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1644F0-EAB1-D1F2-DF3E-1137C538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41" y="2303038"/>
            <a:ext cx="5227667" cy="497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60306BB-0A2C-7D73-2E75-68070578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43" y="4808480"/>
            <a:ext cx="2591827" cy="115192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6C35B2B-9C8C-B9A9-35DE-C778B0818D9C}"/>
              </a:ext>
            </a:extLst>
          </p:cNvPr>
          <p:cNvSpPr/>
          <p:nvPr/>
        </p:nvSpPr>
        <p:spPr>
          <a:xfrm rot="10800000">
            <a:off x="4208946" y="5280269"/>
            <a:ext cx="567277" cy="1041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5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D39D5-C487-9B00-7927-BC0D098D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C&amp;W attack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7EBB6E-599E-ECBC-811A-39F97FE77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3909"/>
            <a:ext cx="10230939" cy="2441474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F2A23DD-8C0C-2CCB-3FB7-88548157D364}"/>
              </a:ext>
            </a:extLst>
          </p:cNvPr>
          <p:cNvSpPr/>
          <p:nvPr/>
        </p:nvSpPr>
        <p:spPr>
          <a:xfrm>
            <a:off x="554561" y="4625924"/>
            <a:ext cx="567277" cy="1041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37A90-3BBA-B2D4-82CF-D5341DF5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C&amp;W attack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F3DDB7-D815-EDAE-83D1-75352D395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681" b="19707"/>
          <a:stretch/>
        </p:blipFill>
        <p:spPr>
          <a:xfrm>
            <a:off x="606886" y="1673949"/>
            <a:ext cx="8951531" cy="689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3B08C9-8708-487C-EC92-81F0019F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2" y="2946594"/>
            <a:ext cx="6291315" cy="590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53FCB-6F0E-88EF-5EC5-99543858A9C8}"/>
              </a:ext>
            </a:extLst>
          </p:cNvPr>
          <p:cNvSpPr txBox="1"/>
          <p:nvPr/>
        </p:nvSpPr>
        <p:spPr>
          <a:xfrm>
            <a:off x="486253" y="2577262"/>
            <a:ext cx="841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 Attack : </a:t>
            </a:r>
            <a:r>
              <a:rPr lang="en-US" altLang="ko-KR" dirty="0">
                <a:latin typeface="Noto Sans Demilight"/>
              </a:rPr>
              <a:t>L2</a:t>
            </a:r>
            <a:r>
              <a:rPr lang="ko-KR" altLang="en-US" i="0" dirty="0">
                <a:effectLst/>
                <a:latin typeface="Noto Sans Demilight"/>
              </a:rPr>
              <a:t> </a:t>
            </a:r>
            <a:r>
              <a:rPr lang="en-US" altLang="ko-KR" i="0" dirty="0">
                <a:effectLst/>
                <a:latin typeface="Noto Sans Demilight"/>
              </a:rPr>
              <a:t>norm</a:t>
            </a:r>
            <a:r>
              <a:rPr lang="ko-KR" altLang="en-US" i="0" dirty="0">
                <a:effectLst/>
                <a:latin typeface="Noto Sans Demilight"/>
              </a:rPr>
              <a:t>을 사용하여 </a:t>
            </a:r>
            <a:r>
              <a:rPr lang="ko-KR" altLang="en-US" b="0" i="0" dirty="0">
                <a:effectLst/>
                <a:latin typeface="Noto Sans Demilight"/>
              </a:rPr>
              <a:t>낮은 </a:t>
            </a:r>
            <a:r>
              <a:rPr lang="en-US" altLang="ko-KR" b="0" i="0" dirty="0">
                <a:effectLst/>
                <a:latin typeface="Noto Sans Demilight"/>
              </a:rPr>
              <a:t>distortion</a:t>
            </a:r>
            <a:r>
              <a:rPr lang="ko-KR" altLang="en-US" b="0" i="0" dirty="0">
                <a:effectLst/>
                <a:latin typeface="Noto Sans Demilight"/>
              </a:rPr>
              <a:t>을 가지도록 만드는 방법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80897-B08F-6F47-42D5-7C30E4405CA7}"/>
              </a:ext>
            </a:extLst>
          </p:cNvPr>
          <p:cNvSpPr txBox="1"/>
          <p:nvPr/>
        </p:nvSpPr>
        <p:spPr>
          <a:xfrm>
            <a:off x="486250" y="4999385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L∞ Attack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10B914-11B6-D4F6-C149-3E53455A8318}"/>
              </a:ext>
            </a:extLst>
          </p:cNvPr>
          <p:cNvSpPr txBox="1"/>
          <p:nvPr/>
        </p:nvSpPr>
        <p:spPr>
          <a:xfrm>
            <a:off x="486251" y="3736116"/>
            <a:ext cx="14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 Attack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628667-97B0-37D2-1B17-F16DDBFB7B1A}"/>
              </a:ext>
            </a:extLst>
          </p:cNvPr>
          <p:cNvSpPr txBox="1"/>
          <p:nvPr/>
        </p:nvSpPr>
        <p:spPr>
          <a:xfrm>
            <a:off x="486251" y="4144970"/>
            <a:ext cx="1118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oto Sans Demilight"/>
              </a:rPr>
              <a:t>non-</a:t>
            </a:r>
            <a:r>
              <a:rPr lang="en-US" altLang="ko-KR" b="0" i="0" dirty="0" err="1">
                <a:effectLst/>
                <a:latin typeface="Noto Sans Demilight"/>
              </a:rPr>
              <a:t>differentiabel</a:t>
            </a:r>
            <a:r>
              <a:rPr lang="ko-KR" altLang="en-US" b="0" i="0" dirty="0">
                <a:effectLst/>
                <a:latin typeface="Noto Sans Demilight"/>
              </a:rPr>
              <a:t>하기 때문에 </a:t>
            </a:r>
            <a:r>
              <a:rPr lang="en-US" altLang="ko-KR" b="0" i="0" dirty="0">
                <a:effectLst/>
                <a:latin typeface="Noto Sans Demilight"/>
              </a:rPr>
              <a:t>gradient descent</a:t>
            </a:r>
            <a:r>
              <a:rPr lang="ko-KR" altLang="en-US" b="0" i="0" dirty="0">
                <a:effectLst/>
                <a:latin typeface="Noto Sans Demilight"/>
              </a:rPr>
              <a:t>에 적합하지 않다</a:t>
            </a:r>
            <a:r>
              <a:rPr lang="en-US" altLang="ko-KR" b="0" i="0" dirty="0">
                <a:effectLst/>
                <a:latin typeface="Noto Sans Demilight"/>
              </a:rPr>
              <a:t>. </a:t>
            </a:r>
            <a:r>
              <a:rPr lang="ko-KR" altLang="en-US" b="0" i="0" dirty="0">
                <a:effectLst/>
                <a:latin typeface="Noto Sans Demilight"/>
              </a:rPr>
              <a:t>따라서 </a:t>
            </a:r>
            <a:r>
              <a:rPr lang="en-US" altLang="ko-KR" b="0" i="0" dirty="0">
                <a:effectLst/>
                <a:latin typeface="Noto Sans Demilight"/>
              </a:rPr>
              <a:t>classifier output</a:t>
            </a:r>
            <a:r>
              <a:rPr lang="ko-KR" altLang="en-US" b="0" i="0" dirty="0">
                <a:effectLst/>
                <a:latin typeface="Noto Sans Demilight"/>
              </a:rPr>
              <a:t>에 큰 영향을 주지 않는 픽셀들을 찾아서 이를 고정하는 방식으로 대체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6ED291-3401-F835-D5E6-52352AD3EE9D}"/>
              </a:ext>
            </a:extLst>
          </p:cNvPr>
          <p:cNvSpPr txBox="1"/>
          <p:nvPr/>
        </p:nvSpPr>
        <p:spPr>
          <a:xfrm>
            <a:off x="486250" y="5291753"/>
            <a:ext cx="10382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Noto Sans Demilight"/>
              </a:rPr>
              <a:t>not fully differentiable</a:t>
            </a:r>
            <a:r>
              <a:rPr lang="ko-KR" altLang="en-US" b="0" i="0" dirty="0">
                <a:effectLst/>
                <a:latin typeface="Noto Sans Demilight"/>
              </a:rPr>
              <a:t>하기 때문에 </a:t>
            </a:r>
            <a:r>
              <a:rPr lang="en-US" altLang="ko-KR" b="0" i="0" dirty="0">
                <a:effectLst/>
                <a:latin typeface="Noto Sans Demilight"/>
              </a:rPr>
              <a:t>gradient descent</a:t>
            </a:r>
            <a:r>
              <a:rPr lang="ko-KR" altLang="en-US" b="0" i="0" dirty="0">
                <a:effectLst/>
                <a:latin typeface="Noto Sans Demilight"/>
              </a:rPr>
              <a:t>에 바로 적용하기는 어렵다</a:t>
            </a:r>
            <a:r>
              <a:rPr lang="en-US" altLang="ko-KR" b="0" i="0" dirty="0">
                <a:effectLst/>
                <a:latin typeface="Noto Sans Demilight"/>
              </a:rPr>
              <a:t>. 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1C4DBBF-1556-6BDC-5F45-B94EA36DD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86" y="5869169"/>
            <a:ext cx="2476500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149778-7C06-F622-F06B-00B9F56CE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592" y="5769156"/>
            <a:ext cx="3314700" cy="55245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9336F5B-3BF3-970D-AF66-4148201EE549}"/>
              </a:ext>
            </a:extLst>
          </p:cNvPr>
          <p:cNvSpPr/>
          <p:nvPr/>
        </p:nvSpPr>
        <p:spPr>
          <a:xfrm>
            <a:off x="3759726" y="5993295"/>
            <a:ext cx="567277" cy="1041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47FA2-6A19-41C2-BE2D-416B5C753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973" y="951804"/>
            <a:ext cx="2591827" cy="1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9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A5217-B140-B16F-FB4A-DCDA4588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C&amp;W attack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98E329-849B-03F3-B158-B7B139CEA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8146"/>
            <a:ext cx="10274173" cy="2674405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2BBC97D-8BE5-3451-A721-6B8ADDAA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0" y="4502551"/>
            <a:ext cx="104965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7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FC5F4-166B-8CC2-657A-58DDCFA6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Defensive distillation vs C&amp;W attack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28A118-81F2-F0CD-E81D-54F28FC58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802" y="2060905"/>
            <a:ext cx="4600575" cy="385762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663FC3-D4A2-64C3-5F27-01E2D953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6" y="2546619"/>
            <a:ext cx="6587616" cy="28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87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B729D-614F-3C72-EBAE-F814E7FE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99BDD-DE3A-88F3-2B45-35D1D0972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C&amp;W attack-1 </a:t>
            </a:r>
            <a:r>
              <a:rPr lang="en-US" altLang="ko-KR" sz="2000" dirty="0">
                <a:hlinkClick r:id="rId2"/>
              </a:rPr>
              <a:t>https://aistudy9314.tistory.com/59?category=1040544</a:t>
            </a:r>
            <a:endParaRPr lang="en-US" altLang="ko-KR" sz="2000" dirty="0"/>
          </a:p>
          <a:p>
            <a:r>
              <a:rPr lang="en-US" altLang="ko-KR" sz="2000" dirty="0"/>
              <a:t>C&amp;W attack-2 </a:t>
            </a:r>
            <a:r>
              <a:rPr lang="en-US" altLang="ko-KR" sz="2000" dirty="0">
                <a:hlinkClick r:id="rId3"/>
              </a:rPr>
              <a:t>https://aistudy9314.tistory.com/60</a:t>
            </a:r>
            <a:endParaRPr lang="en-US" altLang="ko-KR" sz="2000" dirty="0"/>
          </a:p>
          <a:p>
            <a:r>
              <a:rPr lang="en-US" altLang="ko-KR" sz="2000" dirty="0"/>
              <a:t>Knowledge</a:t>
            </a:r>
            <a:r>
              <a:rPr lang="ko-KR" altLang="en-US" sz="2000" dirty="0"/>
              <a:t> </a:t>
            </a:r>
            <a:r>
              <a:rPr lang="en-US" altLang="ko-KR" sz="2000" dirty="0"/>
              <a:t>Distillation </a:t>
            </a:r>
            <a:r>
              <a:rPr lang="en-US" altLang="ko-KR" sz="2000" dirty="0">
                <a:hlinkClick r:id="rId4"/>
              </a:rPr>
              <a:t>https://light-tree.tistory.com/196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47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3C320-789F-FFE1-3C64-76D5A54E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Example(AE)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CE330A-F616-1028-923A-08444586F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75" b="1771"/>
          <a:stretch/>
        </p:blipFill>
        <p:spPr>
          <a:xfrm>
            <a:off x="838200" y="1463710"/>
            <a:ext cx="5504727" cy="228648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E8FD30-B78A-98CF-1F9F-8F59F00F6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4" b="892"/>
          <a:stretch/>
        </p:blipFill>
        <p:spPr>
          <a:xfrm>
            <a:off x="838200" y="3938209"/>
            <a:ext cx="5705536" cy="2417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7C6633-0D34-63A7-BDFC-5A33C5312090}"/>
              </a:ext>
            </a:extLst>
          </p:cNvPr>
          <p:cNvSpPr txBox="1"/>
          <p:nvPr/>
        </p:nvSpPr>
        <p:spPr>
          <a:xfrm>
            <a:off x="6790300" y="1690688"/>
            <a:ext cx="52010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Transferability(</a:t>
            </a:r>
            <a:r>
              <a:rPr lang="ko-KR" altLang="en-US" dirty="0" err="1"/>
              <a:t>전이성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모델이 유사하면 굳이 새로 구조나 파라미터를 얻을 필요가 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Adversarial instability(</a:t>
            </a:r>
            <a:r>
              <a:rPr lang="ko-KR" altLang="en-US" dirty="0"/>
              <a:t>적대적 불안정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물리적 변환</a:t>
            </a:r>
            <a:r>
              <a:rPr lang="en-US" altLang="ko-KR" dirty="0"/>
              <a:t>(translation, rotation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약함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Regularization effect(</a:t>
            </a:r>
            <a:r>
              <a:rPr lang="ko-KR" altLang="en-US" dirty="0"/>
              <a:t>정규화 효과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적대적 훈련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모델의 결함을 드러내고 샘플의 견고성을 향상시킬 수 있는 정규화 방법이다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다른 정규화에 비해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적대적 샘플을 구성하는 </a:t>
            </a:r>
            <a:r>
              <a:rPr lang="ko-KR" altLang="en-US" b="0" i="0">
                <a:solidFill>
                  <a:srgbClr val="000000"/>
                </a:solidFill>
                <a:effectLst/>
                <a:latin typeface="noto"/>
              </a:rPr>
              <a:t>비용이 비싸다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98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F98EF-6269-B093-C9D0-3E3F6512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Defense </a:t>
            </a:r>
            <a:r>
              <a:rPr lang="ko-KR" altLang="en-US" dirty="0"/>
              <a:t>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5F606-74E5-FBC3-83A8-48377B08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Modifying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</a:p>
          <a:p>
            <a:endParaRPr lang="en-US" altLang="ko-KR" dirty="0"/>
          </a:p>
          <a:p>
            <a:r>
              <a:rPr lang="en-US" altLang="ko-KR" dirty="0"/>
              <a:t>Modifying model</a:t>
            </a:r>
          </a:p>
          <a:p>
            <a:endParaRPr lang="en-US" altLang="ko-KR" dirty="0"/>
          </a:p>
          <a:p>
            <a:r>
              <a:rPr lang="en-US" altLang="ko-KR" dirty="0"/>
              <a:t>Using auxiliary 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71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ACBE-380A-F31B-1304-DC3C9101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30DBA-6283-7DAF-FCF0-1834E4D2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Adversarial training</a:t>
            </a:r>
          </a:p>
          <a:p>
            <a:r>
              <a:rPr lang="en-US" altLang="ko-KR" dirty="0"/>
              <a:t>Gradient hiding</a:t>
            </a:r>
          </a:p>
          <a:p>
            <a:r>
              <a:rPr lang="en-US" altLang="ko-KR" dirty="0"/>
              <a:t>Blocking the transferability</a:t>
            </a:r>
          </a:p>
          <a:p>
            <a:r>
              <a:rPr lang="en-US" altLang="ko-KR" dirty="0"/>
              <a:t>Data compression</a:t>
            </a:r>
          </a:p>
          <a:p>
            <a:r>
              <a:rPr lang="en-US" altLang="ko-KR" dirty="0"/>
              <a:t>Data randomization</a:t>
            </a:r>
          </a:p>
        </p:txBody>
      </p:sp>
    </p:spTree>
    <p:extLst>
      <p:ext uri="{BB962C8B-B14F-4D97-AF65-F5344CB8AC3E}">
        <p14:creationId xmlns:p14="http://schemas.microsoft.com/office/powerpoint/2010/main" val="7226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47FD6-6B58-5950-EF92-7B45CB33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66" y="252773"/>
            <a:ext cx="11812929" cy="6352454"/>
          </a:xfrm>
        </p:spPr>
        <p:txBody>
          <a:bodyPr/>
          <a:lstStyle/>
          <a:p>
            <a:r>
              <a:rPr lang="en-US" altLang="ko-KR" dirty="0"/>
              <a:t>Adversarial training</a:t>
            </a:r>
          </a:p>
          <a:p>
            <a:pPr marL="0" indent="0">
              <a:buNone/>
            </a:pPr>
            <a:r>
              <a:rPr lang="en-US" altLang="ko-KR" sz="2000" dirty="0"/>
              <a:t>Train model with legalized adversarial samples</a:t>
            </a:r>
          </a:p>
          <a:p>
            <a:pPr marL="0" indent="0">
              <a:buNone/>
            </a:pPr>
            <a:r>
              <a:rPr lang="en-US" altLang="ko-KR" sz="2000" dirty="0"/>
              <a:t>→</a:t>
            </a:r>
            <a:r>
              <a:rPr lang="ko-KR" altLang="en-US" sz="2000" dirty="0"/>
              <a:t>모르는 샘플들에 대해서는 효과가 없음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Gradient hiding</a:t>
            </a:r>
          </a:p>
          <a:p>
            <a:pPr marL="0" indent="0">
              <a:buNone/>
            </a:pPr>
            <a:r>
              <a:rPr lang="en-US" altLang="ko-KR" sz="2000" dirty="0"/>
              <a:t>Hide information about model gradient from adversaries</a:t>
            </a:r>
          </a:p>
          <a:p>
            <a:pPr marL="0" indent="0">
              <a:buNone/>
            </a:pPr>
            <a:r>
              <a:rPr lang="en-US" altLang="ko-KR" sz="2000" dirty="0"/>
              <a:t>→proxy</a:t>
            </a:r>
            <a:r>
              <a:rPr lang="ko-KR" altLang="en-US" sz="2000" dirty="0"/>
              <a:t> </a:t>
            </a:r>
            <a:r>
              <a:rPr lang="en-US" altLang="ko-KR" sz="2000" dirty="0"/>
              <a:t>black</a:t>
            </a:r>
            <a:r>
              <a:rPr lang="ko-KR" altLang="en-US" sz="2000" dirty="0"/>
              <a:t> </a:t>
            </a:r>
            <a:r>
              <a:rPr lang="en-US" altLang="ko-KR" sz="2000" dirty="0"/>
              <a:t>box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  <a:r>
              <a:rPr lang="ko-KR" altLang="en-US" sz="2000" dirty="0"/>
              <a:t>을 학습하고 그 모델에서 나온 </a:t>
            </a:r>
            <a:r>
              <a:rPr lang="en-US" altLang="ko-KR" sz="2000" dirty="0"/>
              <a:t>adversarial sample</a:t>
            </a:r>
            <a:r>
              <a:rPr lang="ko-KR" altLang="en-US" sz="2000" dirty="0"/>
              <a:t>들을 사용하면 효과 없음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dirty="0"/>
              <a:t>Blocking the transferability</a:t>
            </a:r>
          </a:p>
          <a:p>
            <a:pPr marL="0" indent="0">
              <a:buNone/>
            </a:pPr>
            <a:r>
              <a:rPr lang="en-US" altLang="ko-KR" sz="2000" dirty="0"/>
              <a:t>→ prevent the transferability of adversarial samples.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내용 개체 틀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F4BD0E8-6699-3452-8E2F-C8205DD25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648" r="10923" b="22361"/>
          <a:stretch/>
        </p:blipFill>
        <p:spPr>
          <a:xfrm>
            <a:off x="6539695" y="3569713"/>
            <a:ext cx="4444679" cy="3035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8442E-041F-CC16-F8CF-B6DFE8B30EB0}"/>
              </a:ext>
            </a:extLst>
          </p:cNvPr>
          <p:cNvSpPr txBox="1"/>
          <p:nvPr/>
        </p:nvSpPr>
        <p:spPr>
          <a:xfrm>
            <a:off x="3815304" y="6106175"/>
            <a:ext cx="336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NULL Labeling method </a:t>
            </a:r>
            <a:r>
              <a:rPr lang="en-US" altLang="ko-KR" sz="1800" dirty="0"/>
              <a:t>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8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A416A78-5E6D-0EC0-129D-9986BDCD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6" y="243068"/>
            <a:ext cx="10515600" cy="5841297"/>
          </a:xfrm>
        </p:spPr>
        <p:txBody>
          <a:bodyPr/>
          <a:lstStyle/>
          <a:p>
            <a:r>
              <a:rPr lang="en-US" altLang="ko-KR" dirty="0"/>
              <a:t>Data compression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improves the robustness by compressing data.</a:t>
            </a:r>
          </a:p>
          <a:p>
            <a:pPr marL="0" indent="0">
              <a:buNone/>
            </a:pPr>
            <a:r>
              <a:rPr lang="ko-KR" altLang="en-US" sz="2000" dirty="0"/>
              <a:t>→</a:t>
            </a:r>
            <a:r>
              <a:rPr lang="en-US" altLang="ko-KR" sz="2000" dirty="0"/>
              <a:t>classification</a:t>
            </a:r>
            <a:r>
              <a:rPr lang="ko-KR" altLang="en-US" sz="2000" dirty="0"/>
              <a:t>에서는 정확도가 감소하고 압축되는 데이터 양이 적으면 효과가 없음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Data randomization</a:t>
            </a:r>
          </a:p>
          <a:p>
            <a:pPr marL="0" indent="0">
              <a:buNone/>
            </a:pPr>
            <a:r>
              <a:rPr lang="ko-KR" altLang="en-US" sz="2000" dirty="0"/>
              <a:t>→</a:t>
            </a:r>
            <a:r>
              <a:rPr lang="en-US" altLang="ko-KR" sz="2000" dirty="0"/>
              <a:t>random</a:t>
            </a:r>
            <a:r>
              <a:rPr lang="ko-KR" altLang="en-US" sz="2000" dirty="0"/>
              <a:t> </a:t>
            </a:r>
            <a:r>
              <a:rPr lang="en-US" altLang="ko-KR" sz="2000" dirty="0"/>
              <a:t>resizing, random textures, data conversion, data expansion, randomization processing </a:t>
            </a:r>
            <a:r>
              <a:rPr lang="ko-KR" altLang="en-US" sz="2000" dirty="0"/>
              <a:t>등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물리적 변환에 약하다고 했으니 이걸로 모델을 학습시키면 </a:t>
            </a:r>
            <a:r>
              <a:rPr lang="en-US" altLang="ko-KR" sz="2000" dirty="0"/>
              <a:t>adversarial attack</a:t>
            </a:r>
            <a:r>
              <a:rPr lang="ko-KR" altLang="en-US" sz="2000" dirty="0"/>
              <a:t>에 대해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효과는 좋은 듯</a:t>
            </a:r>
          </a:p>
        </p:txBody>
      </p:sp>
    </p:spTree>
    <p:extLst>
      <p:ext uri="{BB962C8B-B14F-4D97-AF65-F5344CB8AC3E}">
        <p14:creationId xmlns:p14="http://schemas.microsoft.com/office/powerpoint/2010/main" val="242100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2423C-EF3F-931F-32D4-7FF7976B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73B71-A3B3-1326-EF0C-196BE278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  <a:p>
            <a:r>
              <a:rPr lang="en-US" altLang="ko-KR" dirty="0"/>
              <a:t>Defensive distillation</a:t>
            </a:r>
          </a:p>
          <a:p>
            <a:r>
              <a:rPr lang="en-US" altLang="ko-KR" dirty="0"/>
              <a:t>Feature squeezing</a:t>
            </a:r>
          </a:p>
          <a:p>
            <a:r>
              <a:rPr lang="en-US" altLang="ko-KR" dirty="0"/>
              <a:t>Using a DCN</a:t>
            </a:r>
          </a:p>
          <a:p>
            <a:r>
              <a:rPr lang="en-US" altLang="ko-KR" dirty="0"/>
              <a:t>Inserting a mask layer</a:t>
            </a:r>
          </a:p>
          <a:p>
            <a:r>
              <a:rPr lang="en-US" altLang="ko-KR" dirty="0"/>
              <a:t>Parseval Networks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5E5D68-0787-22A8-97DE-AE03EFC66980}"/>
              </a:ext>
            </a:extLst>
          </p:cNvPr>
          <p:cNvSpPr/>
          <p:nvPr/>
        </p:nvSpPr>
        <p:spPr>
          <a:xfrm>
            <a:off x="838200" y="3299364"/>
            <a:ext cx="631495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CADAF-7D69-7FA8-28CF-CF4C8C13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66" y="239892"/>
            <a:ext cx="11315218" cy="5848391"/>
          </a:xfrm>
        </p:spPr>
        <p:txBody>
          <a:bodyPr/>
          <a:lstStyle/>
          <a:p>
            <a:r>
              <a:rPr lang="en-US" altLang="ko-KR" dirty="0"/>
              <a:t>Regularization</a:t>
            </a:r>
          </a:p>
          <a:p>
            <a:pPr marL="0" indent="0">
              <a:buNone/>
            </a:pPr>
            <a:r>
              <a:rPr lang="en-US" altLang="ko-KR" sz="2000" dirty="0"/>
              <a:t>-Improve the generalization ability of the target model by adding regular terms</a:t>
            </a:r>
          </a:p>
          <a:p>
            <a:pPr marL="0" indent="0">
              <a:buNone/>
            </a:pPr>
            <a:r>
              <a:rPr lang="en-US" altLang="ko-KR" sz="2000" dirty="0"/>
              <a:t>-make the model have good adaptability to resist attacks on an unknown dataset in prediction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dirty="0"/>
              <a:t>Defensive distillation</a:t>
            </a:r>
          </a:p>
          <a:p>
            <a:pPr marL="0" indent="0">
              <a:buNone/>
            </a:pPr>
            <a:r>
              <a:rPr lang="en-US" altLang="ko-KR" sz="2000" dirty="0"/>
              <a:t>Original: compress the large-scale model into small-scale and retain the original accuracy</a:t>
            </a:r>
          </a:p>
          <a:p>
            <a:pPr marL="0" indent="0">
              <a:buNone/>
            </a:pPr>
            <a:r>
              <a:rPr lang="en-US" altLang="ko-KR" sz="2000" dirty="0"/>
              <a:t>defensive distillation: </a:t>
            </a:r>
            <a:r>
              <a:rPr lang="ko-KR" altLang="en-US" sz="2000" dirty="0"/>
              <a:t>모델의 규모는 바꾸지 않음</a:t>
            </a:r>
            <a:r>
              <a:rPr lang="en-US" altLang="ko-KR" sz="2000" dirty="0"/>
              <a:t>, output</a:t>
            </a:r>
            <a:r>
              <a:rPr lang="ko-KR" altLang="en-US" sz="2000" dirty="0"/>
              <a:t>표면이 </a:t>
            </a:r>
            <a:r>
              <a:rPr lang="en-US" altLang="ko-KR" sz="2000" dirty="0"/>
              <a:t>smooth</a:t>
            </a:r>
            <a:r>
              <a:rPr lang="ko-KR" altLang="en-US" sz="2000" dirty="0"/>
              <a:t>하고 </a:t>
            </a:r>
            <a:r>
              <a:rPr lang="en-US" altLang="ko-KR" sz="2000" dirty="0"/>
              <a:t>disturbance</a:t>
            </a:r>
            <a:r>
              <a:rPr lang="ko-KR" altLang="en-US" sz="2000" dirty="0"/>
              <a:t>에 덜 민감한 모델 사용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8" name="Picture 4" descr="a">
            <a:extLst>
              <a:ext uri="{FF2B5EF4-FFF2-40B4-BE49-F238E27FC236}">
                <a16:creationId xmlns:a16="http://schemas.microsoft.com/office/drawing/2014/main" id="{110397A9-D3EC-6E99-8E01-141416F9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11" y="3521819"/>
            <a:ext cx="4228244" cy="317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0F67F4-AB0D-E806-9621-1BF55AA4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1819"/>
            <a:ext cx="3621908" cy="30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856</Words>
  <Application>Microsoft Office PowerPoint</Application>
  <PresentationFormat>와이드스크린</PresentationFormat>
  <Paragraphs>143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noto</vt:lpstr>
      <vt:lpstr>Noto Sans Demilight</vt:lpstr>
      <vt:lpstr>Söhne</vt:lpstr>
      <vt:lpstr>맑은 고딕</vt:lpstr>
      <vt:lpstr>Arial</vt:lpstr>
      <vt:lpstr>Office 테마</vt:lpstr>
      <vt:lpstr>Adversarial attack &amp; defense</vt:lpstr>
      <vt:lpstr>Attack 분류</vt:lpstr>
      <vt:lpstr>Adversarial Example(AE)</vt:lpstr>
      <vt:lpstr>Defense 분류</vt:lpstr>
      <vt:lpstr>Modifying data </vt:lpstr>
      <vt:lpstr>PowerPoint 프레젠테이션</vt:lpstr>
      <vt:lpstr>PowerPoint 프레젠테이션</vt:lpstr>
      <vt:lpstr>Modifying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Using auxiliary tools</vt:lpstr>
      <vt:lpstr>PowerPoint 프레젠테이션</vt:lpstr>
      <vt:lpstr>PowerPoint 프레젠테이션</vt:lpstr>
      <vt:lpstr>PowerPoint 프레젠테이션</vt:lpstr>
      <vt:lpstr>Knowledge Distillation</vt:lpstr>
      <vt:lpstr>Knowledge Distillation</vt:lpstr>
      <vt:lpstr>Knowledge Distillation</vt:lpstr>
      <vt:lpstr>Defensive Distillation</vt:lpstr>
      <vt:lpstr>C&amp;W attack</vt:lpstr>
      <vt:lpstr>C&amp;W attack</vt:lpstr>
      <vt:lpstr>C&amp;W attack</vt:lpstr>
      <vt:lpstr>C&amp;W attack</vt:lpstr>
      <vt:lpstr>Defensive distillation vs C&amp;W attack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 &amp; defense</dc:title>
  <dc:creator>민주 현</dc:creator>
  <cp:lastModifiedBy>민주 현</cp:lastModifiedBy>
  <cp:revision>1</cp:revision>
  <dcterms:created xsi:type="dcterms:W3CDTF">2024-01-29T10:33:36Z</dcterms:created>
  <dcterms:modified xsi:type="dcterms:W3CDTF">2024-02-26T14:32:28Z</dcterms:modified>
</cp:coreProperties>
</file>