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294191F-3C48-42C1-8102-3A1D00F925F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C6B457-8608-4D67-A74B-D6280C03B0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608" y="2362200"/>
            <a:ext cx="7632551" cy="1793167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US" sz="5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PREDICT AD CLICKS</a:t>
            </a:r>
            <a:endParaRPr lang="en-US" sz="54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00055"/>
            <a:ext cx="407776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2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58645"/>
            <a:ext cx="47836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First-cut m</a:t>
            </a:r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etrics of the models:</a:t>
            </a:r>
          </a:p>
          <a:p>
            <a:endParaRPr lang="en-US" sz="2400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0" name="Picture 4" descr="https://lh3.googleusercontent.com/-LcKsnFooVmk/XGk1rg3W5OI/AAAAAAAAEgg/bD-ELXs42Rw9lrf6cl8p11PasTJhYCxjQCL0BGAYYCw/h104/Screenshot%2Bfrom%2B2019-02-17%2B15-51-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59654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58645"/>
            <a:ext cx="9557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AUC:</a:t>
            </a:r>
          </a:p>
          <a:p>
            <a:endParaRPr lang="en-US" sz="2400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2" name="Picture 4" descr="https://lh3.googleusercontent.com/-wtJlH-nki6g/XGk1d_SwiuI/AAAAAAAAEgU/KBlaQDQDiVYAzgZ8fGvaw29IvjHNfqRNwCL0BGAYYCw/h264/Screenshot%2Bfrom%2B2019-02-17%2B15-49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1600200"/>
            <a:ext cx="6747164" cy="452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7632551" cy="1793167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Thank you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31520"/>
            <a:ext cx="807720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Description of the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ataset: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Unique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ID of the record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atetime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Timestamp of the ad click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iteid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Website ID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offerid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Offer ID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commission-based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offers)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ategory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Offer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category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erchant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eller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ID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ountrycode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Country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where affiliates reach is present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rowserid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Browser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used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evid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Device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used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Target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variable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685800"/>
            <a:ext cx="403860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4" y="685800"/>
            <a:ext cx="6705599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First 10 rows:</a:t>
            </a:r>
          </a:p>
          <a:p>
            <a:pPr marL="45720" indent="0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47800"/>
            <a:ext cx="7848599" cy="373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410200"/>
            <a:ext cx="7848599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4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85800"/>
            <a:ext cx="541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EDA on a sample of the dataset</a:t>
            </a:r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400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Computed missing values</a:t>
            </a:r>
          </a:p>
          <a:p>
            <a:pPr marL="45720" indent="0"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539324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Filled the missing values with the mode values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1981200"/>
            <a:ext cx="60864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7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81891"/>
            <a:ext cx="764953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EDA on a sample of the dataset:</a:t>
            </a:r>
          </a:p>
          <a:p>
            <a:pPr marL="45720" indent="0">
              <a:buNone/>
            </a:pPr>
            <a:endParaRPr lang="en-US" sz="2400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Encoded the categorical variables –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countrycode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 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browserid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, and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devid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using Label Encoding</a:t>
            </a:r>
          </a:p>
          <a:p>
            <a:pPr marL="45720" indent="0">
              <a:buNone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1473"/>
            <a:ext cx="759092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197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Correlation:</a:t>
            </a:r>
            <a:endParaRPr lang="en-US" sz="24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4" y="1143000"/>
            <a:ext cx="6781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8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33400"/>
            <a:ext cx="679352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/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Appended new  features to the dataset:</a:t>
            </a:r>
          </a:p>
          <a:p>
            <a:pPr marL="45720" indent="0">
              <a:buNone/>
            </a:pPr>
            <a:endParaRPr lang="en-US" sz="24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Divided the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datetime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feature into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400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862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date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hour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inute</a:t>
            </a:r>
          </a:p>
          <a:p>
            <a:pPr marL="388620" indent="-342900">
              <a:buFont typeface="Arial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Created new features using Mean Encoding: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ean_siteid_enc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88620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mean_offerid_enc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33400"/>
            <a:ext cx="5740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Correlation after adding new features:</a:t>
            </a:r>
            <a:endParaRPr lang="en-US" sz="2400" dirty="0"/>
          </a:p>
        </p:txBody>
      </p:sp>
      <p:pic>
        <p:nvPicPr>
          <p:cNvPr id="6146" name="Picture 2" descr="https://lh3.googleusercontent.com/-J0NG8CRc6v0/XGkMPqFg0uI/AAAAAAAAEfQ/2DQwKb5kjEYaaBLGy7-snedzGL4Y2Wx7gCL0BGAYYCw/h560/2019-02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9342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58645"/>
            <a:ext cx="303801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Important features</a:t>
            </a:r>
            <a:r>
              <a:rPr lang="en-US" sz="2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browserid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c</a:t>
            </a:r>
            <a:r>
              <a:rPr lang="en-US" sz="2400" dirty="0" err="1" smtClean="0"/>
              <a:t>ountrycode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our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d</a:t>
            </a:r>
            <a:r>
              <a:rPr lang="en-US" sz="2400" dirty="0" err="1" smtClean="0"/>
              <a:t>evid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mean_offerid_enc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mean_siteid_enc</a:t>
            </a:r>
            <a:endParaRPr lang="en-US" sz="24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276</TotalTime>
  <Words>153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PREDICT AD CLICKS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AD CLICKS</dc:title>
  <dc:creator>SIDDHI</dc:creator>
  <cp:lastModifiedBy>SIDDHI</cp:lastModifiedBy>
  <cp:revision>21</cp:revision>
  <dcterms:created xsi:type="dcterms:W3CDTF">2019-02-17T00:15:57Z</dcterms:created>
  <dcterms:modified xsi:type="dcterms:W3CDTF">2019-02-17T04:52:29Z</dcterms:modified>
</cp:coreProperties>
</file>