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DB085-2A72-4211-8CDF-AE7B2856BBC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0"/>
      <dgm:spPr/>
    </dgm:pt>
    <dgm:pt modelId="{1EB48919-5784-4911-A55E-7B5FBD2ABEF6}" type="pres">
      <dgm:prSet presAssocID="{AE1DB085-2A72-4211-8CDF-AE7B2856BBC5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53AF5F04-B542-4F59-8F40-FBD6EAAAA455}" type="presOf" srcId="{AE1DB085-2A72-4211-8CDF-AE7B2856BBC5}" destId="{1EB48919-5784-4911-A55E-7B5FBD2ABEF6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7C46E-F98C-4BB6-A752-E7A7D89B4FD6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5989BF-66E9-4296-8B84-727ECA4369E4}">
      <dgm:prSet phldrT="[Text]"/>
      <dgm:spPr/>
      <dgm:t>
        <a:bodyPr/>
        <a:lstStyle/>
        <a:p>
          <a:r>
            <a:rPr lang="hr-HR" dirty="0"/>
            <a:t>Privatni prostori</a:t>
          </a:r>
          <a:endParaRPr lang="en-US" dirty="0"/>
        </a:p>
      </dgm:t>
    </dgm:pt>
    <dgm:pt modelId="{17E07A1B-7455-4D01-B0A4-A248174FA1A3}" type="parTrans" cxnId="{953D8965-9E1A-449A-9FF6-631C88470821}">
      <dgm:prSet/>
      <dgm:spPr/>
      <dgm:t>
        <a:bodyPr/>
        <a:lstStyle/>
        <a:p>
          <a:endParaRPr lang="en-US"/>
        </a:p>
      </dgm:t>
    </dgm:pt>
    <dgm:pt modelId="{98500294-5E2C-4D91-BC71-5A01E37F6E83}" type="sibTrans" cxnId="{953D8965-9E1A-449A-9FF6-631C88470821}">
      <dgm:prSet/>
      <dgm:spPr/>
      <dgm:t>
        <a:bodyPr/>
        <a:lstStyle/>
        <a:p>
          <a:endParaRPr lang="en-US"/>
        </a:p>
      </dgm:t>
    </dgm:pt>
    <dgm:pt modelId="{3A97983E-06CB-4A6A-B54F-89EDEFF1DEC9}">
      <dgm:prSet phldrT="[Text]"/>
      <dgm:spPr/>
      <dgm:t>
        <a:bodyPr/>
        <a:lstStyle/>
        <a:p>
          <a:r>
            <a:rPr lang="hr-HR" dirty="0"/>
            <a:t>Apartmani</a:t>
          </a:r>
          <a:endParaRPr lang="en-US" dirty="0"/>
        </a:p>
      </dgm:t>
    </dgm:pt>
    <dgm:pt modelId="{CC7065C9-D9C2-4187-B422-0C38DA007A5A}" type="parTrans" cxnId="{5D9DC5F7-0710-4EA1-9524-5787D2F2FF6B}">
      <dgm:prSet/>
      <dgm:spPr/>
      <dgm:t>
        <a:bodyPr/>
        <a:lstStyle/>
        <a:p>
          <a:endParaRPr lang="en-US"/>
        </a:p>
      </dgm:t>
    </dgm:pt>
    <dgm:pt modelId="{27C8568F-E6F8-43EE-A3A9-E088DABE5446}" type="sibTrans" cxnId="{5D9DC5F7-0710-4EA1-9524-5787D2F2FF6B}">
      <dgm:prSet/>
      <dgm:spPr/>
      <dgm:t>
        <a:bodyPr/>
        <a:lstStyle/>
        <a:p>
          <a:endParaRPr lang="en-US"/>
        </a:p>
      </dgm:t>
    </dgm:pt>
    <dgm:pt modelId="{C74AFD8F-569A-4C44-A267-4EE757616577}">
      <dgm:prSet phldrT="[Text]"/>
      <dgm:spPr/>
      <dgm:t>
        <a:bodyPr/>
        <a:lstStyle/>
        <a:p>
          <a:r>
            <a:rPr lang="hr-HR" dirty="0"/>
            <a:t>Poslovni prostori</a:t>
          </a:r>
          <a:endParaRPr lang="en-US" dirty="0"/>
        </a:p>
      </dgm:t>
    </dgm:pt>
    <dgm:pt modelId="{D509C5BD-F578-41B7-B780-B3C5BDAE6BDE}" type="parTrans" cxnId="{916331BF-AFF2-4FA8-9C28-C4B9DE1F241B}">
      <dgm:prSet/>
      <dgm:spPr/>
      <dgm:t>
        <a:bodyPr/>
        <a:lstStyle/>
        <a:p>
          <a:endParaRPr lang="en-US"/>
        </a:p>
      </dgm:t>
    </dgm:pt>
    <dgm:pt modelId="{FDF99662-F0D5-4119-A63A-5EFD40841A5E}" type="sibTrans" cxnId="{916331BF-AFF2-4FA8-9C28-C4B9DE1F241B}">
      <dgm:prSet/>
      <dgm:spPr/>
      <dgm:t>
        <a:bodyPr/>
        <a:lstStyle/>
        <a:p>
          <a:endParaRPr lang="en-US"/>
        </a:p>
      </dgm:t>
    </dgm:pt>
    <dgm:pt modelId="{FC56C141-244D-4CCC-9E01-9AB8B8B61D16}" type="pres">
      <dgm:prSet presAssocID="{16A7C46E-F98C-4BB6-A752-E7A7D89B4FD6}" presName="cycle" presStyleCnt="0">
        <dgm:presLayoutVars>
          <dgm:dir/>
          <dgm:resizeHandles val="exact"/>
        </dgm:presLayoutVars>
      </dgm:prSet>
      <dgm:spPr/>
    </dgm:pt>
    <dgm:pt modelId="{E9A342BB-7679-43F9-9B29-1B6139C38018}" type="pres">
      <dgm:prSet presAssocID="{1C5989BF-66E9-4296-8B84-727ECA4369E4}" presName="node" presStyleLbl="node1" presStyleIdx="0" presStyleCnt="3">
        <dgm:presLayoutVars>
          <dgm:bulletEnabled val="1"/>
        </dgm:presLayoutVars>
      </dgm:prSet>
      <dgm:spPr/>
    </dgm:pt>
    <dgm:pt modelId="{CF030117-F847-4500-A66E-C01B0E78B368}" type="pres">
      <dgm:prSet presAssocID="{1C5989BF-66E9-4296-8B84-727ECA4369E4}" presName="spNode" presStyleCnt="0"/>
      <dgm:spPr/>
    </dgm:pt>
    <dgm:pt modelId="{602B921A-EB8E-4207-97B6-5CA81A4D00B3}" type="pres">
      <dgm:prSet presAssocID="{98500294-5E2C-4D91-BC71-5A01E37F6E83}" presName="sibTrans" presStyleLbl="sibTrans1D1" presStyleIdx="0" presStyleCnt="3"/>
      <dgm:spPr/>
    </dgm:pt>
    <dgm:pt modelId="{34F10F17-C0F2-4518-A998-9DBD1239897E}" type="pres">
      <dgm:prSet presAssocID="{3A97983E-06CB-4A6A-B54F-89EDEFF1DEC9}" presName="node" presStyleLbl="node1" presStyleIdx="1" presStyleCnt="3">
        <dgm:presLayoutVars>
          <dgm:bulletEnabled val="1"/>
        </dgm:presLayoutVars>
      </dgm:prSet>
      <dgm:spPr/>
    </dgm:pt>
    <dgm:pt modelId="{05D12B7B-2B56-412D-B6F4-FE2196B23E83}" type="pres">
      <dgm:prSet presAssocID="{3A97983E-06CB-4A6A-B54F-89EDEFF1DEC9}" presName="spNode" presStyleCnt="0"/>
      <dgm:spPr/>
    </dgm:pt>
    <dgm:pt modelId="{7111B2F5-E7FF-4463-8081-D0259FB691A6}" type="pres">
      <dgm:prSet presAssocID="{27C8568F-E6F8-43EE-A3A9-E088DABE5446}" presName="sibTrans" presStyleLbl="sibTrans1D1" presStyleIdx="1" presStyleCnt="3"/>
      <dgm:spPr/>
    </dgm:pt>
    <dgm:pt modelId="{DCA93851-9F5B-4930-B9A3-03A72460CFA3}" type="pres">
      <dgm:prSet presAssocID="{C74AFD8F-569A-4C44-A267-4EE757616577}" presName="node" presStyleLbl="node1" presStyleIdx="2" presStyleCnt="3" custRadScaleRad="102926" custRadScaleInc="-9058">
        <dgm:presLayoutVars>
          <dgm:bulletEnabled val="1"/>
        </dgm:presLayoutVars>
      </dgm:prSet>
      <dgm:spPr/>
    </dgm:pt>
    <dgm:pt modelId="{F8880557-5516-4823-8DD9-B76213A00996}" type="pres">
      <dgm:prSet presAssocID="{C74AFD8F-569A-4C44-A267-4EE757616577}" presName="spNode" presStyleCnt="0"/>
      <dgm:spPr/>
    </dgm:pt>
    <dgm:pt modelId="{BEA1C72F-3ED0-4A8B-B2E1-E93AC3C85BE7}" type="pres">
      <dgm:prSet presAssocID="{FDF99662-F0D5-4119-A63A-5EFD40841A5E}" presName="sibTrans" presStyleLbl="sibTrans1D1" presStyleIdx="2" presStyleCnt="3"/>
      <dgm:spPr/>
    </dgm:pt>
  </dgm:ptLst>
  <dgm:cxnLst>
    <dgm:cxn modelId="{953D8965-9E1A-449A-9FF6-631C88470821}" srcId="{16A7C46E-F98C-4BB6-A752-E7A7D89B4FD6}" destId="{1C5989BF-66E9-4296-8B84-727ECA4369E4}" srcOrd="0" destOrd="0" parTransId="{17E07A1B-7455-4D01-B0A4-A248174FA1A3}" sibTransId="{98500294-5E2C-4D91-BC71-5A01E37F6E83}"/>
    <dgm:cxn modelId="{8A346B81-3D90-4422-8CCA-786EAE733038}" type="presOf" srcId="{16A7C46E-F98C-4BB6-A752-E7A7D89B4FD6}" destId="{FC56C141-244D-4CCC-9E01-9AB8B8B61D16}" srcOrd="0" destOrd="0" presId="urn:microsoft.com/office/officeart/2005/8/layout/cycle6"/>
    <dgm:cxn modelId="{EB0D0282-09F2-4762-8C8B-7F19DEAED808}" type="presOf" srcId="{1C5989BF-66E9-4296-8B84-727ECA4369E4}" destId="{E9A342BB-7679-43F9-9B29-1B6139C38018}" srcOrd="0" destOrd="0" presId="urn:microsoft.com/office/officeart/2005/8/layout/cycle6"/>
    <dgm:cxn modelId="{916331BF-AFF2-4FA8-9C28-C4B9DE1F241B}" srcId="{16A7C46E-F98C-4BB6-A752-E7A7D89B4FD6}" destId="{C74AFD8F-569A-4C44-A267-4EE757616577}" srcOrd="2" destOrd="0" parTransId="{D509C5BD-F578-41B7-B780-B3C5BDAE6BDE}" sibTransId="{FDF99662-F0D5-4119-A63A-5EFD40841A5E}"/>
    <dgm:cxn modelId="{BB68A9BF-B0D1-46AE-A4FC-5E4C62F67CC6}" type="presOf" srcId="{3A97983E-06CB-4A6A-B54F-89EDEFF1DEC9}" destId="{34F10F17-C0F2-4518-A998-9DBD1239897E}" srcOrd="0" destOrd="0" presId="urn:microsoft.com/office/officeart/2005/8/layout/cycle6"/>
    <dgm:cxn modelId="{AD5664C3-C8E1-4E4E-B1A4-BC67BAABEBDA}" type="presOf" srcId="{98500294-5E2C-4D91-BC71-5A01E37F6E83}" destId="{602B921A-EB8E-4207-97B6-5CA81A4D00B3}" srcOrd="0" destOrd="0" presId="urn:microsoft.com/office/officeart/2005/8/layout/cycle6"/>
    <dgm:cxn modelId="{F42B51E3-D95B-4D41-A368-F7A5C66A9D37}" type="presOf" srcId="{C74AFD8F-569A-4C44-A267-4EE757616577}" destId="{DCA93851-9F5B-4930-B9A3-03A72460CFA3}" srcOrd="0" destOrd="0" presId="urn:microsoft.com/office/officeart/2005/8/layout/cycle6"/>
    <dgm:cxn modelId="{5D9DC5F7-0710-4EA1-9524-5787D2F2FF6B}" srcId="{16A7C46E-F98C-4BB6-A752-E7A7D89B4FD6}" destId="{3A97983E-06CB-4A6A-B54F-89EDEFF1DEC9}" srcOrd="1" destOrd="0" parTransId="{CC7065C9-D9C2-4187-B422-0C38DA007A5A}" sibTransId="{27C8568F-E6F8-43EE-A3A9-E088DABE5446}"/>
    <dgm:cxn modelId="{623A2AF8-9795-4AF8-A856-BD6BA903C656}" type="presOf" srcId="{FDF99662-F0D5-4119-A63A-5EFD40841A5E}" destId="{BEA1C72F-3ED0-4A8B-B2E1-E93AC3C85BE7}" srcOrd="0" destOrd="0" presId="urn:microsoft.com/office/officeart/2005/8/layout/cycle6"/>
    <dgm:cxn modelId="{8B5A32FF-D3AF-4C25-843C-43F177B8FA13}" type="presOf" srcId="{27C8568F-E6F8-43EE-A3A9-E088DABE5446}" destId="{7111B2F5-E7FF-4463-8081-D0259FB691A6}" srcOrd="0" destOrd="0" presId="urn:microsoft.com/office/officeart/2005/8/layout/cycle6"/>
    <dgm:cxn modelId="{72B4AC26-6380-4DC6-8CA4-CCBB02C75672}" type="presParOf" srcId="{FC56C141-244D-4CCC-9E01-9AB8B8B61D16}" destId="{E9A342BB-7679-43F9-9B29-1B6139C38018}" srcOrd="0" destOrd="0" presId="urn:microsoft.com/office/officeart/2005/8/layout/cycle6"/>
    <dgm:cxn modelId="{6E96E6E2-8BBD-4E3B-B1AF-282E17B6C5AE}" type="presParOf" srcId="{FC56C141-244D-4CCC-9E01-9AB8B8B61D16}" destId="{CF030117-F847-4500-A66E-C01B0E78B368}" srcOrd="1" destOrd="0" presId="urn:microsoft.com/office/officeart/2005/8/layout/cycle6"/>
    <dgm:cxn modelId="{6AC7D3D5-C4F5-4DBA-9822-DD42354E7C7B}" type="presParOf" srcId="{FC56C141-244D-4CCC-9E01-9AB8B8B61D16}" destId="{602B921A-EB8E-4207-97B6-5CA81A4D00B3}" srcOrd="2" destOrd="0" presId="urn:microsoft.com/office/officeart/2005/8/layout/cycle6"/>
    <dgm:cxn modelId="{C1A1F842-FCCC-4CBF-B170-472C702468B4}" type="presParOf" srcId="{FC56C141-244D-4CCC-9E01-9AB8B8B61D16}" destId="{34F10F17-C0F2-4518-A998-9DBD1239897E}" srcOrd="3" destOrd="0" presId="urn:microsoft.com/office/officeart/2005/8/layout/cycle6"/>
    <dgm:cxn modelId="{8E68FDDC-6B43-40D0-86F0-59FE3ACD23C8}" type="presParOf" srcId="{FC56C141-244D-4CCC-9E01-9AB8B8B61D16}" destId="{05D12B7B-2B56-412D-B6F4-FE2196B23E83}" srcOrd="4" destOrd="0" presId="urn:microsoft.com/office/officeart/2005/8/layout/cycle6"/>
    <dgm:cxn modelId="{78450561-5807-433E-9FD8-0B7C7E178B6F}" type="presParOf" srcId="{FC56C141-244D-4CCC-9E01-9AB8B8B61D16}" destId="{7111B2F5-E7FF-4463-8081-D0259FB691A6}" srcOrd="5" destOrd="0" presId="urn:microsoft.com/office/officeart/2005/8/layout/cycle6"/>
    <dgm:cxn modelId="{2F5B6A48-E66B-4253-8257-4DE7243FBD86}" type="presParOf" srcId="{FC56C141-244D-4CCC-9E01-9AB8B8B61D16}" destId="{DCA93851-9F5B-4930-B9A3-03A72460CFA3}" srcOrd="6" destOrd="0" presId="urn:microsoft.com/office/officeart/2005/8/layout/cycle6"/>
    <dgm:cxn modelId="{49BDF395-2285-4834-853D-1E776E9D391C}" type="presParOf" srcId="{FC56C141-244D-4CCC-9E01-9AB8B8B61D16}" destId="{F8880557-5516-4823-8DD9-B76213A00996}" srcOrd="7" destOrd="0" presId="urn:microsoft.com/office/officeart/2005/8/layout/cycle6"/>
    <dgm:cxn modelId="{B3F1AE57-BAF9-43C2-99F1-91CCD6D9E841}" type="presParOf" srcId="{FC56C141-244D-4CCC-9E01-9AB8B8B61D16}" destId="{BEA1C72F-3ED0-4A8B-B2E1-E93AC3C85BE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962F7-A6FA-4E4B-B124-ED7A4B316C64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C5C23850-BA47-48D9-BE4B-FA4ADA20815E}">
      <dgm:prSet phldrT="[Text]"/>
      <dgm:spPr/>
      <dgm:t>
        <a:bodyPr/>
        <a:lstStyle/>
        <a:p>
          <a:r>
            <a:rPr lang="hr-HR" dirty="0"/>
            <a:t>Vrijeme</a:t>
          </a:r>
          <a:endParaRPr lang="en-US" dirty="0"/>
        </a:p>
      </dgm:t>
    </dgm:pt>
    <dgm:pt modelId="{BA92049B-DD2B-454B-A357-5C8D4DD205DA}" type="parTrans" cxnId="{B31AAB78-6520-4459-A9D7-BAADAE4F238B}">
      <dgm:prSet/>
      <dgm:spPr/>
      <dgm:t>
        <a:bodyPr/>
        <a:lstStyle/>
        <a:p>
          <a:endParaRPr lang="en-US"/>
        </a:p>
      </dgm:t>
    </dgm:pt>
    <dgm:pt modelId="{AE4B64B5-2900-4829-A7F5-1AD1ED7A7895}" type="sibTrans" cxnId="{B31AAB78-6520-4459-A9D7-BAADAE4F238B}">
      <dgm:prSet/>
      <dgm:spPr/>
      <dgm:t>
        <a:bodyPr/>
        <a:lstStyle/>
        <a:p>
          <a:endParaRPr lang="en-US"/>
        </a:p>
      </dgm:t>
    </dgm:pt>
    <dgm:pt modelId="{73CD0B8C-27E0-47B5-A2E2-9679E6CDC949}">
      <dgm:prSet phldrT="[Text]"/>
      <dgm:spPr/>
      <dgm:t>
        <a:bodyPr/>
        <a:lstStyle/>
        <a:p>
          <a:r>
            <a:rPr lang="hr-HR" dirty="0"/>
            <a:t>Znanje</a:t>
          </a:r>
          <a:endParaRPr lang="en-US" dirty="0"/>
        </a:p>
      </dgm:t>
    </dgm:pt>
    <dgm:pt modelId="{0ACF4531-6F5B-4CB6-93CE-A5A440E9E43F}" type="parTrans" cxnId="{361FDE6D-52D1-48A7-B329-0634A5D1B995}">
      <dgm:prSet/>
      <dgm:spPr/>
      <dgm:t>
        <a:bodyPr/>
        <a:lstStyle/>
        <a:p>
          <a:endParaRPr lang="en-US"/>
        </a:p>
      </dgm:t>
    </dgm:pt>
    <dgm:pt modelId="{B1168BE9-CEED-4B92-B2CF-056CC63A8AA5}" type="sibTrans" cxnId="{361FDE6D-52D1-48A7-B329-0634A5D1B995}">
      <dgm:prSet/>
      <dgm:spPr/>
      <dgm:t>
        <a:bodyPr/>
        <a:lstStyle/>
        <a:p>
          <a:endParaRPr lang="en-US"/>
        </a:p>
      </dgm:t>
    </dgm:pt>
    <dgm:pt modelId="{6380D798-1BC7-470F-974E-49D409C0053C}">
      <dgm:prSet phldrT="[Text]"/>
      <dgm:spPr/>
      <dgm:t>
        <a:bodyPr/>
        <a:lstStyle/>
        <a:p>
          <a:r>
            <a:rPr lang="hr-HR" dirty="0"/>
            <a:t>Novac</a:t>
          </a:r>
          <a:endParaRPr lang="en-US" dirty="0"/>
        </a:p>
      </dgm:t>
    </dgm:pt>
    <dgm:pt modelId="{E62B1245-959B-4B99-A8C4-161E172D3BEA}" type="parTrans" cxnId="{5877D48F-E11E-49CB-8693-23C840C22986}">
      <dgm:prSet/>
      <dgm:spPr/>
      <dgm:t>
        <a:bodyPr/>
        <a:lstStyle/>
        <a:p>
          <a:endParaRPr lang="en-US"/>
        </a:p>
      </dgm:t>
    </dgm:pt>
    <dgm:pt modelId="{5292271E-8A6B-4217-8E39-B7D179959D28}" type="sibTrans" cxnId="{5877D48F-E11E-49CB-8693-23C840C22986}">
      <dgm:prSet/>
      <dgm:spPr/>
      <dgm:t>
        <a:bodyPr/>
        <a:lstStyle/>
        <a:p>
          <a:endParaRPr lang="en-US"/>
        </a:p>
      </dgm:t>
    </dgm:pt>
    <dgm:pt modelId="{FFB745C1-642D-4BD4-A390-653E7589B983}" type="pres">
      <dgm:prSet presAssocID="{46B962F7-A6FA-4E4B-B124-ED7A4B316C64}" presName="Name0" presStyleCnt="0">
        <dgm:presLayoutVars>
          <dgm:dir/>
          <dgm:animLvl val="lvl"/>
          <dgm:resizeHandles val="exact"/>
        </dgm:presLayoutVars>
      </dgm:prSet>
      <dgm:spPr/>
    </dgm:pt>
    <dgm:pt modelId="{AB48E53F-84FC-4F8E-AEE3-1CEFBE7CC54A}" type="pres">
      <dgm:prSet presAssocID="{C5C23850-BA47-48D9-BE4B-FA4ADA20815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6C85A8-7E17-4323-A94E-2ACB98F5E3D1}" type="pres">
      <dgm:prSet presAssocID="{AE4B64B5-2900-4829-A7F5-1AD1ED7A7895}" presName="parTxOnlySpace" presStyleCnt="0"/>
      <dgm:spPr/>
    </dgm:pt>
    <dgm:pt modelId="{61A35CC6-97A6-442F-9BAE-C75BD9AF03A8}" type="pres">
      <dgm:prSet presAssocID="{73CD0B8C-27E0-47B5-A2E2-9679E6CDC94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F0D613-B33C-496D-8397-9A803BF07D0F}" type="pres">
      <dgm:prSet presAssocID="{B1168BE9-CEED-4B92-B2CF-056CC63A8AA5}" presName="parTxOnlySpace" presStyleCnt="0"/>
      <dgm:spPr/>
    </dgm:pt>
    <dgm:pt modelId="{B4D14156-D028-4198-A533-D69FEB80A48B}" type="pres">
      <dgm:prSet presAssocID="{6380D798-1BC7-470F-974E-49D409C0053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779CC0A-2BC8-4953-B413-C954A7BCBCFC}" type="presOf" srcId="{46B962F7-A6FA-4E4B-B124-ED7A4B316C64}" destId="{FFB745C1-642D-4BD4-A390-653E7589B983}" srcOrd="0" destOrd="0" presId="urn:microsoft.com/office/officeart/2005/8/layout/chevron1"/>
    <dgm:cxn modelId="{78A8FC48-FE3E-41E6-80E5-856BB70A6B40}" type="presOf" srcId="{C5C23850-BA47-48D9-BE4B-FA4ADA20815E}" destId="{AB48E53F-84FC-4F8E-AEE3-1CEFBE7CC54A}" srcOrd="0" destOrd="0" presId="urn:microsoft.com/office/officeart/2005/8/layout/chevron1"/>
    <dgm:cxn modelId="{361FDE6D-52D1-48A7-B329-0634A5D1B995}" srcId="{46B962F7-A6FA-4E4B-B124-ED7A4B316C64}" destId="{73CD0B8C-27E0-47B5-A2E2-9679E6CDC949}" srcOrd="1" destOrd="0" parTransId="{0ACF4531-6F5B-4CB6-93CE-A5A440E9E43F}" sibTransId="{B1168BE9-CEED-4B92-B2CF-056CC63A8AA5}"/>
    <dgm:cxn modelId="{B31AAB78-6520-4459-A9D7-BAADAE4F238B}" srcId="{46B962F7-A6FA-4E4B-B124-ED7A4B316C64}" destId="{C5C23850-BA47-48D9-BE4B-FA4ADA20815E}" srcOrd="0" destOrd="0" parTransId="{BA92049B-DD2B-454B-A357-5C8D4DD205DA}" sibTransId="{AE4B64B5-2900-4829-A7F5-1AD1ED7A7895}"/>
    <dgm:cxn modelId="{592CB98B-84AD-4245-B470-41D76A09B167}" type="presOf" srcId="{6380D798-1BC7-470F-974E-49D409C0053C}" destId="{B4D14156-D028-4198-A533-D69FEB80A48B}" srcOrd="0" destOrd="0" presId="urn:microsoft.com/office/officeart/2005/8/layout/chevron1"/>
    <dgm:cxn modelId="{5877D48F-E11E-49CB-8693-23C840C22986}" srcId="{46B962F7-A6FA-4E4B-B124-ED7A4B316C64}" destId="{6380D798-1BC7-470F-974E-49D409C0053C}" srcOrd="2" destOrd="0" parTransId="{E62B1245-959B-4B99-A8C4-161E172D3BEA}" sibTransId="{5292271E-8A6B-4217-8E39-B7D179959D28}"/>
    <dgm:cxn modelId="{8B26FAF9-ED17-43E5-A263-92A1EBEDC3FE}" type="presOf" srcId="{73CD0B8C-27E0-47B5-A2E2-9679E6CDC949}" destId="{61A35CC6-97A6-442F-9BAE-C75BD9AF03A8}" srcOrd="0" destOrd="0" presId="urn:microsoft.com/office/officeart/2005/8/layout/chevron1"/>
    <dgm:cxn modelId="{A7DE347D-5BA0-4979-8FE2-D85C5B600D8B}" type="presParOf" srcId="{FFB745C1-642D-4BD4-A390-653E7589B983}" destId="{AB48E53F-84FC-4F8E-AEE3-1CEFBE7CC54A}" srcOrd="0" destOrd="0" presId="urn:microsoft.com/office/officeart/2005/8/layout/chevron1"/>
    <dgm:cxn modelId="{42519F1F-C0C0-406C-8774-B7F7F56DBEB7}" type="presParOf" srcId="{FFB745C1-642D-4BD4-A390-653E7589B983}" destId="{E26C85A8-7E17-4323-A94E-2ACB98F5E3D1}" srcOrd="1" destOrd="0" presId="urn:microsoft.com/office/officeart/2005/8/layout/chevron1"/>
    <dgm:cxn modelId="{2F01656D-DF38-46E6-A2CC-2BCCA98AEE42}" type="presParOf" srcId="{FFB745C1-642D-4BD4-A390-653E7589B983}" destId="{61A35CC6-97A6-442F-9BAE-C75BD9AF03A8}" srcOrd="2" destOrd="0" presId="urn:microsoft.com/office/officeart/2005/8/layout/chevron1"/>
    <dgm:cxn modelId="{D9E6439C-1738-4AD1-A546-407CBCD485A7}" type="presParOf" srcId="{FFB745C1-642D-4BD4-A390-653E7589B983}" destId="{ADF0D613-B33C-496D-8397-9A803BF07D0F}" srcOrd="3" destOrd="0" presId="urn:microsoft.com/office/officeart/2005/8/layout/chevron1"/>
    <dgm:cxn modelId="{644EF273-BBE0-4503-80DD-F77B03153098}" type="presParOf" srcId="{FFB745C1-642D-4BD4-A390-653E7589B983}" destId="{B4D14156-D028-4198-A533-D69FEB80A48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342BB-7679-43F9-9B29-1B6139C38018}">
      <dsp:nvSpPr>
        <dsp:cNvPr id="0" name=""/>
        <dsp:cNvSpPr/>
      </dsp:nvSpPr>
      <dsp:spPr>
        <a:xfrm>
          <a:off x="2738193" y="1073"/>
          <a:ext cx="2066075" cy="1342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 dirty="0"/>
            <a:t>Privatni prostori</a:t>
          </a:r>
          <a:endParaRPr lang="en-US" sz="3100" kern="1200" dirty="0"/>
        </a:p>
      </dsp:txBody>
      <dsp:txXfrm>
        <a:off x="2803750" y="66630"/>
        <a:ext cx="1934961" cy="1211834"/>
      </dsp:txXfrm>
    </dsp:sp>
    <dsp:sp modelId="{602B921A-EB8E-4207-97B6-5CA81A4D00B3}">
      <dsp:nvSpPr>
        <dsp:cNvPr id="0" name=""/>
        <dsp:cNvSpPr/>
      </dsp:nvSpPr>
      <dsp:spPr>
        <a:xfrm>
          <a:off x="1980988" y="672548"/>
          <a:ext cx="3580486" cy="3580486"/>
        </a:xfrm>
        <a:custGeom>
          <a:avLst/>
          <a:gdLst/>
          <a:ahLst/>
          <a:cxnLst/>
          <a:rect l="0" t="0" r="0" b="0"/>
          <a:pathLst>
            <a:path>
              <a:moveTo>
                <a:pt x="2838272" y="338828"/>
              </a:moveTo>
              <a:arcTo wR="1790243" hR="1790243" stAng="18349924" swAng="364528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0F17-C0F2-4518-A998-9DBD1239897E}">
      <dsp:nvSpPr>
        <dsp:cNvPr id="0" name=""/>
        <dsp:cNvSpPr/>
      </dsp:nvSpPr>
      <dsp:spPr>
        <a:xfrm>
          <a:off x="4288590" y="2686439"/>
          <a:ext cx="2066075" cy="1342948"/>
        </a:xfrm>
        <a:prstGeom prst="roundRect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 dirty="0"/>
            <a:t>Apartmani</a:t>
          </a:r>
          <a:endParaRPr lang="en-US" sz="3100" kern="1200" dirty="0"/>
        </a:p>
      </dsp:txBody>
      <dsp:txXfrm>
        <a:off x="4354147" y="2751996"/>
        <a:ext cx="1934961" cy="1211834"/>
      </dsp:txXfrm>
    </dsp:sp>
    <dsp:sp modelId="{7111B2F5-E7FF-4463-8081-D0259FB691A6}">
      <dsp:nvSpPr>
        <dsp:cNvPr id="0" name=""/>
        <dsp:cNvSpPr/>
      </dsp:nvSpPr>
      <dsp:spPr>
        <a:xfrm>
          <a:off x="1923974" y="705464"/>
          <a:ext cx="3580486" cy="3580486"/>
        </a:xfrm>
        <a:custGeom>
          <a:avLst/>
          <a:gdLst/>
          <a:ahLst/>
          <a:cxnLst/>
          <a:rect l="0" t="0" r="0" b="0"/>
          <a:pathLst>
            <a:path>
              <a:moveTo>
                <a:pt x="2699957" y="3332122"/>
              </a:moveTo>
              <a:arcTo wR="1790243" hR="1790243" stAng="3567555" swAng="3126870"/>
            </a:path>
          </a:pathLst>
        </a:custGeom>
        <a:noFill/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93851-9F5B-4930-B9A3-03A72460CFA3}">
      <dsp:nvSpPr>
        <dsp:cNvPr id="0" name=""/>
        <dsp:cNvSpPr/>
      </dsp:nvSpPr>
      <dsp:spPr>
        <a:xfrm>
          <a:off x="1203844" y="2811632"/>
          <a:ext cx="2066075" cy="1342948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100" kern="1200" dirty="0"/>
            <a:t>Poslovni prostori</a:t>
          </a:r>
          <a:endParaRPr lang="en-US" sz="3100" kern="1200" dirty="0"/>
        </a:p>
      </dsp:txBody>
      <dsp:txXfrm>
        <a:off x="1269401" y="2877189"/>
        <a:ext cx="1934961" cy="1211834"/>
      </dsp:txXfrm>
    </dsp:sp>
    <dsp:sp modelId="{BEA1C72F-3ED0-4A8B-B2E1-E93AC3C85BE7}">
      <dsp:nvSpPr>
        <dsp:cNvPr id="0" name=""/>
        <dsp:cNvSpPr/>
      </dsp:nvSpPr>
      <dsp:spPr>
        <a:xfrm>
          <a:off x="1933716" y="704826"/>
          <a:ext cx="3580486" cy="3580486"/>
        </a:xfrm>
        <a:custGeom>
          <a:avLst/>
          <a:gdLst/>
          <a:ahLst/>
          <a:cxnLst/>
          <a:rect l="0" t="0" r="0" b="0"/>
          <a:pathLst>
            <a:path>
              <a:moveTo>
                <a:pt x="24833" y="2087394"/>
              </a:moveTo>
              <a:arcTo wR="1790243" hR="1790243" stAng="10226737" swAng="3930801"/>
            </a:path>
          </a:pathLst>
        </a:custGeom>
        <a:noFill/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8E53F-84FC-4F8E-AEE3-1CEFBE7CC54A}">
      <dsp:nvSpPr>
        <dsp:cNvPr id="0" name=""/>
        <dsp:cNvSpPr/>
      </dsp:nvSpPr>
      <dsp:spPr>
        <a:xfrm>
          <a:off x="3036" y="972323"/>
          <a:ext cx="3698974" cy="14795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5000" kern="1200" dirty="0"/>
            <a:t>Vrijeme</a:t>
          </a:r>
          <a:endParaRPr lang="en-US" sz="5000" kern="1200" dirty="0"/>
        </a:p>
      </dsp:txBody>
      <dsp:txXfrm>
        <a:off x="742831" y="972323"/>
        <a:ext cx="2219385" cy="1479589"/>
      </dsp:txXfrm>
    </dsp:sp>
    <dsp:sp modelId="{61A35CC6-97A6-442F-9BAE-C75BD9AF03A8}">
      <dsp:nvSpPr>
        <dsp:cNvPr id="0" name=""/>
        <dsp:cNvSpPr/>
      </dsp:nvSpPr>
      <dsp:spPr>
        <a:xfrm>
          <a:off x="3332112" y="972323"/>
          <a:ext cx="3698974" cy="1479589"/>
        </a:xfrm>
        <a:prstGeom prst="chevron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5000" kern="1200" dirty="0"/>
            <a:t>Znanje</a:t>
          </a:r>
          <a:endParaRPr lang="en-US" sz="5000" kern="1200" dirty="0"/>
        </a:p>
      </dsp:txBody>
      <dsp:txXfrm>
        <a:off x="4071907" y="972323"/>
        <a:ext cx="2219385" cy="1479589"/>
      </dsp:txXfrm>
    </dsp:sp>
    <dsp:sp modelId="{B4D14156-D028-4198-A533-D69FEB80A48B}">
      <dsp:nvSpPr>
        <dsp:cNvPr id="0" name=""/>
        <dsp:cNvSpPr/>
      </dsp:nvSpPr>
      <dsp:spPr>
        <a:xfrm>
          <a:off x="6661189" y="972323"/>
          <a:ext cx="3698974" cy="1479589"/>
        </a:xfrm>
        <a:prstGeom prst="chevron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66675" rIns="66675" bIns="6667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5000" kern="1200" dirty="0"/>
            <a:t>Novac</a:t>
          </a:r>
          <a:endParaRPr lang="en-US" sz="5000" kern="1200" dirty="0"/>
        </a:p>
      </dsp:txBody>
      <dsp:txXfrm>
        <a:off x="7400984" y="972323"/>
        <a:ext cx="2219385" cy="1479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33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270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871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50719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677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03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15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342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688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891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561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33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094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961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742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32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33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401A90-3202-46CB-B984-56E3069B0535}" type="datetimeFigureOut">
              <a:rPr lang="en-US" smtClean="0"/>
              <a:t>14/1/2022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EEB85B-E3B4-42AB-8DC5-1FE0D099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EB69-9495-4C98-9361-089D96010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</a:t>
            </a: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čišćenja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održavanja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9191E-D593-4675-B07C-6DFEBF31F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0036495168,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Juraj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Dukić-Hrvoić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Juraj.Dukic-Hrvoic@fer.hr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0036506022, Hana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Ivandić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Hana.Ivandic@fer.hr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voditelj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0036511638, Ana Šikić, Ana.Sikic@fer.hr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103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ISKUSTVO I ZNANJE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C7F-0FCD-4472-972F-28F425ACD0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</a:t>
            </a:r>
            <a:r>
              <a:rPr lang="hr-HR" sz="2400" cap="none" dirty="0"/>
              <a:t>rogramerske vještine</a:t>
            </a:r>
          </a:p>
          <a:p>
            <a:r>
              <a:rPr lang="hr-HR" sz="2400" cap="none" dirty="0"/>
              <a:t>Iskustvo rada na sličnim projektima</a:t>
            </a:r>
          </a:p>
          <a:p>
            <a:r>
              <a:rPr lang="hr-HR" sz="2400" cap="none" dirty="0"/>
              <a:t>Upućenost u turizam – osobna iskustva (motivacija)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27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potreba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C7F-0FCD-4472-972F-28F425ACD0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F7E9-1BA0-4412-B1F8-4AB49DD4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6" y="2214694"/>
            <a:ext cx="10633362" cy="32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941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proizvod</a:t>
            </a:r>
            <a:endParaRPr lang="en-US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BAC2A9-4F2C-420C-8F5E-67AFE93F3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42649"/>
              </p:ext>
            </p:extLst>
          </p:nvPr>
        </p:nvGraphicFramePr>
        <p:xfrm>
          <a:off x="1620254" y="8208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A1BBE5-BAEF-4530-A44E-335D250B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496172"/>
              </p:ext>
            </p:extLst>
          </p:nvPr>
        </p:nvGraphicFramePr>
        <p:xfrm>
          <a:off x="-580191" y="2214694"/>
          <a:ext cx="7542463" cy="450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F73AF3-1A0E-4619-B005-3C4EF85E06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8675" y="2233405"/>
            <a:ext cx="6128084" cy="4970383"/>
          </a:xfrm>
        </p:spPr>
        <p:txBody>
          <a:bodyPr>
            <a:normAutofit/>
          </a:bodyPr>
          <a:lstStyle/>
          <a:p>
            <a:r>
              <a:rPr lang="hr-HR" sz="2400" cap="none" dirty="0"/>
              <a:t>Mobilna i web aplikacija </a:t>
            </a:r>
          </a:p>
          <a:p>
            <a:r>
              <a:rPr lang="hr-HR" sz="2400" cap="none" dirty="0"/>
              <a:t>„</a:t>
            </a:r>
            <a:r>
              <a:rPr lang="hr-HR" sz="2400" cap="none" dirty="0" err="1"/>
              <a:t>Economy</a:t>
            </a:r>
            <a:r>
              <a:rPr lang="hr-HR" sz="2400" cap="none" dirty="0"/>
              <a:t>”, standardna i trajna usluga</a:t>
            </a:r>
          </a:p>
          <a:p>
            <a:r>
              <a:rPr lang="hr-HR" sz="2400" cap="none" dirty="0"/>
              <a:t>Nadzor</a:t>
            </a:r>
          </a:p>
          <a:p>
            <a:r>
              <a:rPr lang="hr-HR" sz="2400" cap="none" dirty="0"/>
              <a:t>Honorarni radnici + servisi</a:t>
            </a:r>
          </a:p>
        </p:txBody>
      </p:sp>
    </p:spTree>
    <p:extLst>
      <p:ext uri="{BB962C8B-B14F-4D97-AF65-F5344CB8AC3E}">
        <p14:creationId xmlns:p14="http://schemas.microsoft.com/office/powerpoint/2010/main" val="651731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sredstva</a:t>
            </a:r>
            <a:endParaRPr lang="en-US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6823A0-51D6-4441-871C-BBBD1E59112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000750"/>
              </p:ext>
            </p:extLst>
          </p:nvPr>
        </p:nvGraphicFramePr>
        <p:xfrm>
          <a:off x="913774" y="1716881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7265B6-DD2F-4547-AD87-0C66270BE48D}"/>
              </a:ext>
            </a:extLst>
          </p:cNvPr>
          <p:cNvSpPr txBox="1"/>
          <p:nvPr/>
        </p:nvSpPr>
        <p:spPr>
          <a:xfrm>
            <a:off x="7867422" y="4421528"/>
            <a:ext cx="29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- </a:t>
            </a:r>
            <a:r>
              <a:rPr lang="en-GB" dirty="0"/>
              <a:t>P</a:t>
            </a:r>
            <a:r>
              <a:rPr lang="en-HR" dirty="0"/>
              <a:t>očetni kapital (50 000kn)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765E4-A97C-5B47-9F7D-607117D951DE}"/>
              </a:ext>
            </a:extLst>
          </p:cNvPr>
          <p:cNvSpPr txBox="1"/>
          <p:nvPr/>
        </p:nvSpPr>
        <p:spPr>
          <a:xfrm>
            <a:off x="4765977" y="4283029"/>
            <a:ext cx="297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- </a:t>
            </a:r>
            <a:r>
              <a:rPr lang="hr-HR" dirty="0"/>
              <a:t>P</a:t>
            </a:r>
            <a:r>
              <a:rPr lang="en-HR" dirty="0"/>
              <a:t>otrebno za razvoj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održavanje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en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5244D-B9E5-764B-8454-F7122FDAD81C}"/>
              </a:ext>
            </a:extLst>
          </p:cNvPr>
          <p:cNvSpPr txBox="1"/>
          <p:nvPr/>
        </p:nvSpPr>
        <p:spPr>
          <a:xfrm>
            <a:off x="1458719" y="4283029"/>
            <a:ext cx="303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- </a:t>
            </a:r>
            <a:r>
              <a:rPr lang="en-GB" dirty="0"/>
              <a:t>I</a:t>
            </a:r>
            <a:r>
              <a:rPr lang="en-HR" dirty="0"/>
              <a:t>zrada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optimizacija</a:t>
            </a:r>
            <a:r>
              <a:rPr lang="en-GB" dirty="0"/>
              <a:t> </a:t>
            </a:r>
            <a:r>
              <a:rPr lang="hr-HR" dirty="0"/>
              <a:t>   </a:t>
            </a:r>
            <a:r>
              <a:rPr lang="en-GB" dirty="0" err="1"/>
              <a:t>platforme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2322317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rizici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C7F-0FCD-4472-972F-28F425ACD0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hr-HR" sz="2400" cap="none" dirty="0"/>
              <a:t>Nezainteresiranost postojećih servisa na suradnju</a:t>
            </a:r>
          </a:p>
          <a:p>
            <a:r>
              <a:rPr lang="hr-HR" sz="2400" cap="none" dirty="0"/>
              <a:t>Mali broj korisnika</a:t>
            </a:r>
          </a:p>
          <a:p>
            <a:r>
              <a:rPr lang="hr-HR" sz="2400" cap="none" dirty="0"/>
              <a:t>Skepticizam prema neprofesionalnim pružateljima usluge</a:t>
            </a:r>
          </a:p>
          <a:p>
            <a:pPr marL="0" indent="0">
              <a:buNone/>
            </a:pPr>
            <a:endParaRPr lang="hr-HR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866532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977-4EE7-4CD6-A226-27FFDE97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izvedivost</a:t>
            </a:r>
            <a:endParaRPr lang="en-US" sz="4000" dirty="0"/>
          </a:p>
        </p:txBody>
      </p:sp>
      <p:pic>
        <p:nvPicPr>
          <p:cNvPr id="4" name="Slika 2">
            <a:extLst>
              <a:ext uri="{FF2B5EF4-FFF2-40B4-BE49-F238E27FC236}">
                <a16:creationId xmlns:a16="http://schemas.microsoft.com/office/drawing/2014/main" id="{4791E87B-F5CD-4CD0-A67F-56B28286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90"/>
          <a:stretch/>
        </p:blipFill>
        <p:spPr bwMode="auto">
          <a:xfrm>
            <a:off x="4363453" y="2574272"/>
            <a:ext cx="7256455" cy="26836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EB40D-B8EF-49EE-94D4-6E04F25EFD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446" y="2214694"/>
            <a:ext cx="4326060" cy="4018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Rezultati ankete za: </a:t>
            </a:r>
          </a:p>
          <a:p>
            <a:pPr marL="457200" indent="-457200">
              <a:buAutoNum type="alphaLcParenR"/>
            </a:pPr>
            <a:r>
              <a:rPr lang="hr-H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Biste li koristili opisanu aplikaciju za čišćenje prostora u kojem živite </a:t>
            </a:r>
          </a:p>
          <a:p>
            <a:pPr marL="457200" indent="-457200">
              <a:buAutoNum type="alphaLcParenR"/>
            </a:pPr>
            <a:r>
              <a:rPr lang="hr-HR" sz="2400" cap="none" dirty="0">
                <a:latin typeface="Arial" panose="020B0604020202020204" pitchFamily="34" charset="0"/>
                <a:cs typeface="Arial" panose="020B0604020202020204" pitchFamily="34" charset="0"/>
              </a:rPr>
              <a:t>Biste li koristili opisanu aplikaciju za čišćenje apartmana koje iznajmljujete ili poslovnih prostora</a:t>
            </a:r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488163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4DDD5D-72A7-4F6A-A906-E34A36DCF5D2}"/>
              </a:ext>
            </a:extLst>
          </p:cNvPr>
          <p:cNvSpPr/>
          <p:nvPr/>
        </p:nvSpPr>
        <p:spPr>
          <a:xfrm>
            <a:off x="2021305" y="-72190"/>
            <a:ext cx="7700211" cy="69301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6B50B-E2B8-4A73-A6BF-E886C80A8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6887" y="2888020"/>
            <a:ext cx="3658225" cy="130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5000" cap="none" dirty="0"/>
              <a:t>ISPLATIVO ?</a:t>
            </a:r>
            <a:endParaRPr lang="en-US" sz="5000" cap="none" dirty="0"/>
          </a:p>
        </p:txBody>
      </p:sp>
    </p:spTree>
    <p:extLst>
      <p:ext uri="{BB962C8B-B14F-4D97-AF65-F5344CB8AC3E}">
        <p14:creationId xmlns:p14="http://schemas.microsoft.com/office/powerpoint/2010/main" val="3311187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</TotalTime>
  <Words>158</Words>
  <Application>Microsoft Office PowerPoint</Application>
  <PresentationFormat>Široki zaslon</PresentationFormat>
  <Paragraphs>33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Razvoj aplikacije za usluge čišćenja i održavanja</vt:lpstr>
      <vt:lpstr>ISKUSTVO I ZNANJE</vt:lpstr>
      <vt:lpstr>potreba</vt:lpstr>
      <vt:lpstr>proizvod</vt:lpstr>
      <vt:lpstr>sredstva</vt:lpstr>
      <vt:lpstr>rizici</vt:lpstr>
      <vt:lpstr>izvedivost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aplikacije za usluge čišćenja i održavanja</dc:title>
  <dc:creator>Ana Šikić</dc:creator>
  <cp:lastModifiedBy>Hana Ivandić</cp:lastModifiedBy>
  <cp:revision>6</cp:revision>
  <dcterms:created xsi:type="dcterms:W3CDTF">2022-01-14T01:40:26Z</dcterms:created>
  <dcterms:modified xsi:type="dcterms:W3CDTF">2022-01-14T10:36:13Z</dcterms:modified>
</cp:coreProperties>
</file>