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Foaie1!$B$1</c:f>
              <c:strCache>
                <c:ptCount val="1"/>
                <c:pt idx="0">
                  <c:v>Test Cases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0E8-45C1-98B7-9AC9DA5B549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0E8-45C1-98B7-9AC9DA5B549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0E8-45C1-98B7-9AC9DA5B54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Foaie1!$A$2:$A$5</c:f>
              <c:strCache>
                <c:ptCount val="3"/>
                <c:pt idx="0">
                  <c:v>Safari</c:v>
                </c:pt>
                <c:pt idx="1">
                  <c:v>Chrome</c:v>
                </c:pt>
                <c:pt idx="2">
                  <c:v>Performance</c:v>
                </c:pt>
              </c:strCache>
            </c:strRef>
          </c:cat>
          <c:val>
            <c:numRef>
              <c:f>Foaie1!$B$2:$B$5</c:f>
              <c:numCache>
                <c:formatCode>General</c:formatCode>
                <c:ptCount val="3"/>
                <c:pt idx="0">
                  <c:v>88</c:v>
                </c:pt>
                <c:pt idx="1">
                  <c:v>91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E8-45C1-98B7-9AC9DA5B5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Foaie1!$B$1</c:f>
              <c:strCache>
                <c:ptCount val="1"/>
                <c:pt idx="0">
                  <c:v>Vânzări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14-4ACE-BF48-52143B579AA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14-4ACE-BF48-52143B579A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Foaie1!$A$2:$A$5</c:f>
              <c:strCache>
                <c:ptCount val="2"/>
                <c:pt idx="0">
                  <c:v>Safari</c:v>
                </c:pt>
                <c:pt idx="1">
                  <c:v>Chrome</c:v>
                </c:pt>
              </c:strCache>
              <c:extLst/>
            </c:strRef>
          </c:cat>
          <c:val>
            <c:numRef>
              <c:f>Foaie1!$B$2:$B$5</c:f>
              <c:numCache>
                <c:formatCode>General</c:formatCode>
                <c:ptCount val="2"/>
                <c:pt idx="0">
                  <c:v>13</c:v>
                </c:pt>
                <c:pt idx="1">
                  <c:v>14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A714-4ACE-BF48-52143B579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Bugs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Foaie1!$A$2:$A$5</c:f>
              <c:strCache>
                <c:ptCount val="4"/>
                <c:pt idx="0">
                  <c:v>Critical</c:v>
                </c:pt>
                <c:pt idx="1">
                  <c:v>Major</c:v>
                </c:pt>
                <c:pt idx="2">
                  <c:v>Normal</c:v>
                </c:pt>
                <c:pt idx="3">
                  <c:v>Minor</c:v>
                </c:pt>
              </c:strCache>
            </c:strRef>
          </c:cat>
          <c:val>
            <c:numRef>
              <c:f>Foaie1!$B$2:$B$5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11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4-40B8-A754-D85D5D56F0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85082048"/>
        <c:axId val="41402479"/>
      </c:barChart>
      <c:catAx>
        <c:axId val="885082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02479"/>
        <c:crosses val="autoZero"/>
        <c:auto val="1"/>
        <c:lblAlgn val="ctr"/>
        <c:lblOffset val="100"/>
        <c:noMultiLvlLbl val="0"/>
      </c:catAx>
      <c:valAx>
        <c:axId val="414024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508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0B2DE-8429-4245-876A-029E2974254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3F68-1344-4A22-96F7-04419C86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E3F68-1344-4A22-96F7-04419C86CB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E3F68-1344-4A22-96F7-04419C86CB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6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E3F68-1344-4A22-96F7-04419C86CB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3DB7B7-205A-AED7-D81B-1BAA16ECF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A76892F-D67B-31E1-F569-47C305A16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69802EC-3E18-5344-1E54-EDE4E4D9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9AB9-3262-4AB1-8108-4FD25242D92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AB6ACDD-F137-4E26-ABDF-8F518E27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FAB9E78-DD14-12ED-4D03-F4AFE2AD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B139-A197-474E-AB50-14CBAF30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881FBC-8625-68F3-0CDA-B0F0B818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268D81C-9A88-61C4-12FA-6DA7A8DCB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25ADB28-A7BC-E16B-AB61-5F602918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9AB9-3262-4AB1-8108-4FD25242D92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3082934-6C1D-B322-517D-922185EB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8DC0420-ED38-16EF-D4F2-71BFFCF8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B139-A197-474E-AB50-14CBAF30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EE2EE556-1E25-4D2C-405B-CE31864D7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5889EC00-0B98-03E8-49FE-3CD1C147C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50E9C4A-D447-70F7-75A6-144650E3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9AB9-3262-4AB1-8108-4FD25242D92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A8DCCDF-9A6F-AB4F-D6A4-392D767F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AEC1279-4792-6AB6-71DE-85C0F02B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B139-A197-474E-AB50-14CBAF30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6C11AE3-23B7-90F8-0A17-C06D2ED4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E8C0798-0D3B-6F58-42D4-061FD7EC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DCD4FA4-1275-8782-D005-299C1DC9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9AB9-3262-4AB1-8108-4FD25242D92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5F6C65E-A403-532A-E166-968F5FBA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0D84E2-3DE9-EB1C-4FD2-8D62EC2F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B139-A197-474E-AB50-14CBAF30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6CB6AE-8477-2138-15F1-E9EAAECD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E892B29-6802-F73D-632F-807FE819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CBBD0A8-5104-53BA-5347-A236D585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9AB9-3262-4AB1-8108-4FD25242D92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2A73A79-5409-E429-43AA-674A9ED5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932B67-253D-FC41-CA8E-EB6EC556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B139-A197-474E-AB50-14CBAF30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AEF08E2-2717-E771-2799-B3D09CEC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EDE8295-9729-4458-CF80-E787F1CE5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BA4CBDBD-689D-655C-46B2-B383CE09E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6B1F7B02-FDCD-9A66-399C-42338377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9AB9-3262-4AB1-8108-4FD25242D92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9138115-D3F4-8F42-CAFC-2A5DA85A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EEBFFE6-DA1D-1519-0533-5054E83F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B139-A197-474E-AB50-14CBAF30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AE46690-B4B4-4A0E-BEF9-91DCA91F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E3A52DE-3F4C-978F-FB70-15F675ED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443BB33-D1B3-1F88-80D1-FCAAF2AC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1AD474EF-39AC-4077-60FD-94AF60765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34FE075-C5F9-0F16-A3CA-182F6F996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AB3BB4A0-5522-AF32-7743-2C8D6059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9AB9-3262-4AB1-8108-4FD25242D92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323E2FA-EC78-AA3C-D8BC-7548B7E4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8F87E9ED-BEB4-D305-F3FB-BE80B355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B139-A197-474E-AB50-14CBAF30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DD20CE-4A8B-3A1C-13C1-41F57152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0CCAC75D-2F15-A388-2E42-025D7104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9AB9-3262-4AB1-8108-4FD25242D92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5CF0582-6592-3DDF-ACFF-C53DB72F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D449BD59-F5CD-9058-7E81-F4023595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B139-A197-474E-AB50-14CBAF30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F3C0E7FD-FC91-E42B-6229-FAC47342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9AB9-3262-4AB1-8108-4FD25242D92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B1C77E13-8F4A-7174-9EE8-175C9158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CE52B25-7E5D-21D9-6968-FBFAE7A4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B139-A197-474E-AB50-14CBAF30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FC7780F-F42F-A6E5-BD71-E9303808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156AEEB-B641-CC02-897B-5D4FFB64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79D2C9C-A783-0BEC-E6F6-D2C6FDF3F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1490015D-73D1-F4A7-3CCA-8C7996CA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9AB9-3262-4AB1-8108-4FD25242D92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E11F8F9-3635-0B66-CEC3-E6312DD2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3713DFE-6960-6264-C5D2-12EDFDE5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B139-A197-474E-AB50-14CBAF30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5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27507AC-EAC0-88B9-445A-D7639D5E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6A11E1F-93F9-0E70-D7E1-AE50483AF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101DDC63-A71B-3997-D42D-F270E4C7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F291A1E-72F7-96FC-070E-A2B597AE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9AB9-3262-4AB1-8108-4FD25242D92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4CB0BC1-2C5F-16FB-E59D-A848D128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AA34185-AC74-BE8E-F136-FAA0EFAD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CB139-A197-474E-AB50-14CBAF30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0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2628C7F6-B753-20D2-66F6-38906F77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DBEEF8F-38AA-2A6C-06A4-3A700A69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A93C9A5-6B3B-FD82-B2A2-7A30D056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9AB9-3262-4AB1-8108-4FD25242D92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FD204EF-67E6-1D68-B108-D44EFCB5D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8428A18-459E-8296-ABC2-F23831FCD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CB139-A197-474E-AB50-14CBAF304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1191" y="0"/>
            <a:ext cx="61007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35229B4-4206-6A67-CF61-EE315A51A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212" y="637763"/>
            <a:ext cx="3960246" cy="1466408"/>
          </a:xfrm>
        </p:spPr>
        <p:txBody>
          <a:bodyPr anchor="t">
            <a:normAutofit/>
          </a:bodyPr>
          <a:lstStyle/>
          <a:p>
            <a:pPr algn="l"/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Jukki.ro - an online store that offers a wide range of products for babies and their mothers.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6212" y="43498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ine 4" descr="O imagine care conține Chip de om, text, bebeluș, roz">
            <a:extLst>
              <a:ext uri="{FF2B5EF4-FFF2-40B4-BE49-F238E27FC236}">
                <a16:creationId xmlns:a16="http://schemas.microsoft.com/office/drawing/2014/main" id="{6F567882-088C-4CC4-97D3-DECF17C4F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r="1" b="1"/>
          <a:stretch/>
        </p:blipFill>
        <p:spPr>
          <a:xfrm>
            <a:off x="1155559" y="2265037"/>
            <a:ext cx="9889790" cy="39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9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A22BA1A-9B39-6798-3272-CE195A62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Tests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ubstituent conținut 4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E5684C4E-F499-FF94-68D3-5190E6581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69" y="697631"/>
            <a:ext cx="1524347" cy="660550"/>
          </a:xfrm>
          <a:prstGeom prst="rect">
            <a:avLst/>
          </a:prstGeom>
        </p:spPr>
      </p:pic>
      <p:pic>
        <p:nvPicPr>
          <p:cNvPr id="7" name="Substituent conținut 6" descr="O imagine care conține text, captură de ecran, software, Pagină web&#10;&#10;Descriere generată automat">
            <a:extLst>
              <a:ext uri="{FF2B5EF4-FFF2-40B4-BE49-F238E27FC236}">
                <a16:creationId xmlns:a16="http://schemas.microsoft.com/office/drawing/2014/main" id="{5D14E1B1-0072-3F0C-B310-ECD8686DE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" y="1749425"/>
            <a:ext cx="12191990" cy="5753236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E3746E9B-25D3-AF98-6710-1F8C322DBBC5}"/>
              </a:ext>
            </a:extLst>
          </p:cNvPr>
          <p:cNvSpPr txBox="1"/>
          <p:nvPr/>
        </p:nvSpPr>
        <p:spPr>
          <a:xfrm>
            <a:off x="7043058" y="5123293"/>
            <a:ext cx="416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Thread group: 1000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Ramp-up period (seconds): 50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Loop Count: 1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Duration Assertion: 2000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miliseconds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Constant timer: 2000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miliseconds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649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17115B4-0BA1-57A6-6B93-E7726C95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287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ubstituent conținut 4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EF7D90E7-F94F-36FE-72CB-0A0928B62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69" y="697631"/>
            <a:ext cx="1524347" cy="660550"/>
          </a:xfrm>
          <a:prstGeom prst="rect">
            <a:avLst/>
          </a:prstGeom>
        </p:spPr>
      </p:pic>
      <p:sp>
        <p:nvSpPr>
          <p:cNvPr id="5" name="Substituent conținut 26">
            <a:extLst>
              <a:ext uri="{FF2B5EF4-FFF2-40B4-BE49-F238E27FC236}">
                <a16:creationId xmlns:a16="http://schemas.microsoft.com/office/drawing/2014/main" id="{11EB65A4-9A15-BAAB-FC8E-25FC4F8AB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2907"/>
            <a:ext cx="10515600" cy="2045108"/>
          </a:xfrm>
        </p:spPr>
        <p:txBody>
          <a:bodyPr>
            <a:normAutofit fontScale="85000" lnSpcReduction="10000"/>
          </a:bodyPr>
          <a:lstStyle/>
          <a:p>
            <a:pPr indent="457200">
              <a:lnSpc>
                <a:spcPct val="150000"/>
              </a:lnSpc>
            </a:pPr>
            <a:r>
              <a:rPr lang="en-US" sz="2400" dirty="0">
                <a:solidFill>
                  <a:srgbClr val="5A5A5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application currently lacks a maximum limit on the number of products a user can purchase in a single transaction, which poses a critical risk to the system’s functionality.</a:t>
            </a:r>
            <a:endParaRPr lang="en-US" sz="2400" dirty="0">
              <a:solidFill>
                <a:srgbClr val="5A5A5A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sz="2400" dirty="0">
                <a:solidFill>
                  <a:srgbClr val="5A5A5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Also, it’s important to note that out of the four load tests conducted (5 users, 50 users, 500 users, 1000 users) only one test passed, indicating significant performance issues.</a:t>
            </a:r>
            <a:endParaRPr lang="en-US" sz="2400" dirty="0">
              <a:solidFill>
                <a:srgbClr val="5A5A5A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147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C79D984-4B3F-A714-BC79-9597746D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 approach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30E2A938-3B13-AD62-D4F6-79A48ADEE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69" y="697631"/>
            <a:ext cx="1524347" cy="660550"/>
          </a:xfrm>
        </p:spPr>
      </p:pic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F2689DA2-EFEE-A258-75A9-6B50A53BD5EE}"/>
              </a:ext>
            </a:extLst>
          </p:cNvPr>
          <p:cNvSpPr txBox="1">
            <a:spLocks/>
          </p:cNvSpPr>
          <p:nvPr/>
        </p:nvSpPr>
        <p:spPr>
          <a:xfrm>
            <a:off x="2159000" y="2996439"/>
            <a:ext cx="9873516" cy="3770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Functional Testing: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User Registration, Login, and Account Management functionality;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Product Search functionality;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Shopping Cart functionality (adding, updating, removing items);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Checkout Process (payment method and order confirmation);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Cross-browser Compatibility (Chrome &amp; Safari).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Non-Functional Testing: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Performance Testing.</a:t>
            </a:r>
          </a:p>
        </p:txBody>
      </p:sp>
    </p:spTree>
    <p:extLst>
      <p:ext uri="{BB962C8B-B14F-4D97-AF65-F5344CB8AC3E}">
        <p14:creationId xmlns:p14="http://schemas.microsoft.com/office/powerpoint/2010/main" val="382164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EDDDB44-BF4C-03CE-4F7E-AAFC0BFC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Tools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ubstituent conținut 4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B1D88740-85D6-03D6-D9E8-F6B43DA8D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341" y="697631"/>
            <a:ext cx="1524347" cy="660550"/>
          </a:xfrm>
          <a:prstGeom prst="rect">
            <a:avLst/>
          </a:prstGeom>
        </p:spPr>
      </p:pic>
      <p:sp>
        <p:nvSpPr>
          <p:cNvPr id="7" name="Substituent conținut 2">
            <a:extLst>
              <a:ext uri="{FF2B5EF4-FFF2-40B4-BE49-F238E27FC236}">
                <a16:creationId xmlns:a16="http://schemas.microsoft.com/office/drawing/2014/main" id="{ACBFE774-D280-209A-22C0-CF9B4FD7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1" y="3094326"/>
            <a:ext cx="6070600" cy="307413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TestLink</a:t>
            </a:r>
            <a:endParaRPr lang="en-US" dirty="0"/>
          </a:p>
          <a:p>
            <a:r>
              <a:rPr lang="en-US" dirty="0"/>
              <a:t> Mantis</a:t>
            </a:r>
          </a:p>
          <a:p>
            <a:r>
              <a:rPr lang="en-US" dirty="0"/>
              <a:t> </a:t>
            </a:r>
            <a:r>
              <a:rPr lang="en-US" dirty="0" err="1"/>
              <a:t>BlazeMeter</a:t>
            </a:r>
            <a:endParaRPr lang="en-US" dirty="0"/>
          </a:p>
          <a:p>
            <a:r>
              <a:rPr lang="en-US" dirty="0"/>
              <a:t> JMeter </a:t>
            </a:r>
          </a:p>
          <a:p>
            <a:r>
              <a:rPr lang="en-US" dirty="0"/>
              <a:t> Asus ZenBook</a:t>
            </a:r>
          </a:p>
          <a:p>
            <a:r>
              <a:rPr lang="en-US" dirty="0"/>
              <a:t> iPhone 12</a:t>
            </a:r>
          </a:p>
        </p:txBody>
      </p:sp>
    </p:spTree>
    <p:extLst>
      <p:ext uri="{BB962C8B-B14F-4D97-AF65-F5344CB8AC3E}">
        <p14:creationId xmlns:p14="http://schemas.microsoft.com/office/powerpoint/2010/main" val="230252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8FF0FAB-E54C-C3A6-40FB-9F1A94C5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ubstituent conținut 4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39C11560-14FB-EF7A-B387-BCDE56B8B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310" y="552413"/>
            <a:ext cx="1524347" cy="660550"/>
          </a:xfrm>
          <a:prstGeom prst="rect">
            <a:avLst/>
          </a:prstGeom>
        </p:spPr>
      </p:pic>
      <p:sp>
        <p:nvSpPr>
          <p:cNvPr id="5" name="Substituent conținut 2">
            <a:extLst>
              <a:ext uri="{FF2B5EF4-FFF2-40B4-BE49-F238E27FC236}">
                <a16:creationId xmlns:a16="http://schemas.microsoft.com/office/drawing/2014/main" id="{6A805498-D8AB-B52C-8657-E904102B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145" y="2996439"/>
            <a:ext cx="6692900" cy="3683761"/>
          </a:xfrm>
        </p:spPr>
        <p:txBody>
          <a:bodyPr>
            <a:normAutofit/>
          </a:bodyPr>
          <a:lstStyle/>
          <a:p>
            <a:r>
              <a:rPr lang="en-US" dirty="0"/>
              <a:t>Functional Testing: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Black-box Testing;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Exploratory Testing;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Smoke Testing;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Cross-browser compatibility;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Positive &amp; Negative Testing.</a:t>
            </a:r>
          </a:p>
          <a:p>
            <a:r>
              <a:rPr lang="en-US" dirty="0"/>
              <a:t>Non-Functional Testing: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Performance Testing;</a:t>
            </a:r>
          </a:p>
        </p:txBody>
      </p:sp>
    </p:spTree>
    <p:extLst>
      <p:ext uri="{BB962C8B-B14F-4D97-AF65-F5344CB8AC3E}">
        <p14:creationId xmlns:p14="http://schemas.microsoft.com/office/powerpoint/2010/main" val="129205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D97648E-0FA3-C0F8-1C8D-8C6D48C0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 overview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ubstituent conținut 4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F31E3030-877E-2067-CC3B-4B57B1E9E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078" y="294536"/>
            <a:ext cx="1524347" cy="660550"/>
          </a:xfrm>
          <a:prstGeom prst="rect">
            <a:avLst/>
          </a:prstGeom>
        </p:spPr>
      </p:pic>
      <p:sp>
        <p:nvSpPr>
          <p:cNvPr id="7" name="Substituent conținut 2">
            <a:extLst>
              <a:ext uri="{FF2B5EF4-FFF2-40B4-BE49-F238E27FC236}">
                <a16:creationId xmlns:a16="http://schemas.microsoft.com/office/drawing/2014/main" id="{71B5F1EF-3C1D-915C-FBB5-4570DEE1F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051" y="3345817"/>
            <a:ext cx="4341049" cy="2704110"/>
          </a:xfrm>
        </p:spPr>
        <p:txBody>
          <a:bodyPr>
            <a:normAutofit/>
          </a:bodyPr>
          <a:lstStyle/>
          <a:p>
            <a:r>
              <a:rPr lang="en-US" sz="4000" dirty="0"/>
              <a:t>183 Test Cases: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 91 – Chrome;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 88 – Safari;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 4 – Performance.</a:t>
            </a:r>
          </a:p>
        </p:txBody>
      </p:sp>
      <p:graphicFrame>
        <p:nvGraphicFramePr>
          <p:cNvPr id="14" name="Substituent conținut 5">
            <a:extLst>
              <a:ext uri="{FF2B5EF4-FFF2-40B4-BE49-F238E27FC236}">
                <a16:creationId xmlns:a16="http://schemas.microsoft.com/office/drawing/2014/main" id="{0579CAEF-9861-4468-71DC-EDD3C55E4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84564"/>
              </p:ext>
            </p:extLst>
          </p:nvPr>
        </p:nvGraphicFramePr>
        <p:xfrm>
          <a:off x="6226116" y="2653212"/>
          <a:ext cx="5711883" cy="3910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803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3771FE6-B66F-8293-34FA-6FDA9E29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Bugs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ubstituent conținut 4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9F1FDF70-325E-480F-3172-1243EE076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48" y="337383"/>
            <a:ext cx="1524347" cy="660550"/>
          </a:xfrm>
          <a:prstGeom prst="rect">
            <a:avLst/>
          </a:prstGeom>
        </p:spPr>
      </p:pic>
      <p:sp>
        <p:nvSpPr>
          <p:cNvPr id="6" name="Substituent conținut 2">
            <a:extLst>
              <a:ext uri="{FF2B5EF4-FFF2-40B4-BE49-F238E27FC236}">
                <a16:creationId xmlns:a16="http://schemas.microsoft.com/office/drawing/2014/main" id="{DDD9D4A4-5BB0-69C7-BE81-3E6C7A18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901" y="2868610"/>
            <a:ext cx="4610100" cy="1937192"/>
          </a:xfrm>
        </p:spPr>
        <p:txBody>
          <a:bodyPr>
            <a:normAutofit/>
          </a:bodyPr>
          <a:lstStyle/>
          <a:p>
            <a:r>
              <a:rPr lang="en-US" sz="4000" dirty="0"/>
              <a:t> 27 Bugs: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 14 – Chrome;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 13 – Safari.</a:t>
            </a:r>
          </a:p>
        </p:txBody>
      </p:sp>
      <p:graphicFrame>
        <p:nvGraphicFramePr>
          <p:cNvPr id="7" name="Substituent conținut 19">
            <a:extLst>
              <a:ext uri="{FF2B5EF4-FFF2-40B4-BE49-F238E27FC236}">
                <a16:creationId xmlns:a16="http://schemas.microsoft.com/office/drawing/2014/main" id="{8332CD93-8242-B6D5-1DFC-F84325B0DB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27563"/>
              </p:ext>
            </p:extLst>
          </p:nvPr>
        </p:nvGraphicFramePr>
        <p:xfrm>
          <a:off x="6731001" y="2536825"/>
          <a:ext cx="4851400" cy="4321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Substituent conținut 24">
            <a:extLst>
              <a:ext uri="{FF2B5EF4-FFF2-40B4-BE49-F238E27FC236}">
                <a16:creationId xmlns:a16="http://schemas.microsoft.com/office/drawing/2014/main" id="{623B28D4-DC94-AC1E-87EA-2AFFB4D8D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425876"/>
              </p:ext>
            </p:extLst>
          </p:nvPr>
        </p:nvGraphicFramePr>
        <p:xfrm>
          <a:off x="1879600" y="5143500"/>
          <a:ext cx="5499100" cy="158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5590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A22BA1A-9B39-6798-3272-CE195A62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Tests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ubstituent conținut 4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E5684C4E-F499-FF94-68D3-5190E6581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69" y="697631"/>
            <a:ext cx="1524347" cy="660550"/>
          </a:xfrm>
          <a:prstGeom prst="rect">
            <a:avLst/>
          </a:prstGeom>
        </p:spPr>
      </p:pic>
      <p:pic>
        <p:nvPicPr>
          <p:cNvPr id="8" name="Substituent conținut 7" descr="O imagine care conține text, captură de ecran, software, Pictogramă computer&#10;&#10;Descriere generată automat">
            <a:extLst>
              <a:ext uri="{FF2B5EF4-FFF2-40B4-BE49-F238E27FC236}">
                <a16:creationId xmlns:a16="http://schemas.microsoft.com/office/drawing/2014/main" id="{B07B86E5-E7F8-08CC-8A4D-199566988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1663029"/>
            <a:ext cx="12191990" cy="6073666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C56C9B69-676E-2D3E-CAE9-072E8432A3C7}"/>
              </a:ext>
            </a:extLst>
          </p:cNvPr>
          <p:cNvSpPr txBox="1"/>
          <p:nvPr/>
        </p:nvSpPr>
        <p:spPr>
          <a:xfrm>
            <a:off x="6749143" y="4796721"/>
            <a:ext cx="35378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Thread group: 5</a:t>
            </a:r>
          </a:p>
          <a:p>
            <a:r>
              <a:rPr lang="en-US" dirty="0"/>
              <a:t>Ramp-up period (seconds): 1</a:t>
            </a:r>
          </a:p>
          <a:p>
            <a:r>
              <a:rPr lang="en-US" dirty="0"/>
              <a:t>Loop Count: 1</a:t>
            </a:r>
          </a:p>
          <a:p>
            <a:r>
              <a:rPr lang="en-US" dirty="0"/>
              <a:t>Duration Assertion: 2000 </a:t>
            </a:r>
            <a:r>
              <a:rPr lang="en-US" dirty="0" err="1"/>
              <a:t>miliseconds</a:t>
            </a:r>
            <a:endParaRPr lang="en-US" dirty="0"/>
          </a:p>
          <a:p>
            <a:r>
              <a:rPr lang="en-US" dirty="0"/>
              <a:t>Constant timer: 2000 </a:t>
            </a:r>
            <a:r>
              <a:rPr lang="en-US" dirty="0" err="1"/>
              <a:t>miliseconds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0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A22BA1A-9B39-6798-3272-CE195A62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Tests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ubstituent conținut 4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E5684C4E-F499-FF94-68D3-5190E6581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69" y="697631"/>
            <a:ext cx="1524347" cy="660550"/>
          </a:xfrm>
          <a:prstGeom prst="rect">
            <a:avLst/>
          </a:prstGeom>
        </p:spPr>
      </p:pic>
      <p:pic>
        <p:nvPicPr>
          <p:cNvPr id="7" name="Substituent conținut 6" descr="O imagine care conține text, captură de ecran, software, Sistem de operare&#10;&#10;Descriere generată automat">
            <a:extLst>
              <a:ext uri="{FF2B5EF4-FFF2-40B4-BE49-F238E27FC236}">
                <a16:creationId xmlns:a16="http://schemas.microsoft.com/office/drawing/2014/main" id="{EF2EC2F9-4A5E-4552-00BB-7162CDCA8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" y="1868900"/>
            <a:ext cx="12191990" cy="5677674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5DF15DDE-191F-41C9-F742-BF9B4A890FAA}"/>
              </a:ext>
            </a:extLst>
          </p:cNvPr>
          <p:cNvSpPr txBox="1"/>
          <p:nvPr/>
        </p:nvSpPr>
        <p:spPr>
          <a:xfrm>
            <a:off x="7326086" y="4915086"/>
            <a:ext cx="34398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Thread group: 50</a:t>
            </a:r>
          </a:p>
          <a:p>
            <a:r>
              <a:rPr lang="en-US" dirty="0"/>
              <a:t>Ramp-up period (seconds): 10</a:t>
            </a:r>
          </a:p>
          <a:p>
            <a:r>
              <a:rPr lang="en-US" dirty="0"/>
              <a:t>Loop Count: 1</a:t>
            </a:r>
          </a:p>
          <a:p>
            <a:r>
              <a:rPr lang="en-US" dirty="0"/>
              <a:t>Duration Assertion: 2000 </a:t>
            </a:r>
            <a:r>
              <a:rPr lang="en-US" dirty="0" err="1"/>
              <a:t>miliseconds</a:t>
            </a:r>
            <a:endParaRPr lang="en-US" dirty="0"/>
          </a:p>
          <a:p>
            <a:r>
              <a:rPr lang="en-US" dirty="0"/>
              <a:t>Constant timer: 2000 </a:t>
            </a:r>
            <a:r>
              <a:rPr lang="en-US" dirty="0" err="1"/>
              <a:t>miliseconds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8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A22BA1A-9B39-6798-3272-CE195A62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Tests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ubstituent conținut 4" descr="O imagine care conține Font, Grafică, siglă, tipografie&#10;&#10;Descriere generată automat">
            <a:extLst>
              <a:ext uri="{FF2B5EF4-FFF2-40B4-BE49-F238E27FC236}">
                <a16:creationId xmlns:a16="http://schemas.microsoft.com/office/drawing/2014/main" id="{E5684C4E-F499-FF94-68D3-5190E6581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69" y="697631"/>
            <a:ext cx="1524347" cy="660550"/>
          </a:xfrm>
          <a:prstGeom prst="rect">
            <a:avLst/>
          </a:prstGeom>
        </p:spPr>
      </p:pic>
      <p:pic>
        <p:nvPicPr>
          <p:cNvPr id="8" name="Substituent conținut 7" descr="O imagine care conține text, captură de ecran, software, fruct&#10;&#10;Descriere generată automat">
            <a:extLst>
              <a:ext uri="{FF2B5EF4-FFF2-40B4-BE49-F238E27FC236}">
                <a16:creationId xmlns:a16="http://schemas.microsoft.com/office/drawing/2014/main" id="{F1DF3083-49CE-3C31-DA3C-01828C43A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" y="1736725"/>
            <a:ext cx="12181792" cy="6027184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D1F8A262-4569-0946-8EF5-A9561FFE579A}"/>
              </a:ext>
            </a:extLst>
          </p:cNvPr>
          <p:cNvSpPr txBox="1"/>
          <p:nvPr/>
        </p:nvSpPr>
        <p:spPr>
          <a:xfrm>
            <a:off x="7138307" y="5115220"/>
            <a:ext cx="3725635" cy="1516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Thread group: 500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Ramp-up period (seconds): 50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Loop Count: 1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Duration Assertion: 2000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miliseconds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Constant timer: 2000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miliseconds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9801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353</Words>
  <Application>Microsoft Office PowerPoint</Application>
  <PresentationFormat>Widescreen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Verdana</vt:lpstr>
      <vt:lpstr>Wingdings</vt:lpstr>
      <vt:lpstr>Temă Office</vt:lpstr>
      <vt:lpstr>PowerPoint Presentation</vt:lpstr>
      <vt:lpstr>Testing approach</vt:lpstr>
      <vt:lpstr>Tools </vt:lpstr>
      <vt:lpstr>Testing types</vt:lpstr>
      <vt:lpstr>Test cases overview</vt:lpstr>
      <vt:lpstr>Bugs overview</vt:lpstr>
      <vt:lpstr>Performance Tests</vt:lpstr>
      <vt:lpstr>Performance Tests</vt:lpstr>
      <vt:lpstr>Performance Tests</vt:lpstr>
      <vt:lpstr>Performance Tests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ivona</dc:creator>
  <cp:lastModifiedBy>Ivona Hagiu</cp:lastModifiedBy>
  <cp:revision>12</cp:revision>
  <dcterms:created xsi:type="dcterms:W3CDTF">2023-09-17T09:52:14Z</dcterms:created>
  <dcterms:modified xsi:type="dcterms:W3CDTF">2023-10-20T15:51:04Z</dcterms:modified>
</cp:coreProperties>
</file>