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6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7.png"/><Relationship Id="rId21" Type="http://schemas.openxmlformats.org/officeDocument/2006/relationships/image" Target="../media/image37.png"/><Relationship Id="rId34" Type="http://schemas.openxmlformats.org/officeDocument/2006/relationships/image" Target="../media/image5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6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1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4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" Type="http://schemas.openxmlformats.org/officeDocument/2006/relationships/video" Target="../media/media1.mp4"/><Relationship Id="rId16" Type="http://schemas.openxmlformats.org/officeDocument/2006/relationships/image" Target="../media/image24.png"/><Relationship Id="rId1" Type="http://schemas.microsoft.com/office/2007/relationships/media" Target="../media/media1.mp4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24.png"/><Relationship Id="rId3" Type="http://schemas.openxmlformats.org/officeDocument/2006/relationships/image" Target="../media/image7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12.png"/><Relationship Id="rId15" Type="http://schemas.openxmlformats.org/officeDocument/2006/relationships/image" Target="../media/image74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.png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6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12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28" Type="http://schemas.openxmlformats.org/officeDocument/2006/relationships/image" Target="../media/image96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5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Relationship Id="rId27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10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5" Type="http://schemas.openxmlformats.org/officeDocument/2006/relationships/image" Target="../media/image12.png"/><Relationship Id="rId10" Type="http://schemas.openxmlformats.org/officeDocument/2006/relationships/image" Target="../media/image100.png"/><Relationship Id="rId4" Type="http://schemas.openxmlformats.org/officeDocument/2006/relationships/image" Target="../media/image75.png"/><Relationship Id="rId9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6755" y="3853031"/>
            <a:ext cx="4317855" cy="130307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1490" y="1704775"/>
            <a:ext cx="9296441" cy="192983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92097" y="7885154"/>
            <a:ext cx="8483011" cy="1441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8728" y="4427695"/>
            <a:ext cx="5721026" cy="5668528"/>
            <a:chOff x="628728" y="4427695"/>
            <a:chExt cx="5721026" cy="566852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200953" y="1624263"/>
              <a:ext cx="11442052" cy="1133705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728" y="4427695"/>
              <a:ext cx="5721026" cy="56685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307804" y="4459870"/>
            <a:ext cx="469968" cy="451638"/>
            <a:chOff x="7307804" y="4459870"/>
            <a:chExt cx="469968" cy="45163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307804" y="4459870"/>
              <a:ext cx="469968" cy="4516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04725" y="2685451"/>
            <a:ext cx="469968" cy="451638"/>
            <a:chOff x="12204725" y="2685451"/>
            <a:chExt cx="469968" cy="45163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204725" y="2685451"/>
              <a:ext cx="469968" cy="45163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44266" y="9688543"/>
            <a:ext cx="1741007" cy="2625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320505" y="9699620"/>
            <a:ext cx="246598" cy="26254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46584" y="4321515"/>
            <a:ext cx="3359590" cy="801933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635101" y="2547096"/>
            <a:ext cx="3358028" cy="89512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42314" y="1190750"/>
            <a:ext cx="2456059" cy="86129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307804" y="2685447"/>
            <a:ext cx="469968" cy="451638"/>
            <a:chOff x="7307804" y="2685447"/>
            <a:chExt cx="469968" cy="45163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7307804" y="2685447"/>
              <a:ext cx="469968" cy="45163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204725" y="6391024"/>
            <a:ext cx="469968" cy="451638"/>
            <a:chOff x="12204725" y="6391024"/>
            <a:chExt cx="469968" cy="45163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204725" y="6391024"/>
              <a:ext cx="469968" cy="451638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46584" y="2547096"/>
            <a:ext cx="3340542" cy="811457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643412" y="6254720"/>
            <a:ext cx="3282542" cy="143191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04725" y="4466565"/>
            <a:ext cx="469968" cy="451638"/>
            <a:chOff x="12204725" y="4466565"/>
            <a:chExt cx="469968" cy="4516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2204725" y="4466565"/>
              <a:ext cx="469968" cy="451638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643505" y="4328218"/>
            <a:ext cx="3756561" cy="1431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2028778"/>
            <a:chOff x="623802" y="597962"/>
            <a:chExt cx="17044507" cy="202877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20287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0505" y="9699620"/>
            <a:ext cx="247512" cy="2625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3025" y="998503"/>
            <a:ext cx="5429998" cy="130901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7348840" y="391024"/>
            <a:ext cx="32999480" cy="112712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127246" y="6026639"/>
            <a:ext cx="134218" cy="1384455"/>
            <a:chOff x="7127246" y="6026639"/>
            <a:chExt cx="134218" cy="138445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27246" y="6026639"/>
              <a:ext cx="134218" cy="13844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244658" y="6014721"/>
            <a:ext cx="2136267" cy="1396373"/>
            <a:chOff x="7244658" y="6014721"/>
            <a:chExt cx="2136267" cy="13963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44658" y="6014721"/>
              <a:ext cx="2136267" cy="139637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345139" y="6246984"/>
            <a:ext cx="1759870" cy="102801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131512" y="7411094"/>
            <a:ext cx="133057" cy="1404807"/>
            <a:chOff x="7131512" y="7411094"/>
            <a:chExt cx="133057" cy="140480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31512" y="7411094"/>
              <a:ext cx="133057" cy="14048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59999" y="7411094"/>
            <a:ext cx="2453487" cy="1404807"/>
            <a:chOff x="7259999" y="7411094"/>
            <a:chExt cx="2453487" cy="140480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9999" y="7411094"/>
              <a:ext cx="2453487" cy="140480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24294" y="7837586"/>
            <a:ext cx="2213460" cy="62973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726801" y="4639403"/>
            <a:ext cx="133057" cy="1380468"/>
            <a:chOff x="4726801" y="4639403"/>
            <a:chExt cx="133057" cy="138046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6801" y="4639403"/>
              <a:ext cx="133057" cy="138046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873678" y="4639229"/>
            <a:ext cx="1782365" cy="1380468"/>
            <a:chOff x="4873678" y="4639229"/>
            <a:chExt cx="1782365" cy="138046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73678" y="4639229"/>
              <a:ext cx="1782365" cy="1380468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969779" y="5136432"/>
            <a:ext cx="1500622" cy="62973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04903" y="4634253"/>
            <a:ext cx="133057" cy="1380468"/>
            <a:chOff x="9404903" y="4634253"/>
            <a:chExt cx="133057" cy="138046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04903" y="4634253"/>
              <a:ext cx="133057" cy="138046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551780" y="4634079"/>
            <a:ext cx="1283738" cy="1380468"/>
            <a:chOff x="9551780" y="4634079"/>
            <a:chExt cx="1283738" cy="1380468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51780" y="4634079"/>
              <a:ext cx="1283738" cy="138046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647876" y="5131276"/>
            <a:ext cx="1166165" cy="62973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976925" y="6024139"/>
            <a:ext cx="134218" cy="1384455"/>
            <a:chOff x="9976925" y="6024139"/>
            <a:chExt cx="134218" cy="13844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76925" y="6024139"/>
              <a:ext cx="134218" cy="13844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094337" y="6012221"/>
            <a:ext cx="2552077" cy="1396373"/>
            <a:chOff x="10094337" y="6012221"/>
            <a:chExt cx="2552077" cy="139637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94337" y="6012221"/>
              <a:ext cx="2552077" cy="139637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194821" y="6045529"/>
            <a:ext cx="2532613" cy="140896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461835" y="7411094"/>
            <a:ext cx="133057" cy="1404807"/>
            <a:chOff x="10461835" y="7411094"/>
            <a:chExt cx="133057" cy="1404807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61835" y="7411094"/>
              <a:ext cx="133057" cy="140480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590322" y="7411094"/>
            <a:ext cx="2555915" cy="1404807"/>
            <a:chOff x="10590322" y="7411094"/>
            <a:chExt cx="2555915" cy="1404807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590322" y="7411094"/>
              <a:ext cx="2555915" cy="1404807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754613" y="7837586"/>
            <a:ext cx="2123946" cy="62973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656044" y="4646171"/>
            <a:ext cx="133057" cy="1380468"/>
            <a:chOff x="6656044" y="4646171"/>
            <a:chExt cx="133057" cy="138046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56044" y="4646171"/>
              <a:ext cx="133057" cy="1380468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802921" y="4645997"/>
            <a:ext cx="347815" cy="1380468"/>
            <a:chOff x="6802921" y="4645997"/>
            <a:chExt cx="347815" cy="138046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02921" y="4645997"/>
              <a:ext cx="347815" cy="138046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720000">
            <a:off x="3984949" y="6512329"/>
            <a:ext cx="2865070" cy="629738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5154790" y="5164646"/>
            <a:ext cx="1944958" cy="1944958"/>
            <a:chOff x="5154790" y="5164646"/>
            <a:chExt cx="1944958" cy="1944958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720000">
              <a:off x="5154790" y="5164646"/>
              <a:ext cx="1944958" cy="19449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3038053" y="4636175"/>
            <a:ext cx="133057" cy="1380468"/>
            <a:chOff x="13038053" y="4636175"/>
            <a:chExt cx="133057" cy="138046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038053" y="4636175"/>
              <a:ext cx="133057" cy="138046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3184931" y="4636001"/>
            <a:ext cx="2052157" cy="1380468"/>
            <a:chOff x="13184931" y="4636001"/>
            <a:chExt cx="2052157" cy="1380468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3184931" y="4636001"/>
              <a:ext cx="2052157" cy="1380468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3280973" y="5133194"/>
            <a:ext cx="1488641" cy="629738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5082065" y="4638098"/>
            <a:ext cx="133057" cy="1380468"/>
            <a:chOff x="15082065" y="4638098"/>
            <a:chExt cx="133057" cy="138046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82065" y="4638098"/>
              <a:ext cx="133057" cy="138046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5228943" y="4637924"/>
            <a:ext cx="2171827" cy="1380468"/>
            <a:chOff x="15228943" y="4637924"/>
            <a:chExt cx="2171827" cy="1380468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228943" y="4637924"/>
              <a:ext cx="2171827" cy="1380468"/>
            </a:xfrm>
            <a:prstGeom prst="rect">
              <a:avLst/>
            </a:prstGeom>
          </p:spPr>
        </p:pic>
      </p:grpSp>
      <p:pic>
        <p:nvPicPr>
          <p:cNvPr id="81" name="Object 8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325008" y="5135111"/>
            <a:ext cx="1143536" cy="629738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3599612" y="7411094"/>
            <a:ext cx="133057" cy="1404807"/>
            <a:chOff x="13599612" y="7411094"/>
            <a:chExt cx="133057" cy="1404807"/>
          </a:xfrm>
        </p:grpSpPr>
        <p:pic>
          <p:nvPicPr>
            <p:cNvPr id="83" name="Object 8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99612" y="7411094"/>
              <a:ext cx="133057" cy="1404807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728098" y="7411094"/>
            <a:ext cx="2555915" cy="1404807"/>
            <a:chOff x="13728098" y="7411094"/>
            <a:chExt cx="2555915" cy="1404807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728098" y="7411094"/>
              <a:ext cx="2555915" cy="1404807"/>
            </a:xfrm>
            <a:prstGeom prst="rect">
              <a:avLst/>
            </a:prstGeom>
          </p:spPr>
        </p:pic>
      </p:grpSp>
      <p:pic>
        <p:nvPicPr>
          <p:cNvPr id="88" name="Object 8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3892438" y="7837586"/>
            <a:ext cx="1404784" cy="629738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12838653" y="6019333"/>
            <a:ext cx="134218" cy="1384455"/>
            <a:chOff x="12838653" y="6019333"/>
            <a:chExt cx="134218" cy="1384455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838653" y="6019333"/>
              <a:ext cx="134218" cy="138445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956065" y="6007415"/>
            <a:ext cx="2650837" cy="1396373"/>
            <a:chOff x="12956065" y="6007415"/>
            <a:chExt cx="2650837" cy="1396373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956065" y="6007415"/>
              <a:ext cx="2650837" cy="1396373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3056485" y="6240093"/>
            <a:ext cx="1838736" cy="1028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604" y="293201"/>
            <a:ext cx="17044507" cy="2333540"/>
            <a:chOff x="620604" y="293201"/>
            <a:chExt cx="17044507" cy="23335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88957" y="-860877"/>
              <a:ext cx="34089014" cy="466707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604" y="293201"/>
              <a:ext cx="17044507" cy="233354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0604" y="3432115"/>
            <a:ext cx="8220854" cy="5381746"/>
            <a:chOff x="620604" y="3432115"/>
            <a:chExt cx="8220854" cy="538174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3460550" y="770515"/>
              <a:ext cx="16441707" cy="10763491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604" y="3432115"/>
              <a:ext cx="8220854" cy="53817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973907" y="3915202"/>
            <a:ext cx="4152068" cy="97013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16719" y="8333873"/>
            <a:ext cx="5757110" cy="52493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88034" y="815820"/>
            <a:ext cx="5557999" cy="13660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4257" y="3432115"/>
            <a:ext cx="8220854" cy="5381746"/>
            <a:chOff x="9444257" y="3432115"/>
            <a:chExt cx="8220854" cy="538174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3103" y="770515"/>
              <a:ext cx="16441707" cy="10763491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4257" y="3432115"/>
              <a:ext cx="8220854" cy="538174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215825" y="3915202"/>
            <a:ext cx="4778745" cy="86537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914287" y="8333877"/>
            <a:ext cx="4164663" cy="55178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71592" y="3806811"/>
            <a:ext cx="1877192" cy="1073909"/>
            <a:chOff x="871592" y="3806811"/>
            <a:chExt cx="1877192" cy="107390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1592" y="3806811"/>
              <a:ext cx="1877192" cy="107390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697320" y="3614419"/>
            <a:ext cx="1725360" cy="1725360"/>
            <a:chOff x="9697320" y="3614419"/>
            <a:chExt cx="1725360" cy="172536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97320" y="3614419"/>
              <a:ext cx="1725360" cy="172536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952799" y="1180865"/>
            <a:ext cx="5431880" cy="8899037"/>
            <a:chOff x="11150476" y="693338"/>
            <a:chExt cx="5431880" cy="889903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150476" y="693338"/>
              <a:ext cx="5431880" cy="8899037"/>
            </a:xfrm>
            <a:prstGeom prst="rect">
              <a:avLst/>
            </a:prstGeom>
          </p:spPr>
        </p:pic>
      </p:grpSp>
      <p:pic>
        <p:nvPicPr>
          <p:cNvPr id="2" name="KakaoTalk_20230430_164111054">
            <a:hlinkClick r:id="" action="ppaction://media"/>
            <a:extLst>
              <a:ext uri="{FF2B5EF4-FFF2-40B4-BE49-F238E27FC236}">
                <a16:creationId xmlns:a16="http://schemas.microsoft.com/office/drawing/2014/main" id="{24B62F50-2ADE-3693-C1B1-F741A1BD12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473105" y="2887184"/>
            <a:ext cx="97536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8728" y="597962"/>
            <a:ext cx="6258358" cy="8903120"/>
            <a:chOff x="628728" y="597962"/>
            <a:chExt cx="6258358" cy="89031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728" y="597962"/>
              <a:ext cx="6258358" cy="89031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02477" y="2650008"/>
            <a:ext cx="2261941" cy="459191"/>
            <a:chOff x="7802477" y="2650008"/>
            <a:chExt cx="2261941" cy="45919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793738" y="2677336"/>
              <a:ext cx="422014" cy="404536"/>
              <a:chOff x="7793738" y="2677336"/>
              <a:chExt cx="422014" cy="404536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5400000">
                <a:off x="7793738" y="2677336"/>
                <a:ext cx="422014" cy="404536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27819" y="2600809"/>
              <a:ext cx="1401857" cy="5989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1968" y="5606246"/>
            <a:ext cx="2984582" cy="460346"/>
            <a:chOff x="7801968" y="5606246"/>
            <a:chExt cx="2984582" cy="46034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793738" y="5633642"/>
              <a:ext cx="422014" cy="405554"/>
              <a:chOff x="7793738" y="5633642"/>
              <a:chExt cx="422014" cy="405554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5400000">
                <a:off x="7793738" y="5633642"/>
                <a:ext cx="422014" cy="405554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4143" y="5556923"/>
              <a:ext cx="1434223" cy="600377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52649" y="6417372"/>
            <a:ext cx="3045528" cy="574415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14470" y="2231517"/>
            <a:ext cx="5468093" cy="130901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752772" y="3436553"/>
            <a:ext cx="4508961" cy="164912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158470" y="2433124"/>
            <a:ext cx="5364388" cy="5692562"/>
            <a:chOff x="12158470" y="2433124"/>
            <a:chExt cx="5364388" cy="569256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58470" y="2433124"/>
              <a:ext cx="5364388" cy="56925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802" y="597962"/>
            <a:ext cx="17044507" cy="8903120"/>
            <a:chOff x="623802" y="597962"/>
            <a:chExt cx="17044507" cy="890312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0505" y="9699620"/>
            <a:ext cx="247512" cy="26254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4470" y="1787784"/>
            <a:ext cx="7539798" cy="144483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6701" y="9683239"/>
            <a:ext cx="2602188" cy="2700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4194409" y="2530209"/>
            <a:ext cx="26233014" cy="848862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429645" y="7829740"/>
            <a:ext cx="100208" cy="1057993"/>
            <a:chOff x="6429645" y="7829740"/>
            <a:chExt cx="100208" cy="105799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29645" y="7829740"/>
              <a:ext cx="100208" cy="105799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26411" y="7829740"/>
            <a:ext cx="980663" cy="1057993"/>
            <a:chOff x="6526411" y="7829740"/>
            <a:chExt cx="980663" cy="105799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26411" y="7829740"/>
              <a:ext cx="980663" cy="105799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65975" y="8000999"/>
            <a:ext cx="961485" cy="77070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433385" y="5734858"/>
            <a:ext cx="100208" cy="1039662"/>
            <a:chOff x="6433385" y="5734858"/>
            <a:chExt cx="100208" cy="10396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3385" y="5734858"/>
              <a:ext cx="100208" cy="10396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544002" y="5734727"/>
            <a:ext cx="966812" cy="1039662"/>
            <a:chOff x="6544002" y="5734727"/>
            <a:chExt cx="966812" cy="1039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44002" y="5734727"/>
              <a:ext cx="966812" cy="1039662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616374" y="6109178"/>
            <a:ext cx="878438" cy="48498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539386" y="7838683"/>
            <a:ext cx="100208" cy="1057993"/>
            <a:chOff x="7539386" y="7838683"/>
            <a:chExt cx="100208" cy="10579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9386" y="7838683"/>
              <a:ext cx="100208" cy="105799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636152" y="7838683"/>
            <a:ext cx="1612554" cy="1057993"/>
            <a:chOff x="7636152" y="7838683"/>
            <a:chExt cx="1612554" cy="105799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6152" y="7838683"/>
              <a:ext cx="1612554" cy="1057993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681421" y="8168543"/>
            <a:ext cx="1599819" cy="48498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311171" y="5734858"/>
            <a:ext cx="100208" cy="1039662"/>
            <a:chOff x="9311171" y="5734858"/>
            <a:chExt cx="100208" cy="103966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11171" y="5734858"/>
              <a:ext cx="100208" cy="103966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421788" y="5734727"/>
            <a:ext cx="1545527" cy="1039662"/>
            <a:chOff x="9421788" y="5734727"/>
            <a:chExt cx="1545527" cy="103966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21788" y="5734727"/>
              <a:ext cx="1545527" cy="1039662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94119" y="6109174"/>
            <a:ext cx="1121181" cy="48498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0967315" y="5734858"/>
            <a:ext cx="100208" cy="1039662"/>
            <a:chOff x="10967315" y="5734858"/>
            <a:chExt cx="100208" cy="103966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67315" y="5734858"/>
              <a:ext cx="100208" cy="1039662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77932" y="5734727"/>
            <a:ext cx="917490" cy="1039662"/>
            <a:chOff x="11077932" y="5734727"/>
            <a:chExt cx="917490" cy="1039662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077932" y="5734727"/>
              <a:ext cx="917490" cy="1039662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50280" y="6109170"/>
            <a:ext cx="861276" cy="48498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885920" y="7838683"/>
            <a:ext cx="100208" cy="1057993"/>
            <a:chOff x="9885920" y="7838683"/>
            <a:chExt cx="100208" cy="105799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85920" y="7838683"/>
              <a:ext cx="100208" cy="105799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982686" y="7838683"/>
            <a:ext cx="1280625" cy="1057993"/>
            <a:chOff x="9982686" y="7838683"/>
            <a:chExt cx="1280625" cy="105799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982686" y="7838683"/>
              <a:ext cx="1280625" cy="1057993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32825" y="8151310"/>
            <a:ext cx="1036714" cy="48763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9749169" y="6768970"/>
            <a:ext cx="101083" cy="1042665"/>
            <a:chOff x="9749169" y="6768970"/>
            <a:chExt cx="101083" cy="104266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749169" y="6768970"/>
              <a:ext cx="101083" cy="10426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837595" y="6759994"/>
            <a:ext cx="2742981" cy="1051640"/>
            <a:chOff x="9837595" y="6759994"/>
            <a:chExt cx="2742981" cy="1051640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837595" y="6759994"/>
              <a:ext cx="2742981" cy="1051640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026123" y="6935229"/>
            <a:ext cx="1384981" cy="77070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8131850" y="6783496"/>
            <a:ext cx="101083" cy="1042665"/>
            <a:chOff x="8131850" y="6783496"/>
            <a:chExt cx="101083" cy="104266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31850" y="6783496"/>
              <a:ext cx="101083" cy="10426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220275" y="6774520"/>
            <a:ext cx="1292646" cy="1051640"/>
            <a:chOff x="8220275" y="6774520"/>
            <a:chExt cx="1292646" cy="105164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20275" y="6774520"/>
              <a:ext cx="1292646" cy="1051640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8307514" y="7081885"/>
            <a:ext cx="1226971" cy="481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7850025" y="-3805171"/>
            <a:ext cx="34089014" cy="17806240"/>
            <a:chOff x="-7850025" y="-3805171"/>
            <a:chExt cx="34089014" cy="1780624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0025" y="-3805171"/>
              <a:ext cx="34089014" cy="1780624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02" y="597962"/>
              <a:ext cx="17044507" cy="890312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802" y="597962"/>
            <a:ext cx="17044507" cy="3558350"/>
            <a:chOff x="623802" y="597962"/>
            <a:chExt cx="17044507" cy="355835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02" y="597962"/>
              <a:ext cx="17044507" cy="35583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674627" y="10194287"/>
            <a:ext cx="971311" cy="14286"/>
            <a:chOff x="16674627" y="10194287"/>
            <a:chExt cx="971311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6674627" y="10194287"/>
              <a:ext cx="971311" cy="1428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28572" y="9699620"/>
            <a:ext cx="254522" cy="30475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2069" y="9683239"/>
            <a:ext cx="2602188" cy="2700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14470" y="1787784"/>
            <a:ext cx="8196665" cy="216799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26F9BE3-B14E-1574-1E57-503D9FB9B8DF}"/>
              </a:ext>
            </a:extLst>
          </p:cNvPr>
          <p:cNvGrpSpPr/>
          <p:nvPr/>
        </p:nvGrpSpPr>
        <p:grpSpPr>
          <a:xfrm>
            <a:off x="8513904" y="4937733"/>
            <a:ext cx="8742675" cy="3258431"/>
            <a:chOff x="9432933" y="4838848"/>
            <a:chExt cx="6649056" cy="2671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32933" y="5397504"/>
              <a:ext cx="6649056" cy="2113232"/>
            </a:xfrm>
            <a:prstGeom prst="rect">
              <a:avLst/>
            </a:prstGeom>
          </p:spPr>
        </p:pic>
        <p:grpSp>
          <p:nvGrpSpPr>
            <p:cNvPr id="1004" name="그룹 1004"/>
            <p:cNvGrpSpPr/>
            <p:nvPr/>
          </p:nvGrpSpPr>
          <p:grpSpPr>
            <a:xfrm>
              <a:off x="9481353" y="4838848"/>
              <a:ext cx="1770310" cy="517424"/>
              <a:chOff x="9481353" y="4838848"/>
              <a:chExt cx="1770310" cy="517424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9474235" y="4920307"/>
                <a:ext cx="364972" cy="350736"/>
                <a:chOff x="9474235" y="4920307"/>
                <a:chExt cx="364972" cy="350736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0">
                  <a:off x="9474235" y="4920307"/>
                  <a:ext cx="364972" cy="350736"/>
                </a:xfrm>
                <a:prstGeom prst="rect">
                  <a:avLst/>
                </a:prstGeom>
              </p:spPr>
            </p:pic>
          </p:grpSp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842776" y="4783814"/>
                <a:ext cx="886837" cy="648163"/>
              </a:xfrm>
              <a:prstGeom prst="rect">
                <a:avLst/>
              </a:prstGeom>
            </p:spPr>
          </p:pic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EA6CD2-60E8-A8A0-E147-CE28441A60AB}"/>
              </a:ext>
            </a:extLst>
          </p:cNvPr>
          <p:cNvGrpSpPr/>
          <p:nvPr/>
        </p:nvGrpSpPr>
        <p:grpSpPr>
          <a:xfrm>
            <a:off x="1559124" y="4884705"/>
            <a:ext cx="2935092" cy="3887983"/>
            <a:chOff x="1355561" y="4838848"/>
            <a:chExt cx="2232222" cy="31881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55561" y="5397504"/>
              <a:ext cx="2075371" cy="2629460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1403993" y="4838848"/>
              <a:ext cx="2183790" cy="517424"/>
              <a:chOff x="1403993" y="4838848"/>
              <a:chExt cx="2183790" cy="517424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396875" y="4920307"/>
                <a:ext cx="364972" cy="350736"/>
                <a:chOff x="1396875" y="4920307"/>
                <a:chExt cx="364972" cy="350736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5400000">
                  <a:off x="1396875" y="4920307"/>
                  <a:ext cx="364972" cy="350736"/>
                </a:xfrm>
                <a:prstGeom prst="rect">
                  <a:avLst/>
                </a:prstGeom>
              </p:spPr>
            </p:pic>
          </p:grpSp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65376" y="4783814"/>
                <a:ext cx="1000561" cy="64816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8547" y="472906"/>
            <a:ext cx="17308620" cy="9339901"/>
            <a:chOff x="488547" y="472906"/>
            <a:chExt cx="17308620" cy="933990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114960" y="-4146242"/>
              <a:ext cx="34617239" cy="18679803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547" y="472906"/>
              <a:ext cx="17308620" cy="933990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6288" y="5680874"/>
            <a:ext cx="4697154" cy="94075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4188" y="4122027"/>
            <a:ext cx="8648984" cy="1863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8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혜준 조</cp:lastModifiedBy>
  <cp:revision>3</cp:revision>
  <dcterms:created xsi:type="dcterms:W3CDTF">2023-04-30T17:33:13Z</dcterms:created>
  <dcterms:modified xsi:type="dcterms:W3CDTF">2023-04-30T08:37:28Z</dcterms:modified>
</cp:coreProperties>
</file>