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png"/><Relationship Id="rId30" Type="http://schemas.openxmlformats.org/officeDocument/2006/relationships/image" Target="../media/image122.png"/><Relationship Id="rId31" Type="http://schemas.openxmlformats.org/officeDocument/2006/relationships/image" Target="../media/image123.png"/><Relationship Id="rId32" Type="http://schemas.openxmlformats.org/officeDocument/2006/relationships/image" Target="../media/image124.png"/><Relationship Id="rId33" Type="http://schemas.openxmlformats.org/officeDocument/2006/relationships/image" Target="../media/image125.png"/><Relationship Id="rId34" Type="http://schemas.openxmlformats.org/officeDocument/2006/relationships/image" Target="../media/image126.png"/><Relationship Id="rId35" Type="http://schemas.openxmlformats.org/officeDocument/2006/relationships/image" Target="../media/image127.png"/><Relationship Id="rId36" Type="http://schemas.openxmlformats.org/officeDocument/2006/relationships/image" Target="../media/image128.png"/><Relationship Id="rId37" Type="http://schemas.openxmlformats.org/officeDocument/2006/relationships/image" Target="../media/image129.png"/><Relationship Id="rId38" Type="http://schemas.openxmlformats.org/officeDocument/2006/relationships/image" Target="../media/image130.png"/><Relationship Id="rId39" Type="http://schemas.openxmlformats.org/officeDocument/2006/relationships/image" Target="../media/image131.png"/><Relationship Id="rId40" Type="http://schemas.openxmlformats.org/officeDocument/2006/relationships/image" Target="../media/image132.png"/><Relationship Id="rId41" Type="http://schemas.openxmlformats.org/officeDocument/2006/relationships/image" Target="../media/image133.png"/><Relationship Id="rId42" Type="http://schemas.openxmlformats.org/officeDocument/2006/relationships/image" Target="../media/image134.png"/><Relationship Id="rId43" Type="http://schemas.openxmlformats.org/officeDocument/2006/relationships/image" Target="../media/image1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Relationship Id="rId21" Type="http://schemas.openxmlformats.org/officeDocument/2006/relationships/image" Target="../media/image1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64089" y="4382584"/>
            <a:ext cx="447359" cy="429911"/>
            <a:chOff x="7464089" y="4382584"/>
            <a:chExt cx="447359" cy="4299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464089" y="4382584"/>
              <a:ext cx="447359" cy="4299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94940" y="5988006"/>
            <a:ext cx="447359" cy="429911"/>
            <a:chOff x="12294940" y="5988006"/>
            <a:chExt cx="447359" cy="429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294940" y="5988006"/>
              <a:ext cx="447359" cy="429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94940" y="4380635"/>
            <a:ext cx="447359" cy="429911"/>
            <a:chOff x="12294940" y="4380635"/>
            <a:chExt cx="447359" cy="4299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294940" y="4380635"/>
              <a:ext cx="447359" cy="4299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64089" y="5989955"/>
            <a:ext cx="447359" cy="429911"/>
            <a:chOff x="7464089" y="5989955"/>
            <a:chExt cx="447359" cy="4299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7464089" y="5989955"/>
              <a:ext cx="447359" cy="42991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4266" y="9688543"/>
            <a:ext cx="1741007" cy="2625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81761" y="4250885"/>
            <a:ext cx="2323347" cy="76716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04618" y="5467780"/>
            <a:ext cx="3089927" cy="124566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12523" y="4250885"/>
            <a:ext cx="3722642" cy="76716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73761" y="5858256"/>
            <a:ext cx="2331966" cy="84738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2314" y="1190750"/>
            <a:ext cx="2456059" cy="8612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464089" y="2693523"/>
            <a:ext cx="447359" cy="429911"/>
            <a:chOff x="7464089" y="2693523"/>
            <a:chExt cx="447359" cy="4299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7464089" y="2693523"/>
              <a:ext cx="447359" cy="4299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94940" y="2691574"/>
            <a:ext cx="447359" cy="429911"/>
            <a:chOff x="12294940" y="2691574"/>
            <a:chExt cx="447359" cy="4299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2294940" y="2691574"/>
              <a:ext cx="447359" cy="42991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81761" y="2561828"/>
            <a:ext cx="2323347" cy="76716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712523" y="2561828"/>
            <a:ext cx="3197338" cy="135368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64089" y="7685386"/>
            <a:ext cx="447359" cy="429911"/>
            <a:chOff x="7464089" y="7685386"/>
            <a:chExt cx="447359" cy="4299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7464089" y="7685386"/>
              <a:ext cx="447359" cy="4299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294940" y="7683437"/>
            <a:ext cx="447359" cy="429911"/>
            <a:chOff x="12294940" y="7683437"/>
            <a:chExt cx="447359" cy="4299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2294940" y="7683437"/>
              <a:ext cx="447359" cy="42991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881761" y="7553694"/>
            <a:ext cx="3197347" cy="84738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712523" y="7191790"/>
            <a:ext cx="2539299" cy="1154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469" y="1473536"/>
            <a:ext cx="4005903" cy="17195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1592" y="5169096"/>
            <a:ext cx="7470729" cy="5157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3497" y="4735160"/>
            <a:ext cx="1833734" cy="444445"/>
            <a:chOff x="1033497" y="4735160"/>
            <a:chExt cx="1833734" cy="44444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7339" y="4805644"/>
              <a:ext cx="315793" cy="303476"/>
              <a:chOff x="1027339" y="4805644"/>
              <a:chExt cx="315793" cy="3034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027339" y="480564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178" y="4687542"/>
              <a:ext cx="1358195" cy="571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3497" y="6735040"/>
            <a:ext cx="1693133" cy="444445"/>
            <a:chOff x="1033497" y="6735040"/>
            <a:chExt cx="1693133" cy="4444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7339" y="6805524"/>
              <a:ext cx="315793" cy="303476"/>
              <a:chOff x="1027339" y="6805524"/>
              <a:chExt cx="315793" cy="3034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027339" y="680552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6178" y="6687422"/>
              <a:ext cx="1357957" cy="5714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34955" y="4735160"/>
            <a:ext cx="3231391" cy="444445"/>
            <a:chOff x="9234955" y="4735160"/>
            <a:chExt cx="3231391" cy="4444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228796" y="4805644"/>
              <a:ext cx="315793" cy="303476"/>
              <a:chOff x="9228796" y="4805644"/>
              <a:chExt cx="315793" cy="3034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9228796" y="480564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47635" y="4687542"/>
              <a:ext cx="2452976" cy="5714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34955" y="6735040"/>
            <a:ext cx="1693132" cy="444445"/>
            <a:chOff x="9234955" y="6735040"/>
            <a:chExt cx="1693132" cy="44444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228796" y="6805524"/>
              <a:ext cx="315793" cy="303476"/>
              <a:chOff x="9228796" y="6805524"/>
              <a:chExt cx="315793" cy="30347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9228796" y="680552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41206" y="6687422"/>
              <a:ext cx="1389481" cy="5714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21620" y="5169096"/>
            <a:ext cx="6824986" cy="9532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1592" y="7275496"/>
            <a:ext cx="6266843" cy="140021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31277" y="7275496"/>
            <a:ext cx="7098224" cy="18471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25970" y="6737684"/>
            <a:ext cx="4285714" cy="35714"/>
            <a:chOff x="6825970" y="6737684"/>
            <a:chExt cx="4285714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6825970" y="6737684"/>
              <a:ext cx="4285714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6288" y="5680874"/>
            <a:ext cx="4697154" cy="940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4188" y="4122027"/>
            <a:ext cx="8648984" cy="1863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6755" y="3853031"/>
            <a:ext cx="4317855" cy="13030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1490" y="1704775"/>
            <a:ext cx="9296441" cy="19298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2097" y="7885154"/>
            <a:ext cx="8483011" cy="1441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4504" y="1954527"/>
            <a:ext cx="2043390" cy="2043390"/>
            <a:chOff x="7624504" y="1954527"/>
            <a:chExt cx="2043390" cy="20433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4504" y="1954527"/>
              <a:ext cx="2043390" cy="2043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3263" y="1954527"/>
            <a:ext cx="2043390" cy="2043390"/>
            <a:chOff x="12193263" y="1954527"/>
            <a:chExt cx="2043390" cy="20433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3263" y="1954527"/>
              <a:ext cx="2043390" cy="20433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24504" y="4451782"/>
            <a:ext cx="2043390" cy="2043390"/>
            <a:chOff x="7624504" y="4451782"/>
            <a:chExt cx="2043390" cy="20433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4504" y="4451782"/>
              <a:ext cx="2043390" cy="20433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3263" y="4451782"/>
            <a:ext cx="2043390" cy="2043390"/>
            <a:chOff x="12193263" y="4451782"/>
            <a:chExt cx="2043390" cy="20433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3263" y="4451782"/>
              <a:ext cx="2043390" cy="20433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38096" y="9699620"/>
            <a:ext cx="254522" cy="3047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86995" y="2350940"/>
            <a:ext cx="1935393" cy="1250565"/>
            <a:chOff x="9886995" y="2350940"/>
            <a:chExt cx="1935393" cy="12505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1313" y="2305227"/>
              <a:ext cx="1038681" cy="54970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2710" y="2884380"/>
              <a:ext cx="2044901" cy="8199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36667" y="2350940"/>
            <a:ext cx="2120108" cy="1250565"/>
            <a:chOff x="14536667" y="2350940"/>
            <a:chExt cx="2120108" cy="12505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0985" y="2305227"/>
              <a:ext cx="1057729" cy="54970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2382" y="2884380"/>
              <a:ext cx="2226149" cy="8199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86995" y="4848195"/>
            <a:ext cx="2225358" cy="1250565"/>
            <a:chOff x="9886995" y="4848195"/>
            <a:chExt cx="2225358" cy="1250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41313" y="4802482"/>
              <a:ext cx="1057729" cy="54970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52710" y="5381634"/>
              <a:ext cx="2162092" cy="819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36667" y="4848195"/>
            <a:ext cx="2171298" cy="1250565"/>
            <a:chOff x="14536667" y="4848195"/>
            <a:chExt cx="2171298" cy="12505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90985" y="4802482"/>
              <a:ext cx="1038681" cy="54970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02382" y="5381634"/>
              <a:ext cx="2079720" cy="819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24504" y="1370999"/>
            <a:ext cx="2672190" cy="412163"/>
            <a:chOff x="7624504" y="1370999"/>
            <a:chExt cx="2672190" cy="4121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617135" y="1395528"/>
              <a:ext cx="377843" cy="363106"/>
              <a:chOff x="7617135" y="1395528"/>
              <a:chExt cx="377843" cy="36310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7617135" y="1395528"/>
                <a:ext cx="377843" cy="363106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11438" y="1326839"/>
              <a:ext cx="970332" cy="5034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0029" y="3913861"/>
            <a:ext cx="1614815" cy="54462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4469" y="2231517"/>
            <a:ext cx="4261846" cy="124495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73516" y="1690640"/>
            <a:ext cx="1289288" cy="91982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624504" y="6871325"/>
            <a:ext cx="2043390" cy="2043390"/>
            <a:chOff x="7624504" y="6871325"/>
            <a:chExt cx="2043390" cy="20433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24504" y="6871325"/>
              <a:ext cx="2043390" cy="20433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07222" y="7446305"/>
            <a:ext cx="2522264" cy="893431"/>
            <a:chOff x="9907222" y="7446305"/>
            <a:chExt cx="2522264" cy="8934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61540" y="7400592"/>
              <a:ext cx="1019634" cy="54970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72937" y="7979744"/>
              <a:ext cx="2079730" cy="462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31102" y="4106424"/>
            <a:ext cx="5714286" cy="5381746"/>
            <a:chOff x="5931102" y="4106424"/>
            <a:chExt cx="5714286" cy="5381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3232" y="1444824"/>
              <a:ext cx="11428571" cy="1076349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102" y="4106424"/>
              <a:ext cx="5714286" cy="5381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9040" y="293201"/>
            <a:ext cx="17044507" cy="3294221"/>
            <a:chOff x="919040" y="293201"/>
            <a:chExt cx="17044507" cy="32942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85296" y="-1335992"/>
              <a:ext cx="34089014" cy="658844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040" y="293201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37458" y="1990754"/>
            <a:ext cx="1519968" cy="21429"/>
            <a:chOff x="5037458" y="1990754"/>
            <a:chExt cx="1519968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037458" y="1990754"/>
              <a:ext cx="1519968" cy="2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78656" y="5510723"/>
            <a:ext cx="2618178" cy="12925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1934" y="7573896"/>
            <a:ext cx="4298110" cy="10373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3874" y="6613931"/>
            <a:ext cx="2918201" cy="9634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78506" y="2231506"/>
            <a:ext cx="4774901" cy="50627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59649" y="1597392"/>
            <a:ext cx="1501900" cy="6243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6250" y="1311050"/>
            <a:ext cx="4076885" cy="13694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47861" y="4106424"/>
            <a:ext cx="5714286" cy="5381746"/>
            <a:chOff x="11947861" y="4106424"/>
            <a:chExt cx="5714286" cy="53817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9991" y="1444824"/>
              <a:ext cx="11428571" cy="107634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47861" y="4106424"/>
              <a:ext cx="5714286" cy="538174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70565" y="5510723"/>
            <a:ext cx="3282425" cy="12925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64573" y="7573896"/>
            <a:ext cx="5334634" cy="10373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30598" y="6613931"/>
            <a:ext cx="2098706" cy="5789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3802" y="4106424"/>
            <a:ext cx="4998353" cy="5355925"/>
            <a:chOff x="623802" y="4106424"/>
            <a:chExt cx="4998353" cy="535592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821000" y="1482837"/>
              <a:ext cx="9996706" cy="1071185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3802" y="4106424"/>
              <a:ext cx="4998353" cy="5355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95338" y="4746458"/>
            <a:ext cx="1385812" cy="792799"/>
            <a:chOff x="8095338" y="4746458"/>
            <a:chExt cx="1385812" cy="7927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95338" y="4746458"/>
              <a:ext cx="1385812" cy="7927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05856" y="4516943"/>
            <a:ext cx="1198297" cy="1198297"/>
            <a:chOff x="14205856" y="4516943"/>
            <a:chExt cx="1198297" cy="11982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05856" y="4516943"/>
              <a:ext cx="1198297" cy="119829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02477" y="2650008"/>
            <a:ext cx="2261941" cy="459191"/>
            <a:chOff x="7802477" y="2650008"/>
            <a:chExt cx="2261941" cy="4591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93738" y="2677336"/>
              <a:ext cx="422014" cy="404536"/>
              <a:chOff x="7793738" y="2677336"/>
              <a:chExt cx="422014" cy="40453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7793738" y="2677336"/>
                <a:ext cx="422014" cy="40453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7819" y="2600809"/>
              <a:ext cx="1401857" cy="598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1968" y="5606246"/>
            <a:ext cx="2984582" cy="460346"/>
            <a:chOff x="7801968" y="5606246"/>
            <a:chExt cx="2984582" cy="46034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793738" y="5633642"/>
              <a:ext cx="422014" cy="405554"/>
              <a:chOff x="7793738" y="5633642"/>
              <a:chExt cx="422014" cy="4055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7793738" y="5633642"/>
                <a:ext cx="422014" cy="40555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4143" y="5556923"/>
              <a:ext cx="1434223" cy="60037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2648" y="6417368"/>
            <a:ext cx="7049214" cy="11156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470" y="2231517"/>
            <a:ext cx="3961236" cy="130624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52772" y="3436549"/>
            <a:ext cx="3915733" cy="11130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428033" y="7051198"/>
            <a:ext cx="1725106" cy="1725106"/>
            <a:chOff x="15428033" y="7051198"/>
            <a:chExt cx="1725106" cy="17251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28033" y="7051198"/>
              <a:ext cx="1725106" cy="1725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0505" y="9699620"/>
            <a:ext cx="247512" cy="2625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0" y="1787784"/>
            <a:ext cx="5427131" cy="14425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920648" y="2014848"/>
            <a:ext cx="27606937" cy="94293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89858" y="6729529"/>
            <a:ext cx="112285" cy="1158217"/>
            <a:chOff x="7189858" y="6729529"/>
            <a:chExt cx="112285" cy="1158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9858" y="6729529"/>
              <a:ext cx="112285" cy="1158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88083" y="6719559"/>
            <a:ext cx="1787173" cy="1168187"/>
            <a:chOff x="7288083" y="6719559"/>
            <a:chExt cx="1787173" cy="11681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8083" y="6719559"/>
              <a:ext cx="1787173" cy="11681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2145" y="6913868"/>
            <a:ext cx="1472895" cy="8585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93427" y="7887746"/>
            <a:ext cx="111314" cy="1175243"/>
            <a:chOff x="7193427" y="7887746"/>
            <a:chExt cx="111314" cy="11752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93427" y="7887746"/>
              <a:ext cx="111314" cy="1175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00918" y="7887746"/>
            <a:ext cx="2052555" cy="1175243"/>
            <a:chOff x="7300918" y="7887746"/>
            <a:chExt cx="2052555" cy="11752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00918" y="7887746"/>
              <a:ext cx="2052555" cy="11752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38365" y="8244544"/>
            <a:ext cx="1852648" cy="5416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81677" y="5568986"/>
            <a:ext cx="111314" cy="1154882"/>
            <a:chOff x="5181677" y="5568986"/>
            <a:chExt cx="111314" cy="11548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81677" y="5568986"/>
              <a:ext cx="111314" cy="11548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04553" y="5568841"/>
            <a:ext cx="1491104" cy="1154882"/>
            <a:chOff x="5304553" y="5568841"/>
            <a:chExt cx="1491104" cy="11548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04553" y="5568841"/>
              <a:ext cx="1491104" cy="115488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84950" y="5984794"/>
            <a:ext cx="1255962" cy="54168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95316" y="5564677"/>
            <a:ext cx="111314" cy="1154882"/>
            <a:chOff x="9095316" y="5564677"/>
            <a:chExt cx="111314" cy="11548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95316" y="5564677"/>
              <a:ext cx="111314" cy="11548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18192" y="5564532"/>
            <a:ext cx="1073958" cy="1154882"/>
            <a:chOff x="9218192" y="5564532"/>
            <a:chExt cx="1073958" cy="115488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18192" y="5564532"/>
              <a:ext cx="1073958" cy="115488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98585" y="5980481"/>
            <a:ext cx="975962" cy="54168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573863" y="6727438"/>
            <a:ext cx="112285" cy="1158217"/>
            <a:chOff x="9573863" y="6727438"/>
            <a:chExt cx="112285" cy="11582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73863" y="6727438"/>
              <a:ext cx="112285" cy="11582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72088" y="6717467"/>
            <a:ext cx="2135035" cy="1168187"/>
            <a:chOff x="9672088" y="6717467"/>
            <a:chExt cx="2135035" cy="116818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72088" y="6717467"/>
              <a:ext cx="2135035" cy="116818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56152" y="6745333"/>
            <a:ext cx="2119571" cy="119209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979532" y="7887746"/>
            <a:ext cx="111314" cy="1175243"/>
            <a:chOff x="9979532" y="7887746"/>
            <a:chExt cx="111314" cy="11752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79532" y="7887746"/>
              <a:ext cx="111314" cy="11752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87023" y="7887746"/>
            <a:ext cx="2138245" cy="1175243"/>
            <a:chOff x="10087023" y="7887746"/>
            <a:chExt cx="2138245" cy="11752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87023" y="7887746"/>
              <a:ext cx="2138245" cy="117524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224467" y="8244544"/>
            <a:ext cx="1777771" cy="5416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95657" y="5574648"/>
            <a:ext cx="111314" cy="1154882"/>
            <a:chOff x="6795657" y="5574648"/>
            <a:chExt cx="111314" cy="115488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95657" y="5574648"/>
              <a:ext cx="111314" cy="11548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18532" y="5574502"/>
            <a:ext cx="290978" cy="1154882"/>
            <a:chOff x="6918532" y="5574502"/>
            <a:chExt cx="290978" cy="115488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18532" y="5574502"/>
              <a:ext cx="290978" cy="115488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720000">
            <a:off x="4559497" y="7135809"/>
            <a:ext cx="2398038" cy="54168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539728" y="6008397"/>
            <a:ext cx="1627127" cy="1627127"/>
            <a:chOff x="5539728" y="6008397"/>
            <a:chExt cx="1627127" cy="162712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720000">
              <a:off x="5539728" y="6008397"/>
              <a:ext cx="1627127" cy="162712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134763" y="5566286"/>
            <a:ext cx="111314" cy="1154882"/>
            <a:chOff x="12134763" y="5566286"/>
            <a:chExt cx="111314" cy="115488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134763" y="5566286"/>
              <a:ext cx="111314" cy="11548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57639" y="5566140"/>
            <a:ext cx="1716808" cy="1154882"/>
            <a:chOff x="12257639" y="5566140"/>
            <a:chExt cx="1716808" cy="115488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257639" y="5566140"/>
              <a:ext cx="1716808" cy="1154882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337986" y="5982085"/>
            <a:ext cx="1245705" cy="54168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844757" y="5567894"/>
            <a:ext cx="111314" cy="1154882"/>
            <a:chOff x="13844757" y="5567894"/>
            <a:chExt cx="111314" cy="115488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844757" y="5567894"/>
              <a:ext cx="111314" cy="115488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967633" y="5567748"/>
            <a:ext cx="1816922" cy="1154882"/>
            <a:chOff x="13967633" y="5567748"/>
            <a:chExt cx="1816922" cy="115488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967633" y="5567748"/>
              <a:ext cx="1816922" cy="1154882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047999" y="5983689"/>
            <a:ext cx="956991" cy="54168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2604556" y="7887746"/>
            <a:ext cx="111314" cy="1175243"/>
            <a:chOff x="12604556" y="7887746"/>
            <a:chExt cx="111314" cy="11752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604556" y="7887746"/>
              <a:ext cx="111314" cy="11752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712046" y="7887746"/>
            <a:ext cx="2138245" cy="1175243"/>
            <a:chOff x="12712046" y="7887746"/>
            <a:chExt cx="2138245" cy="11752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712046" y="7887746"/>
              <a:ext cx="2138245" cy="1175243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849531" y="8244544"/>
            <a:ext cx="1175705" cy="54168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1967948" y="6723417"/>
            <a:ext cx="112285" cy="1158217"/>
            <a:chOff x="11967948" y="6723417"/>
            <a:chExt cx="112285" cy="115821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67948" y="6723417"/>
              <a:ext cx="112285" cy="115821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66173" y="6713447"/>
            <a:ext cx="2217656" cy="1168187"/>
            <a:chOff x="12066173" y="6713447"/>
            <a:chExt cx="2217656" cy="1168187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066173" y="6713447"/>
              <a:ext cx="2217656" cy="1168187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2150183" y="6908102"/>
            <a:ext cx="1538791" cy="858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47373" y="7460241"/>
            <a:ext cx="1701531" cy="1706791"/>
            <a:chOff x="3647373" y="7460241"/>
            <a:chExt cx="1701531" cy="17067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7373" y="7460241"/>
              <a:ext cx="1701531" cy="17067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5895" y="7460241"/>
            <a:ext cx="1753674" cy="1753674"/>
            <a:chOff x="1365895" y="7460241"/>
            <a:chExt cx="1753674" cy="17536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5895" y="7460241"/>
              <a:ext cx="1753674" cy="17536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4470" y="1787784"/>
            <a:ext cx="8463617" cy="13062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32932" y="5397504"/>
            <a:ext cx="6858895" cy="21138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1353" y="4838846"/>
            <a:ext cx="1770267" cy="513658"/>
            <a:chOff x="9481353" y="4838846"/>
            <a:chExt cx="1770267" cy="5136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474235" y="4920307"/>
              <a:ext cx="364972" cy="350736"/>
              <a:chOff x="9474235" y="4920307"/>
              <a:chExt cx="364972" cy="35073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474235" y="4920307"/>
                <a:ext cx="364972" cy="350736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42732" y="4783812"/>
              <a:ext cx="1609790" cy="6559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5561" y="5397504"/>
            <a:ext cx="7360514" cy="16164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03993" y="4838846"/>
            <a:ext cx="2183786" cy="513658"/>
            <a:chOff x="1403993" y="4838846"/>
            <a:chExt cx="2183786" cy="513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96875" y="4920307"/>
              <a:ext cx="364972" cy="350736"/>
              <a:chOff x="1396875" y="4920307"/>
              <a:chExt cx="364972" cy="35073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396875" y="4920307"/>
                <a:ext cx="364972" cy="35073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5372" y="4783812"/>
              <a:ext cx="1907437" cy="655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28537" y="2212551"/>
            <a:ext cx="26342789" cy="90602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470" y="1787784"/>
            <a:ext cx="6302903" cy="1306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0505" y="9699620"/>
            <a:ext cx="245683" cy="2625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69" y="1473536"/>
            <a:ext cx="5173561" cy="18780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972" y="5169096"/>
            <a:ext cx="7796691" cy="14097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5878" y="4735160"/>
            <a:ext cx="1833734" cy="444445"/>
            <a:chOff x="985878" y="4735160"/>
            <a:chExt cx="1833734" cy="44444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9720" y="4805644"/>
              <a:ext cx="315793" cy="303476"/>
              <a:chOff x="979720" y="4805644"/>
              <a:chExt cx="315793" cy="3034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79720" y="480564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8559" y="4687542"/>
              <a:ext cx="1358195" cy="571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5878" y="6735040"/>
            <a:ext cx="1693133" cy="444445"/>
            <a:chOff x="985878" y="6735040"/>
            <a:chExt cx="1693133" cy="4444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79720" y="6805524"/>
              <a:ext cx="315793" cy="303476"/>
              <a:chOff x="979720" y="6805524"/>
              <a:chExt cx="315793" cy="3034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79720" y="680552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8559" y="6687422"/>
              <a:ext cx="1357957" cy="5714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3526" y="4735160"/>
            <a:ext cx="3231391" cy="444445"/>
            <a:chOff x="9263526" y="4735160"/>
            <a:chExt cx="3231391" cy="4444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257368" y="4805644"/>
              <a:ext cx="315793" cy="303476"/>
              <a:chOff x="9257368" y="4805644"/>
              <a:chExt cx="315793" cy="3034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9257368" y="480564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6206" y="4687542"/>
              <a:ext cx="2452976" cy="5714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63526" y="6735040"/>
            <a:ext cx="1693132" cy="444445"/>
            <a:chOff x="9263526" y="6735040"/>
            <a:chExt cx="1693132" cy="44444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257368" y="6805524"/>
              <a:ext cx="315793" cy="303476"/>
              <a:chOff x="9257368" y="6805524"/>
              <a:chExt cx="315793" cy="30347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9257368" y="6805524"/>
                <a:ext cx="315793" cy="303476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9949" y="6687422"/>
              <a:ext cx="1389138" cy="5714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43344" y="5169096"/>
            <a:ext cx="8058034" cy="14561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7172" y="7275496"/>
            <a:ext cx="7937672" cy="140973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59849" y="7275496"/>
            <a:ext cx="6975320" cy="14002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25970" y="6737684"/>
            <a:ext cx="4285714" cy="35714"/>
            <a:chOff x="6825970" y="6737684"/>
            <a:chExt cx="4285714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6825970" y="6737684"/>
              <a:ext cx="4285714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2023-03-27T09:33:02Z</dcterms:created>
  <dcterms:modified xsi:type="dcterms:W3CDTF">2023-03-27T09:33:02Z</dcterms:modified>
</cp:coreProperties>
</file>