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984B4-20F7-A857-7D68-2D1D0D71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AA4F1-A97E-00BE-91FA-9F17B07F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6DEBC-D2FA-3B81-62E2-8A7F3271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CE6ED-8BE4-3B98-E691-DF4C9D88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DDC32-D4C2-7D4F-B691-ADC0FB3A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1B4B-B13E-73B9-18E2-A1EF218A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021A2-04B9-028F-E87C-43AC302B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AD097-93A1-3A76-7DC0-DFE8AB1F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CFA12-E3DC-74F1-753E-8B932BD1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22700-1E1A-19BE-E615-DCF4A2A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6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A7B0E-2424-1272-349A-CE274D61D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E4E5A-C51E-7323-B7FE-338F1A2E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47A6-8233-86F0-D6A1-6E3DB4A1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A48B-D835-B143-6E59-81BF0373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DB88-D2AA-48B2-C6D7-EFA509C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B0BE5-E28D-B134-798C-BB715737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DAB1-4FA0-878E-0EFA-500F1B2C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A57C0-57B7-CEFD-1E77-B391E999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42954-CF2B-E203-7972-621318E1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C995-1A1A-8D51-CA21-EC770A48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9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22D6C-0691-4773-FA63-FBF7256B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0946F-598D-2EEC-D948-1F5C75388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1D94-8AB7-7143-1672-C4A17350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14B2D-D7BF-80FF-7958-8ECD1180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8EA6B-F682-44E3-7ADA-B714FAFC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6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50E3A-0836-5539-B5BD-CFDCF820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D608A-715E-AF29-5760-80F74B20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FE965-4B9D-397A-BC0B-955B6271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43470-2A79-D9BE-0565-57CE4D67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34671-CB1C-D30F-E94D-BBF3552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2AD0FD-1B3C-5866-BB59-586132C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5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0C704-472E-35C1-09BD-E80ED36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53C05-AC06-D17A-4905-CF66C864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F768-8865-E183-0FB2-088F0A77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7C3A14-77FC-3245-3FDB-273F8D1CB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67541-C508-9948-BA3D-5E6200E3A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08336E-7343-C40D-C3E1-9F5BD00A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779AF-13AD-2DF8-E35A-695EFA50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8FA33-CF79-70EA-C103-2B3C558D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381A-6C76-1215-E16C-39BBFFF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C09DC-A2D5-606E-84FE-8F53674F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F3C4D7-0DB7-012C-5820-3EE48DF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639B0-CCFE-8CDC-0B1A-CCB07F86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69AB51-7622-1D42-CC8D-00F25DA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BC6D0F-62B4-F163-D6F4-F9DD9E51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A5AD8-8A2D-C6C2-22FB-57E0547C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2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481E6-A1A3-8267-8C63-32CE70A6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4272D-814F-2DAF-6308-20C29B81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04D32-99AA-F736-CA21-81AEBC97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335C3-037A-6E71-9575-1FD6D702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6DDE7-B50D-3645-C839-90A57A92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6B183-4C04-81CB-F924-3177F60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497D0-0259-A436-D476-C786D344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6A985-9023-DF21-485C-47868DE46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3AA0C-A0D4-9FCA-2228-12EAC997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14281-BF9B-6B75-A6D8-9F80918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64152-AB0E-3193-DF9F-D510FA10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EDB1E-7B94-57DE-6F10-E63F181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53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5090B-EECF-D85D-F7AA-6C00854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1866B-29C0-1511-FB79-45F92C73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ED83A-E967-C4E2-F52C-33511BBE3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9C50-145D-440A-A975-39EF8CEC4A97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8D7AA-3FDF-6258-0EC3-649C6FF8E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0F150-6191-E6D1-630B-1DB92D45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28BC-BAF9-4F11-B73D-2141B25ED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9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3215E-F0F1-0733-F532-76466F7DD285}"/>
              </a:ext>
            </a:extLst>
          </p:cNvPr>
          <p:cNvSpPr txBox="1"/>
          <p:nvPr/>
        </p:nvSpPr>
        <p:spPr>
          <a:xfrm>
            <a:off x="262393" y="25444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Main Display</a:t>
            </a:r>
            <a:endParaRPr kumimoji="1" lang="ja-JP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7E418A-D78F-3CD3-76B9-96F6A77AC21A}"/>
              </a:ext>
            </a:extLst>
          </p:cNvPr>
          <p:cNvGrpSpPr/>
          <p:nvPr/>
        </p:nvGrpSpPr>
        <p:grpSpPr>
          <a:xfrm>
            <a:off x="430695" y="930303"/>
            <a:ext cx="8897509" cy="5176299"/>
            <a:chOff x="1647245" y="962108"/>
            <a:chExt cx="8897509" cy="51762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CA87382-CDF3-53F6-D080-5EF26208CC87}"/>
                </a:ext>
              </a:extLst>
            </p:cNvPr>
            <p:cNvSpPr/>
            <p:nvPr/>
          </p:nvSpPr>
          <p:spPr>
            <a:xfrm>
              <a:off x="1647245" y="962108"/>
              <a:ext cx="8897509" cy="51762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56CB9AF-9BFE-06E7-B070-C27FC30653BE}"/>
                </a:ext>
              </a:extLst>
            </p:cNvPr>
            <p:cNvSpPr/>
            <p:nvPr/>
          </p:nvSpPr>
          <p:spPr>
            <a:xfrm>
              <a:off x="1835259" y="1102582"/>
              <a:ext cx="2498202" cy="516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Java Swing Project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58330A8-9A89-988F-BE1B-A0A647745ABF}"/>
                </a:ext>
              </a:extLst>
            </p:cNvPr>
            <p:cNvGrpSpPr/>
            <p:nvPr/>
          </p:nvGrpSpPr>
          <p:grpSpPr>
            <a:xfrm>
              <a:off x="8127557" y="4648861"/>
              <a:ext cx="2193236" cy="1247031"/>
              <a:chOff x="7602771" y="4891376"/>
              <a:chExt cx="2193236" cy="124703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50F8DDF-3B52-BFD8-3B6E-F2BF00DF3641}"/>
                  </a:ext>
                </a:extLst>
              </p:cNvPr>
              <p:cNvSpPr/>
              <p:nvPr/>
            </p:nvSpPr>
            <p:spPr>
              <a:xfrm>
                <a:off x="7602773" y="4891377"/>
                <a:ext cx="738145" cy="348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ID : 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FE8360D-46DE-9E68-EC84-12FF4AF0A49E}"/>
                  </a:ext>
                </a:extLst>
              </p:cNvPr>
              <p:cNvSpPr/>
              <p:nvPr/>
            </p:nvSpPr>
            <p:spPr>
              <a:xfrm>
                <a:off x="7602772" y="5340625"/>
                <a:ext cx="738145" cy="348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PW : 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8175347-37C9-9F88-4B2A-8AB8ED390610}"/>
                  </a:ext>
                </a:extLst>
              </p:cNvPr>
              <p:cNvSpPr/>
              <p:nvPr/>
            </p:nvSpPr>
            <p:spPr>
              <a:xfrm>
                <a:off x="8423083" y="4891376"/>
                <a:ext cx="1372924" cy="348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F3DCD6F-5C42-EC90-6741-C76C12557768}"/>
                  </a:ext>
                </a:extLst>
              </p:cNvPr>
              <p:cNvSpPr/>
              <p:nvPr/>
            </p:nvSpPr>
            <p:spPr>
              <a:xfrm>
                <a:off x="8423083" y="5340625"/>
                <a:ext cx="1372924" cy="348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39D132D-126E-6613-103F-862A6FBD7A97}"/>
                  </a:ext>
                </a:extLst>
              </p:cNvPr>
              <p:cNvSpPr/>
              <p:nvPr/>
            </p:nvSpPr>
            <p:spPr>
              <a:xfrm>
                <a:off x="7602771" y="5789874"/>
                <a:ext cx="2193235" cy="3485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Login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6E4617-C811-0814-A238-BE95957BE505}"/>
                </a:ext>
              </a:extLst>
            </p:cNvPr>
            <p:cNvSpPr/>
            <p:nvPr/>
          </p:nvSpPr>
          <p:spPr>
            <a:xfrm rot="19686564">
              <a:off x="2515819" y="3411998"/>
              <a:ext cx="6402104" cy="516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Background Image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49C35-8FFB-7627-6F74-D05E19F1F830}"/>
              </a:ext>
            </a:extLst>
          </p:cNvPr>
          <p:cNvSpPr/>
          <p:nvPr/>
        </p:nvSpPr>
        <p:spPr>
          <a:xfrm>
            <a:off x="9491208" y="2528515"/>
            <a:ext cx="2270097" cy="1995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Function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1. If ID or PW is not typed, Show the error message.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2. If ID or PW is not matched with admin account, Show the error message.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3. If ID and PW is match with admin account, Change the display.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4. Also Login button is activated with Enter Key.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C73FB3-1CEA-93A6-1B09-A98FFF71DD6E}"/>
              </a:ext>
            </a:extLst>
          </p:cNvPr>
          <p:cNvCxnSpPr>
            <a:stCxn id="3" idx="2"/>
          </p:cNvCxnSpPr>
          <p:nvPr/>
        </p:nvCxnSpPr>
        <p:spPr>
          <a:xfrm rot="5400000">
            <a:off x="9544938" y="4159252"/>
            <a:ext cx="716278" cy="144636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9BC6-84FA-6156-9B18-A17A3D6E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80A0AF-EEB0-36B2-E5DD-94B7C6060C56}"/>
              </a:ext>
            </a:extLst>
          </p:cNvPr>
          <p:cNvGrpSpPr/>
          <p:nvPr/>
        </p:nvGrpSpPr>
        <p:grpSpPr>
          <a:xfrm>
            <a:off x="430695" y="930303"/>
            <a:ext cx="8897509" cy="5176299"/>
            <a:chOff x="430695" y="930303"/>
            <a:chExt cx="8897509" cy="51762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187F82-AE81-0AD5-803A-DC9FDD6B1A93}"/>
                </a:ext>
              </a:extLst>
            </p:cNvPr>
            <p:cNvSpPr/>
            <p:nvPr/>
          </p:nvSpPr>
          <p:spPr>
            <a:xfrm>
              <a:off x="430695" y="930303"/>
              <a:ext cx="8897509" cy="51762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14E7FF-5DD0-E976-9614-F0DA03BE5A91}"/>
                </a:ext>
              </a:extLst>
            </p:cNvPr>
            <p:cNvSpPr/>
            <p:nvPr/>
          </p:nvSpPr>
          <p:spPr>
            <a:xfrm>
              <a:off x="2544417" y="1698269"/>
              <a:ext cx="6635480" cy="4229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C0D2CFB-6D04-A463-7A31-1D5F10E6E336}"/>
                </a:ext>
              </a:extLst>
            </p:cNvPr>
            <p:cNvSpPr/>
            <p:nvPr/>
          </p:nvSpPr>
          <p:spPr>
            <a:xfrm>
              <a:off x="583056" y="1180771"/>
              <a:ext cx="8596839" cy="425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E4A337A-0CD9-3B68-CD55-5267ED7C8170}"/>
              </a:ext>
            </a:extLst>
          </p:cNvPr>
          <p:cNvSpPr txBox="1"/>
          <p:nvPr/>
        </p:nvSpPr>
        <p:spPr>
          <a:xfrm>
            <a:off x="262393" y="2544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Layout Manager</a:t>
            </a:r>
            <a:endParaRPr kumimoji="1" lang="ja-JP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5FB61-4CF9-9493-0D50-0A978EE4A91B}"/>
              </a:ext>
            </a:extLst>
          </p:cNvPr>
          <p:cNvSpPr/>
          <p:nvPr/>
        </p:nvSpPr>
        <p:spPr>
          <a:xfrm>
            <a:off x="9491208" y="2528515"/>
            <a:ext cx="2270097" cy="1995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Function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1. Choose the Layout with Combo Box.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2. If Choose the BorderLayout, show the check box with each side.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3. If check the check box, show the layout simulation on the right side.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BA4D5-782B-6867-7836-AB517B0F43AA}"/>
              </a:ext>
            </a:extLst>
          </p:cNvPr>
          <p:cNvGrpSpPr/>
          <p:nvPr/>
        </p:nvGrpSpPr>
        <p:grpSpPr>
          <a:xfrm>
            <a:off x="583058" y="1693630"/>
            <a:ext cx="1813052" cy="1867897"/>
            <a:chOff x="802928" y="1837411"/>
            <a:chExt cx="1813052" cy="1867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C50AEF-DC80-D933-1AAF-1E3F5A6039BC}"/>
                </a:ext>
              </a:extLst>
            </p:cNvPr>
            <p:cNvSpPr/>
            <p:nvPr/>
          </p:nvSpPr>
          <p:spPr>
            <a:xfrm>
              <a:off x="802928" y="1837411"/>
              <a:ext cx="1808997" cy="348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ComboBox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588ACA-E1C7-5766-4B5D-7FF822856012}"/>
                </a:ext>
              </a:extLst>
            </p:cNvPr>
            <p:cNvSpPr/>
            <p:nvPr/>
          </p:nvSpPr>
          <p:spPr>
            <a:xfrm>
              <a:off x="806982" y="2190583"/>
              <a:ext cx="1808998" cy="1514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BorderLayout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FlowLayout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GridLayout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CardLayout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GridBagLayout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EE53B4-FE40-DB66-93AF-F8F0F20498F9}"/>
              </a:ext>
            </a:extLst>
          </p:cNvPr>
          <p:cNvSpPr/>
          <p:nvPr/>
        </p:nvSpPr>
        <p:spPr>
          <a:xfrm>
            <a:off x="583057" y="3697357"/>
            <a:ext cx="1808998" cy="223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CheckBox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□ </a:t>
            </a:r>
            <a:r>
              <a:rPr lang="en-US" altLang="ja-JP" sz="1400" dirty="0">
                <a:solidFill>
                  <a:schemeClr val="tx1"/>
                </a:solidFill>
              </a:rPr>
              <a:t>Center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□ </a:t>
            </a:r>
            <a:r>
              <a:rPr lang="en-US" altLang="ja-JP" sz="1400" dirty="0">
                <a:solidFill>
                  <a:schemeClr val="tx1"/>
                </a:solidFill>
              </a:rPr>
              <a:t>North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□ </a:t>
            </a:r>
            <a:r>
              <a:rPr lang="en-US" altLang="ja-JP" sz="1400" dirty="0">
                <a:solidFill>
                  <a:schemeClr val="tx1"/>
                </a:solidFill>
              </a:rPr>
              <a:t>South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□ </a:t>
            </a:r>
            <a:r>
              <a:rPr lang="en-US" altLang="ja-JP" sz="1400" dirty="0">
                <a:solidFill>
                  <a:schemeClr val="tx1"/>
                </a:solidFill>
              </a:rPr>
              <a:t>East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□ </a:t>
            </a:r>
            <a:r>
              <a:rPr lang="en-US" altLang="ja-JP" sz="1400" dirty="0">
                <a:solidFill>
                  <a:schemeClr val="tx1"/>
                </a:solidFill>
              </a:rPr>
              <a:t>West</a:t>
            </a:r>
          </a:p>
          <a:p>
            <a:pPr algn="ctr"/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335AB1-9F5E-64BF-2875-7D42D20B8723}"/>
              </a:ext>
            </a:extLst>
          </p:cNvPr>
          <p:cNvSpPr/>
          <p:nvPr/>
        </p:nvSpPr>
        <p:spPr>
          <a:xfrm>
            <a:off x="583059" y="1184083"/>
            <a:ext cx="1380914" cy="42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Layout 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103710-80B9-0A5B-2DCC-E80A73A28EA8}"/>
              </a:ext>
            </a:extLst>
          </p:cNvPr>
          <p:cNvSpPr/>
          <p:nvPr/>
        </p:nvSpPr>
        <p:spPr>
          <a:xfrm rot="19686564">
            <a:off x="2894949" y="3508288"/>
            <a:ext cx="640210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BorderLayout Simulation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4BCA5CB-6F1A-33A1-354C-D89941CCC262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311350" y="844826"/>
            <a:ext cx="635440" cy="79943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2055FF8-62C1-A207-7B4D-AF8F6796F8B0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6066915" y="-2030828"/>
            <a:ext cx="672334" cy="84463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B7C251-59D7-E5E9-EE30-632527E00DA5}"/>
              </a:ext>
            </a:extLst>
          </p:cNvPr>
          <p:cNvCxnSpPr>
            <a:stCxn id="3" idx="1"/>
          </p:cNvCxnSpPr>
          <p:nvPr/>
        </p:nvCxnSpPr>
        <p:spPr>
          <a:xfrm flipH="1">
            <a:off x="6893781" y="3526404"/>
            <a:ext cx="25974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0216-E1BD-3005-30DE-F367CCE5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D87518-5B6E-A4C5-F156-535923C16284}"/>
              </a:ext>
            </a:extLst>
          </p:cNvPr>
          <p:cNvGrpSpPr/>
          <p:nvPr/>
        </p:nvGrpSpPr>
        <p:grpSpPr>
          <a:xfrm>
            <a:off x="430695" y="930303"/>
            <a:ext cx="8897509" cy="5176299"/>
            <a:chOff x="430695" y="930303"/>
            <a:chExt cx="8897509" cy="51762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AA1D90-ADDB-62D8-7A20-C2FE0098EE7F}"/>
                </a:ext>
              </a:extLst>
            </p:cNvPr>
            <p:cNvSpPr/>
            <p:nvPr/>
          </p:nvSpPr>
          <p:spPr>
            <a:xfrm>
              <a:off x="430695" y="930303"/>
              <a:ext cx="8897509" cy="51762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B20633-218B-0273-0BED-423BF5AFECE3}"/>
                </a:ext>
              </a:extLst>
            </p:cNvPr>
            <p:cNvSpPr/>
            <p:nvPr/>
          </p:nvSpPr>
          <p:spPr>
            <a:xfrm>
              <a:off x="2544417" y="1698269"/>
              <a:ext cx="6635480" cy="4229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8155B7-6B2D-CD51-7CE8-F4AF1E528DCE}"/>
                </a:ext>
              </a:extLst>
            </p:cNvPr>
            <p:cNvSpPr/>
            <p:nvPr/>
          </p:nvSpPr>
          <p:spPr>
            <a:xfrm>
              <a:off x="583056" y="1180771"/>
              <a:ext cx="8596839" cy="425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A0C8E5-AF06-4D19-A6D5-9391CDF95913}"/>
              </a:ext>
            </a:extLst>
          </p:cNvPr>
          <p:cNvSpPr txBox="1"/>
          <p:nvPr/>
        </p:nvSpPr>
        <p:spPr>
          <a:xfrm>
            <a:off x="262393" y="2544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Layout Manager</a:t>
            </a:r>
            <a:endParaRPr kumimoji="1" lang="ja-JP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08C9A4-897E-8362-759E-D7B8C33EC4A6}"/>
              </a:ext>
            </a:extLst>
          </p:cNvPr>
          <p:cNvSpPr/>
          <p:nvPr/>
        </p:nvSpPr>
        <p:spPr>
          <a:xfrm>
            <a:off x="9491208" y="2528515"/>
            <a:ext cx="2270097" cy="1995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Function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1. Choose the Layout with Combo Box.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2. If Choose the FlowLayout, show the Spinner box.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3. If set the number, show the layout simulation on the right side.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0DE3F7B-94E0-A7EB-97BA-5EE95C48A540}"/>
              </a:ext>
            </a:extLst>
          </p:cNvPr>
          <p:cNvGrpSpPr/>
          <p:nvPr/>
        </p:nvGrpSpPr>
        <p:grpSpPr>
          <a:xfrm>
            <a:off x="583058" y="1693630"/>
            <a:ext cx="1813052" cy="1867897"/>
            <a:chOff x="802928" y="1837411"/>
            <a:chExt cx="1813052" cy="1867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B2C1A2-7006-9DBE-6DF4-BC795C0F5B27}"/>
                </a:ext>
              </a:extLst>
            </p:cNvPr>
            <p:cNvSpPr/>
            <p:nvPr/>
          </p:nvSpPr>
          <p:spPr>
            <a:xfrm>
              <a:off x="802928" y="1837411"/>
              <a:ext cx="1808997" cy="348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ComboBox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AA567C-3DD1-9D3F-22BC-92389E49F8D2}"/>
                </a:ext>
              </a:extLst>
            </p:cNvPr>
            <p:cNvSpPr/>
            <p:nvPr/>
          </p:nvSpPr>
          <p:spPr>
            <a:xfrm>
              <a:off x="806982" y="2190583"/>
              <a:ext cx="1808998" cy="1514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BorderLayout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FlowLayout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GridLayout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CardLayout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GridBagLayout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D7A25F-11BB-1D27-5C41-AEF052251689}"/>
              </a:ext>
            </a:extLst>
          </p:cNvPr>
          <p:cNvSpPr/>
          <p:nvPr/>
        </p:nvSpPr>
        <p:spPr>
          <a:xfrm>
            <a:off x="583057" y="3697357"/>
            <a:ext cx="1808998" cy="223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Spinner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Box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AF9333-86DC-A27E-7F13-2C88E957C269}"/>
              </a:ext>
            </a:extLst>
          </p:cNvPr>
          <p:cNvSpPr/>
          <p:nvPr/>
        </p:nvSpPr>
        <p:spPr>
          <a:xfrm>
            <a:off x="583059" y="1184083"/>
            <a:ext cx="1380914" cy="42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Layout 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083FAD-4E96-AEB4-D818-5D1F83C99E7E}"/>
              </a:ext>
            </a:extLst>
          </p:cNvPr>
          <p:cNvSpPr/>
          <p:nvPr/>
        </p:nvSpPr>
        <p:spPr>
          <a:xfrm rot="19686564">
            <a:off x="2894949" y="3508288"/>
            <a:ext cx="640210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BorderLayout Simulation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ED70594-B81B-1545-9D35-B2A93C9AD06C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311350" y="844826"/>
            <a:ext cx="635440" cy="79943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A0D0CDA-551F-F8BC-7EE3-93C141F8784C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6066915" y="-2030828"/>
            <a:ext cx="672334" cy="84463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D762D4-B94C-8204-4CDA-C695246AB19F}"/>
              </a:ext>
            </a:extLst>
          </p:cNvPr>
          <p:cNvCxnSpPr>
            <a:stCxn id="3" idx="1"/>
          </p:cNvCxnSpPr>
          <p:nvPr/>
        </p:nvCxnSpPr>
        <p:spPr>
          <a:xfrm flipH="1">
            <a:off x="6893781" y="3526404"/>
            <a:ext cx="25974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3C8C1B-3706-600F-51E6-66BFD824595E}"/>
              </a:ext>
            </a:extLst>
          </p:cNvPr>
          <p:cNvSpPr/>
          <p:nvPr/>
        </p:nvSpPr>
        <p:spPr>
          <a:xfrm>
            <a:off x="915016" y="4811201"/>
            <a:ext cx="1163638" cy="348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Number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F5902-5608-9CDC-A93F-F6075FED4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86CCF3-2293-18FD-D831-343D5BD1AE3F}"/>
              </a:ext>
            </a:extLst>
          </p:cNvPr>
          <p:cNvGrpSpPr/>
          <p:nvPr/>
        </p:nvGrpSpPr>
        <p:grpSpPr>
          <a:xfrm>
            <a:off x="430695" y="930303"/>
            <a:ext cx="8897509" cy="5176299"/>
            <a:chOff x="430695" y="930303"/>
            <a:chExt cx="8897509" cy="51762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4666C7-0E04-7DD8-DB00-D0C9378D3AE6}"/>
                </a:ext>
              </a:extLst>
            </p:cNvPr>
            <p:cNvSpPr/>
            <p:nvPr/>
          </p:nvSpPr>
          <p:spPr>
            <a:xfrm>
              <a:off x="430695" y="930303"/>
              <a:ext cx="8897509" cy="51762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21ACC1-B9A8-2DCE-F11C-9F72B51FB1DB}"/>
                </a:ext>
              </a:extLst>
            </p:cNvPr>
            <p:cNvSpPr/>
            <p:nvPr/>
          </p:nvSpPr>
          <p:spPr>
            <a:xfrm>
              <a:off x="2544417" y="1698269"/>
              <a:ext cx="6635480" cy="4229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E7E0450-347B-F6CE-4218-B3E295767D30}"/>
                </a:ext>
              </a:extLst>
            </p:cNvPr>
            <p:cNvSpPr/>
            <p:nvPr/>
          </p:nvSpPr>
          <p:spPr>
            <a:xfrm>
              <a:off x="583056" y="1180771"/>
              <a:ext cx="8596839" cy="425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0CE7A9-5100-974F-4BD5-278EF9BC2A7D}"/>
              </a:ext>
            </a:extLst>
          </p:cNvPr>
          <p:cNvSpPr txBox="1"/>
          <p:nvPr/>
        </p:nvSpPr>
        <p:spPr>
          <a:xfrm>
            <a:off x="262393" y="2544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Layout Manager</a:t>
            </a:r>
            <a:endParaRPr kumimoji="1" lang="ja-JP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14EF5-BD60-E9C2-D5A1-061564ED99B1}"/>
              </a:ext>
            </a:extLst>
          </p:cNvPr>
          <p:cNvSpPr/>
          <p:nvPr/>
        </p:nvSpPr>
        <p:spPr>
          <a:xfrm>
            <a:off x="9491208" y="2528515"/>
            <a:ext cx="2270097" cy="1995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Function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1. Choose the Layout with Combo Box.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2. If Choose the GridLayout, show the Spinner box.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3. If set the number, show the layout simulation on the right side.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84D1D6-77DB-BF9B-266E-4184B1670E16}"/>
              </a:ext>
            </a:extLst>
          </p:cNvPr>
          <p:cNvGrpSpPr/>
          <p:nvPr/>
        </p:nvGrpSpPr>
        <p:grpSpPr>
          <a:xfrm>
            <a:off x="583058" y="1693630"/>
            <a:ext cx="1813052" cy="1867897"/>
            <a:chOff x="802928" y="1837411"/>
            <a:chExt cx="1813052" cy="18678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8DC6D6-2BD1-074D-9A4F-23DD46B6442E}"/>
                </a:ext>
              </a:extLst>
            </p:cNvPr>
            <p:cNvSpPr/>
            <p:nvPr/>
          </p:nvSpPr>
          <p:spPr>
            <a:xfrm>
              <a:off x="802928" y="1837411"/>
              <a:ext cx="1808997" cy="3485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ComboBox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9F514C-476D-E929-4DF7-8E5EB449B7B3}"/>
                </a:ext>
              </a:extLst>
            </p:cNvPr>
            <p:cNvSpPr/>
            <p:nvPr/>
          </p:nvSpPr>
          <p:spPr>
            <a:xfrm>
              <a:off x="806982" y="2190583"/>
              <a:ext cx="1808998" cy="1514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BorderLayout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FlowLayout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GridLayout</a:t>
              </a: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CardLayout</a:t>
              </a:r>
            </a:p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GridBagLayout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361C1A-58A6-48B3-935B-74D4B6DF3694}"/>
              </a:ext>
            </a:extLst>
          </p:cNvPr>
          <p:cNvSpPr/>
          <p:nvPr/>
        </p:nvSpPr>
        <p:spPr>
          <a:xfrm>
            <a:off x="583057" y="3697357"/>
            <a:ext cx="1808998" cy="2230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Spinner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Box</a:t>
            </a: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A0FD6A-C0EA-391B-1B17-0BCC85A06EB6}"/>
              </a:ext>
            </a:extLst>
          </p:cNvPr>
          <p:cNvSpPr/>
          <p:nvPr/>
        </p:nvSpPr>
        <p:spPr>
          <a:xfrm>
            <a:off x="583059" y="1184083"/>
            <a:ext cx="1380914" cy="425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Layout Manager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3CF879-8AB5-CCFD-7EC4-0D2C982FB108}"/>
              </a:ext>
            </a:extLst>
          </p:cNvPr>
          <p:cNvSpPr/>
          <p:nvPr/>
        </p:nvSpPr>
        <p:spPr>
          <a:xfrm rot="19686564">
            <a:off x="2894949" y="3508288"/>
            <a:ext cx="640210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BorderLayout Simulation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EDCB965-1C6C-3549-36F1-84988B1EE1B9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311350" y="844826"/>
            <a:ext cx="635440" cy="79943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7A3094-128E-8823-279C-C3FCAD228612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6066915" y="-2030828"/>
            <a:ext cx="672334" cy="84463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9AE1D0E-AE06-8EC1-CB4B-96BFC0C14DE0}"/>
              </a:ext>
            </a:extLst>
          </p:cNvPr>
          <p:cNvCxnSpPr>
            <a:stCxn id="3" idx="1"/>
          </p:cNvCxnSpPr>
          <p:nvPr/>
        </p:nvCxnSpPr>
        <p:spPr>
          <a:xfrm flipH="1">
            <a:off x="6893781" y="3526404"/>
            <a:ext cx="25974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47E385C-1805-AF55-6B73-1EA4D5815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33198"/>
              </p:ext>
            </p:extLst>
          </p:nvPr>
        </p:nvGraphicFramePr>
        <p:xfrm>
          <a:off x="708885" y="4788894"/>
          <a:ext cx="15547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55085788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3905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257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Hyeokjin Yun</dc:creator>
  <cp:lastModifiedBy>Hyeokjin Yun</cp:lastModifiedBy>
  <cp:revision>6</cp:revision>
  <dcterms:created xsi:type="dcterms:W3CDTF">2024-02-17T02:49:31Z</dcterms:created>
  <dcterms:modified xsi:type="dcterms:W3CDTF">2024-02-18T06:58:58Z</dcterms:modified>
</cp:coreProperties>
</file>