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534" r:id="rId3"/>
    <p:sldId id="573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BCF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7" autoAdjust="0"/>
    <p:restoredTop sz="96654" autoAdjust="0"/>
  </p:normalViewPr>
  <p:slideViewPr>
    <p:cSldViewPr>
      <p:cViewPr varScale="1">
        <p:scale>
          <a:sx n="65" d="100"/>
          <a:sy n="65" d="100"/>
        </p:scale>
        <p:origin x="-1434" y="-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925C0-69F9-44FB-9DEB-FA8DE20EB2E0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A845B-D672-4633-B6FC-EA4F8DC84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034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4615C-C83E-42EC-A7B4-AC18D1A94B47}" type="datetimeFigureOut">
              <a:rPr lang="ko-KR" altLang="en-US" smtClean="0"/>
              <a:pPr/>
              <a:t>2015-12-05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8C42-5261-4451-9EAA-9DA890F7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93535" y="5013176"/>
            <a:ext cx="69650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b="1" dirty="0" smtClean="0">
              <a:ln>
                <a:solidFill>
                  <a:schemeClr val="tx1">
                    <a:alpha val="44000"/>
                  </a:schemeClr>
                </a:solidFill>
              </a:ln>
              <a:latin typeface="+mn-ea"/>
            </a:endParaRPr>
          </a:p>
          <a:p>
            <a:r>
              <a:rPr lang="ko-KR" altLang="en-US" sz="2500" b="1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성명 </a:t>
            </a:r>
            <a:r>
              <a:rPr lang="en-US" altLang="ko-KR" sz="2500" b="1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500" b="1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이정교</a:t>
            </a:r>
            <a:endParaRPr lang="en-US" altLang="ko-KR" sz="2500" b="1" dirty="0" smtClean="0">
              <a:ln>
                <a:solidFill>
                  <a:schemeClr val="tx1">
                    <a:alpha val="44000"/>
                  </a:schemeClr>
                </a:solidFill>
              </a:ln>
              <a:latin typeface="+mn-ea"/>
            </a:endParaRPr>
          </a:p>
          <a:p>
            <a:endParaRPr lang="en-US" altLang="ko-KR" sz="2500" b="1" dirty="0" smtClean="0">
              <a:ln>
                <a:solidFill>
                  <a:schemeClr val="tx1">
                    <a:alpha val="44000"/>
                  </a:schemeClr>
                </a:solidFill>
              </a:ln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9686" y="1772816"/>
            <a:ext cx="3013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0000" b="1" dirty="0" smtClean="0"/>
              <a:t>SQL </a:t>
            </a:r>
            <a:endParaRPr lang="ko-KR" altLang="en-US" sz="1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PL/SQL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062029"/>
            <a:ext cx="4968552" cy="54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37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PL/SQL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239080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특정 </a:t>
            </a:r>
            <a:r>
              <a:rPr lang="ko-KR" altLang="en-US" dirty="0"/>
              <a:t>작업을 수행 하는, 이름이 있는 PL/SQL BLOCK 이다.</a:t>
            </a:r>
          </a:p>
          <a:p>
            <a:r>
              <a:rPr lang="ko-KR" altLang="en-US" dirty="0"/>
              <a:t>  </a:t>
            </a:r>
            <a:endParaRPr lang="en-US" altLang="ko-KR" dirty="0" smtClean="0"/>
          </a:p>
          <a:p>
            <a:r>
              <a:rPr lang="ko-KR" altLang="en-US" dirty="0" smtClean="0"/>
              <a:t>매개 </a:t>
            </a:r>
            <a:r>
              <a:rPr lang="ko-KR" altLang="en-US" dirty="0"/>
              <a:t>변수를 받을 수 있고, 반복적으로 사용 할 수 있는 BLOCK 이다.</a:t>
            </a:r>
          </a:p>
          <a:p>
            <a:r>
              <a:rPr lang="ko-KR" altLang="en-US" dirty="0"/>
              <a:t>  </a:t>
            </a:r>
            <a:endParaRPr lang="en-US" altLang="ko-KR" dirty="0" smtClean="0"/>
          </a:p>
          <a:p>
            <a:r>
              <a:rPr lang="ko-KR" altLang="en-US" dirty="0" smtClean="0"/>
              <a:t>구현이 </a:t>
            </a:r>
            <a:r>
              <a:rPr lang="ko-KR" altLang="en-US" dirty="0"/>
              <a:t>복잡한 트랜잭션을 수행하는 PL/SQL BLOCK을 데이터베이스에 저장하기 위해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2" y="4437112"/>
            <a:ext cx="4286250" cy="2076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3861048"/>
            <a:ext cx="339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매개변수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87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PL/SQL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73208"/>
            <a:ext cx="73628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90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PL/SQL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16921" y="90872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endParaRPr lang="ko-KR" alt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ko-KR" alt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ko-KR" i="1" dirty="0">
                <a:solidFill>
                  <a:srgbClr val="808080"/>
                </a:solidFill>
                <a:latin typeface="Courier New" panose="02070309020205020404" pitchFamily="49" charset="0"/>
              </a:rPr>
              <a:t>/**insert 1, update 2, delete, 3, drop 4  **/</a:t>
            </a:r>
          </a:p>
          <a:p>
            <a:r>
              <a:rPr lang="en-US" altLang="ko-KR" b="1" dirty="0">
                <a:solidFill>
                  <a:srgbClr val="000080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I_COMPARE_ID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`phone`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`password`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dirty="0" err="1">
                <a:solidFill>
                  <a:srgbClr val="808000"/>
                </a:solidFill>
                <a:latin typeface="Courier New" panose="02070309020205020404" pitchFamily="49" charset="0"/>
              </a:rPr>
              <a:t>ki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dirty="0" err="1">
                <a:solidFill>
                  <a:srgbClr val="808000"/>
                </a:solidFill>
                <a:latin typeface="Courier New" panose="02070309020205020404" pitchFamily="49" charset="0"/>
              </a:rPr>
              <a:t>weight`</a:t>
            </a:r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 err="1">
                <a:solidFill>
                  <a:srgbClr val="808000"/>
                </a:solidFill>
                <a:latin typeface="Courier New" panose="02070309020205020404" pitchFamily="49" charset="0"/>
              </a:rPr>
              <a:t>`age`</a:t>
            </a:r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 err="1">
                <a:solidFill>
                  <a:srgbClr val="808000"/>
                </a:solidFill>
                <a:latin typeface="Courier New" panose="02070309020205020404" pitchFamily="49" charset="0"/>
              </a:rPr>
              <a:t>`sex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'01073382106'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'1234'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'180'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'74'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'30'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'man'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I_COMPARE_ID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phone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'01011112222'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phone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'01073382102'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I_COMPARE_ID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phone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'01011112222'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20613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PL/SQL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3524250" cy="100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6409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499992" y="143030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CALL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`SP_MEMBER_COMPARE`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'1'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33" y="3136301"/>
            <a:ext cx="52482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74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PL/SQL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3524250" cy="100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6409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499992" y="143030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CALL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`SP_MEMBER_COMPARE</a:t>
            </a:r>
            <a:r>
              <a:rPr lang="en-US" altLang="ko-KR" dirty="0" smtClean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‘2'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ko-KR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2" y="3255556"/>
            <a:ext cx="2846909" cy="10375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2852936"/>
            <a:ext cx="4943475" cy="2009775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702129" y="2988129"/>
            <a:ext cx="2824842" cy="449035"/>
          </a:xfrm>
          <a:custGeom>
            <a:avLst/>
            <a:gdLst>
              <a:gd name="connsiteX0" fmla="*/ 0 w 2824842"/>
              <a:gd name="connsiteY0" fmla="*/ 391885 h 449035"/>
              <a:gd name="connsiteX1" fmla="*/ 0 w 2824842"/>
              <a:gd name="connsiteY1" fmla="*/ 0 h 449035"/>
              <a:gd name="connsiteX2" fmla="*/ 2579914 w 2824842"/>
              <a:gd name="connsiteY2" fmla="*/ 0 h 449035"/>
              <a:gd name="connsiteX3" fmla="*/ 2579914 w 2824842"/>
              <a:gd name="connsiteY3" fmla="*/ 449035 h 449035"/>
              <a:gd name="connsiteX4" fmla="*/ 2824842 w 2824842"/>
              <a:gd name="connsiteY4" fmla="*/ 449035 h 44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4842" h="449035">
                <a:moveTo>
                  <a:pt x="0" y="391885"/>
                </a:moveTo>
                <a:lnTo>
                  <a:pt x="0" y="0"/>
                </a:lnTo>
                <a:lnTo>
                  <a:pt x="2579914" y="0"/>
                </a:lnTo>
                <a:lnTo>
                  <a:pt x="2579914" y="449035"/>
                </a:lnTo>
                <a:lnTo>
                  <a:pt x="2824842" y="44903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00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PL/SQL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3524250" cy="100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6409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499992" y="143030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CALL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`SP_MEMBER_COMPARE</a:t>
            </a:r>
            <a:r>
              <a:rPr lang="en-US" altLang="ko-KR" dirty="0" smtClean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‘3'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ko-KR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255556"/>
            <a:ext cx="4324350" cy="1276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263691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삭제됨</a:t>
            </a:r>
            <a:endParaRPr lang="en-US" altLang="ko-KR" dirty="0" smtClean="0"/>
          </a:p>
          <a:p>
            <a:r>
              <a:rPr lang="en-US" altLang="ko-KR" dirty="0" smtClean="0"/>
              <a:t>01011112222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27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314719" y="2276872"/>
            <a:ext cx="64807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 smtClean="0"/>
              <a:t>경청해 주셔서 </a:t>
            </a:r>
            <a:endParaRPr lang="en-US" altLang="ko-KR" sz="7000" dirty="0" smtClean="0"/>
          </a:p>
          <a:p>
            <a:pPr algn="ctr"/>
            <a:endParaRPr lang="en-US" altLang="ko-KR" sz="7000" dirty="0"/>
          </a:p>
          <a:p>
            <a:pPr algn="ctr"/>
            <a:r>
              <a:rPr lang="ko-KR" altLang="en-US" sz="7000" dirty="0" smtClean="0"/>
              <a:t>감사합니다</a:t>
            </a:r>
            <a:r>
              <a:rPr lang="en-US" altLang="ko-KR" sz="7000" dirty="0" smtClean="0"/>
              <a:t>.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xmlns="" val="11192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0152" y="2276872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58" y="88650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000" b="1" dirty="0" smtClean="0"/>
              <a:t>강의 포인트</a:t>
            </a:r>
            <a:endParaRPr lang="en-US" altLang="ko-KR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340768"/>
            <a:ext cx="67687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dirty="0"/>
          </a:p>
          <a:p>
            <a:pPr algn="ctr"/>
            <a:r>
              <a:rPr lang="en-US" altLang="ko-KR" sz="4000" dirty="0" smtClean="0"/>
              <a:t>UPDATE </a:t>
            </a:r>
            <a:r>
              <a:rPr lang="ko-KR" altLang="en-US" sz="4000" dirty="0" smtClean="0"/>
              <a:t>문법</a:t>
            </a:r>
            <a:endParaRPr lang="en-US" altLang="ko-KR" sz="4000" dirty="0" smtClean="0"/>
          </a:p>
          <a:p>
            <a:pPr algn="ctr"/>
            <a:endParaRPr lang="en-US" altLang="ko-KR" sz="4000" dirty="0" smtClean="0"/>
          </a:p>
          <a:p>
            <a:pPr algn="ctr"/>
            <a:r>
              <a:rPr lang="en-US" altLang="ko-KR" sz="4000" dirty="0" smtClean="0"/>
              <a:t>DELETE </a:t>
            </a:r>
            <a:r>
              <a:rPr lang="ko-KR" altLang="en-US" sz="4000" dirty="0" smtClean="0"/>
              <a:t>문법</a:t>
            </a:r>
            <a:endParaRPr lang="en-US" altLang="ko-KR" sz="4000" dirty="0"/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4000" dirty="0" smtClean="0"/>
              <a:t>응용 예제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8746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0152" y="2276872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-25"/>
            <a:ext cx="8737271" cy="685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58" y="88650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000" b="1" dirty="0" smtClean="0"/>
              <a:t>ERD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xmlns="" val="40583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데이터 추가하기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60637"/>
            <a:ext cx="6562725" cy="3876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208189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 DB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956" y="1153807"/>
            <a:ext cx="48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HeidiSQL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 관계 없음</a:t>
            </a:r>
            <a:r>
              <a:rPr lang="en-US" altLang="ko-KR" dirty="0"/>
              <a:t>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28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데이터 추가하기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06202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HealthCare 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08412"/>
            <a:ext cx="2355492" cy="1944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609071"/>
            <a:ext cx="5755327" cy="31272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3808" y="116499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 TABLE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21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데이터 추가하기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1564268"/>
            <a:ext cx="8929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</a:t>
            </a:r>
          </a:p>
          <a:p>
            <a:endParaRPr lang="en-US" altLang="ko-KR" dirty="0"/>
          </a:p>
          <a:p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member(`phone`,`password`,`</a:t>
            </a:r>
            <a:r>
              <a:rPr lang="en-US" altLang="ko-KR" dirty="0" err="1"/>
              <a:t>ki</a:t>
            </a:r>
            <a:r>
              <a:rPr lang="en-US" altLang="ko-KR" dirty="0"/>
              <a:t>`,`</a:t>
            </a:r>
            <a:r>
              <a:rPr lang="en-US" altLang="ko-KR" dirty="0" err="1"/>
              <a:t>weight`,`age`,`sex</a:t>
            </a:r>
            <a:r>
              <a:rPr lang="en-US" altLang="ko-KR" dirty="0"/>
              <a:t>`)</a:t>
            </a:r>
          </a:p>
          <a:p>
            <a:r>
              <a:rPr lang="en-US" altLang="ko-KR" b="1" dirty="0"/>
              <a:t>values</a:t>
            </a:r>
            <a:r>
              <a:rPr lang="en-US" altLang="ko-KR" dirty="0"/>
              <a:t> ('01073382101','1234','180','74','30','man');</a:t>
            </a:r>
          </a:p>
          <a:p>
            <a:endParaRPr lang="ko-KR" altLang="en-US" dirty="0"/>
          </a:p>
          <a:p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member(`phone`,`password`,`</a:t>
            </a:r>
            <a:r>
              <a:rPr lang="en-US" altLang="ko-KR" dirty="0" err="1"/>
              <a:t>ki</a:t>
            </a:r>
            <a:r>
              <a:rPr lang="en-US" altLang="ko-KR" dirty="0"/>
              <a:t>`,`</a:t>
            </a:r>
            <a:r>
              <a:rPr lang="en-US" altLang="ko-KR" dirty="0" err="1"/>
              <a:t>weight`,`age`,`sex</a:t>
            </a:r>
            <a:r>
              <a:rPr lang="en-US" altLang="ko-KR" dirty="0"/>
              <a:t>`)</a:t>
            </a:r>
          </a:p>
          <a:p>
            <a:r>
              <a:rPr lang="en-US" altLang="ko-KR" b="1" dirty="0"/>
              <a:t>values</a:t>
            </a:r>
            <a:r>
              <a:rPr lang="en-US" altLang="ko-KR" dirty="0"/>
              <a:t> ('01073382102','1234','180','74','30','man');</a:t>
            </a:r>
          </a:p>
          <a:p>
            <a:endParaRPr lang="ko-KR" altLang="en-US" dirty="0"/>
          </a:p>
          <a:p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member(`phone`,`password`,`</a:t>
            </a:r>
            <a:r>
              <a:rPr lang="en-US" altLang="ko-KR" dirty="0" err="1"/>
              <a:t>ki</a:t>
            </a:r>
            <a:r>
              <a:rPr lang="en-US" altLang="ko-KR" dirty="0"/>
              <a:t>`,`</a:t>
            </a:r>
            <a:r>
              <a:rPr lang="en-US" altLang="ko-KR" dirty="0" err="1"/>
              <a:t>weight`,`age`,`sex</a:t>
            </a:r>
            <a:r>
              <a:rPr lang="en-US" altLang="ko-KR" dirty="0"/>
              <a:t>`)</a:t>
            </a:r>
          </a:p>
          <a:p>
            <a:r>
              <a:rPr lang="en-US" altLang="ko-KR" b="1" dirty="0"/>
              <a:t>values</a:t>
            </a:r>
            <a:r>
              <a:rPr lang="en-US" altLang="ko-KR" dirty="0"/>
              <a:t> ('01073382103','1234','180','74','30','man');</a:t>
            </a:r>
          </a:p>
          <a:p>
            <a:endParaRPr lang="ko-KR" altLang="en-US" dirty="0"/>
          </a:p>
          <a:p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member(`phone`,`password`,`</a:t>
            </a:r>
            <a:r>
              <a:rPr lang="en-US" altLang="ko-KR" dirty="0" err="1"/>
              <a:t>ki</a:t>
            </a:r>
            <a:r>
              <a:rPr lang="en-US" altLang="ko-KR" dirty="0"/>
              <a:t>`,`</a:t>
            </a:r>
            <a:r>
              <a:rPr lang="en-US" altLang="ko-KR" dirty="0" err="1"/>
              <a:t>weight`,`age`,`sex</a:t>
            </a:r>
            <a:r>
              <a:rPr lang="en-US" altLang="ko-KR" dirty="0"/>
              <a:t>`)</a:t>
            </a:r>
          </a:p>
          <a:p>
            <a:r>
              <a:rPr lang="en-US" altLang="ko-KR" b="1" dirty="0"/>
              <a:t>values</a:t>
            </a:r>
            <a:r>
              <a:rPr lang="en-US" altLang="ko-KR" dirty="0"/>
              <a:t> ('01073382104','1234','180','74','30','man');</a:t>
            </a:r>
          </a:p>
          <a:p>
            <a:endParaRPr lang="ko-KR" altLang="en-US" dirty="0"/>
          </a:p>
          <a:p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member(`phone`,`password`,`</a:t>
            </a:r>
            <a:r>
              <a:rPr lang="en-US" altLang="ko-KR" dirty="0" err="1"/>
              <a:t>ki</a:t>
            </a:r>
            <a:r>
              <a:rPr lang="en-US" altLang="ko-KR" dirty="0"/>
              <a:t>`,`</a:t>
            </a:r>
            <a:r>
              <a:rPr lang="en-US" altLang="ko-KR" dirty="0" err="1"/>
              <a:t>weight`,`age`,`sex</a:t>
            </a:r>
            <a:r>
              <a:rPr lang="en-US" altLang="ko-KR" dirty="0"/>
              <a:t>`)</a:t>
            </a:r>
          </a:p>
          <a:p>
            <a:r>
              <a:rPr lang="en-US" altLang="ko-KR" b="1" dirty="0"/>
              <a:t>values</a:t>
            </a:r>
            <a:r>
              <a:rPr lang="en-US" altLang="ko-KR" dirty="0"/>
              <a:t> ('01073382105','1234','180','74','30','man');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47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데이터 추가하기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39080"/>
            <a:ext cx="39338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06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5567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phone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'01011112222'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phone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'01073382101'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68960"/>
            <a:ext cx="4562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35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79311"/>
          <a:stretch>
            <a:fillRect/>
          </a:stretch>
        </p:blipFill>
        <p:spPr bwMode="auto">
          <a:xfrm>
            <a:off x="214282" y="214290"/>
            <a:ext cx="8681595" cy="30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3528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3284" y="1556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Courier New" panose="02070309020205020404" pitchFamily="49" charset="0"/>
              </a:rPr>
              <a:t>phone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'01011112222'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3" y="2852936"/>
            <a:ext cx="53530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09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389</Words>
  <Application>Microsoft Office PowerPoint</Application>
  <PresentationFormat>화면 슬라이드 쇼(4:3)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m30</cp:lastModifiedBy>
  <cp:revision>1449</cp:revision>
  <dcterms:created xsi:type="dcterms:W3CDTF">2013-02-20T10:25:10Z</dcterms:created>
  <dcterms:modified xsi:type="dcterms:W3CDTF">2015-12-05T01:40:32Z</dcterms:modified>
</cp:coreProperties>
</file>