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5" r:id="rId6"/>
    <p:sldId id="289" r:id="rId7"/>
    <p:sldId id="290" r:id="rId8"/>
    <p:sldId id="291" r:id="rId9"/>
    <p:sldId id="292" r:id="rId10"/>
    <p:sldId id="293" r:id="rId11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07591A80-1BE9-40F1-9AFB-4CDBCB51F490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emf"/><Relationship Id="rId4" Type="http://schemas.openxmlformats.org/officeDocument/2006/relationships/image" Target="../media/image4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000" b="1" dirty="0" smtClean="0"/>
              <a:t>SQL for PostgreSQL</a:t>
            </a:r>
            <a:endParaRPr lang="ko-KR" altLang="en-US" sz="6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황종필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Subquery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705" y="2188854"/>
            <a:ext cx="4892638" cy="1092465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*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exists (select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9091" y="1526179"/>
            <a:ext cx="3195864" cy="58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Subquery</a:t>
            </a:r>
            <a:br>
              <a:rPr lang="en-US" altLang="ko-KR" dirty="0"/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Un-Correlated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0239" y="2188854"/>
            <a:ext cx="4892638" cy="1092465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*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(select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18625" y="1519873"/>
            <a:ext cx="3195864" cy="58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Subquery</a:t>
            </a:r>
            <a:br>
              <a:rPr lang="en-US" altLang="ko-KR" dirty="0"/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Correlated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4913" t="11470" r="15503" b="11729"/>
          <a:stretch/>
        </p:blipFill>
        <p:spPr>
          <a:xfrm>
            <a:off x="1507327" y="3779258"/>
            <a:ext cx="3179392" cy="12190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4913" t="11470" r="15503" b="11729"/>
          <a:stretch/>
        </p:blipFill>
        <p:spPr>
          <a:xfrm>
            <a:off x="7126861" y="3779258"/>
            <a:ext cx="3179392" cy="12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Connection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091" y="1835255"/>
          <a:ext cx="8802501" cy="1112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 OPERATOR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Row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추가 및 제거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JOIN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Column</a:t>
                      </a:r>
                      <a:r>
                        <a:rPr lang="ko-KR" altLang="en-US" sz="1800" dirty="0" smtClean="0"/>
                        <a:t>의 연결 및 선택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Subquery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Row, Column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연결 및 선택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OPERATOR(Common Syntax)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20458" y="1761124"/>
          <a:ext cx="8802501" cy="148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UNION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합집합으로써 모든 행의 중복 제거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UNION ALL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중복을 제거하지 않는 합집합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INTERSECT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교집합으로 중복 제거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EXCEPT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차집합으로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중복 제거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OPERATOR(Common Syntax) - 2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651" t="33576" r="70331" b="49900"/>
          <a:stretch/>
        </p:blipFill>
        <p:spPr>
          <a:xfrm>
            <a:off x="838091" y="1584508"/>
            <a:ext cx="2271754" cy="1235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651" t="33576" r="70331" b="52165"/>
          <a:stretch/>
        </p:blipFill>
        <p:spPr>
          <a:xfrm>
            <a:off x="3419291" y="1584508"/>
            <a:ext cx="2271754" cy="1066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44" y="3587169"/>
            <a:ext cx="1617395" cy="1092607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set1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union all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set2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860" y="3587169"/>
            <a:ext cx="1648615" cy="1092607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set1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union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set2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8769" y="3587169"/>
            <a:ext cx="1643186" cy="1092607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set1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intersect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set2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027" y="3587169"/>
            <a:ext cx="1656081" cy="1092607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set1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col1, col2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set2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32131"/>
              </p:ext>
            </p:extLst>
          </p:nvPr>
        </p:nvGraphicFramePr>
        <p:xfrm>
          <a:off x="6623050" y="18637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워드패드 문서" showAsIcon="1" r:id="rId5" imgW="914400" imgH="771480" progId="WordPad.Document.1">
                  <p:embed/>
                </p:oleObj>
              </mc:Choice>
              <mc:Fallback>
                <p:oleObj name="워드패드 문서" showAsIcon="1" r:id="rId5" imgW="914400" imgH="771480" progId="WordPad.Document.1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3050" y="18637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8804" t="11261" r="24324" b="13064"/>
          <a:stretch/>
        </p:blipFill>
        <p:spPr>
          <a:xfrm>
            <a:off x="785584" y="5107556"/>
            <a:ext cx="1952113" cy="12108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l="8722" t="15177" r="24689" b="17257"/>
          <a:stretch/>
        </p:blipFill>
        <p:spPr>
          <a:xfrm>
            <a:off x="3583228" y="5107556"/>
            <a:ext cx="1943878" cy="8236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rcRect l="8605" t="21253" r="24240" b="24693"/>
          <a:stretch/>
        </p:blipFill>
        <p:spPr>
          <a:xfrm>
            <a:off x="6580187" y="5107556"/>
            <a:ext cx="1960350" cy="4530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rcRect l="8513" t="17942" r="24333" b="36653"/>
          <a:stretch/>
        </p:blipFill>
        <p:spPr>
          <a:xfrm>
            <a:off x="9483893" y="5107556"/>
            <a:ext cx="1960351" cy="46125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07336" y="3089228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 all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0862" y="3089229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06056" y="3089228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intersect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09763" y="3089228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</a:t>
            </a:r>
            <a:endParaRPr lang="ko-KR" altLang="en-US" dirty="0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6100"/>
              </p:ext>
            </p:extLst>
          </p:nvPr>
        </p:nvGraphicFramePr>
        <p:xfrm>
          <a:off x="8126413" y="185896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워드패드 문서" showAsIcon="1" r:id="rId11" imgW="914400" imgH="771480" progId="WordPad.Document.1">
                  <p:embed/>
                </p:oleObj>
              </mc:Choice>
              <mc:Fallback>
                <p:oleObj name="워드패드 문서" showAsIcon="1" r:id="rId11" imgW="914400" imgH="771480" progId="WordPad.Document.1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26413" y="185896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5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80653"/>
              </p:ext>
            </p:extLst>
          </p:nvPr>
        </p:nvGraphicFramePr>
        <p:xfrm>
          <a:off x="2927350" y="4292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2926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/>
          <a:srcRect l="5542" t="33512" r="48173" b="10402"/>
          <a:stretch/>
        </p:blipFill>
        <p:spPr>
          <a:xfrm>
            <a:off x="5532219" y="1417638"/>
            <a:ext cx="5301678" cy="5079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670" y="1417638"/>
            <a:ext cx="3469461" cy="2117904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456891"/>
              </p:ext>
            </p:extLst>
          </p:nvPr>
        </p:nvGraphicFramePr>
        <p:xfrm>
          <a:off x="1865313" y="4292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워드패드 문서" showAsIcon="1" r:id="rId7" imgW="914400" imgH="771480" progId="WordPad.Document.1">
                  <p:embed/>
                </p:oleObj>
              </mc:Choice>
              <mc:Fallback>
                <p:oleObj name="워드패드 문서" showAsIcon="1" r:id="rId7" imgW="914400" imgH="771480" progId="WordPad.Document.1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2926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090" y="1505784"/>
          <a:ext cx="10775749" cy="3108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9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INNER JOIN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연결</a:t>
                      </a:r>
                      <a:r>
                        <a:rPr lang="en-US" altLang="ko-KR" sz="1800" dirty="0" smtClean="0"/>
                        <a:t>(JOIN) </a:t>
                      </a:r>
                      <a:r>
                        <a:rPr lang="ko-KR" altLang="en-US" sz="1800" dirty="0" smtClean="0"/>
                        <a:t>되는 양쪽 데이터 집합의 연결 </a:t>
                      </a:r>
                      <a:r>
                        <a:rPr lang="en-US" altLang="ko-KR" sz="1800" dirty="0" smtClean="0"/>
                        <a:t>KEY </a:t>
                      </a:r>
                      <a:r>
                        <a:rPr lang="ko-KR" altLang="en-US" sz="1800" dirty="0" smtClean="0"/>
                        <a:t>값들이 정확하게 일치하는 경우만 데이터를 연결</a:t>
                      </a:r>
                      <a:r>
                        <a:rPr lang="en-US" altLang="ko-KR" sz="1800" dirty="0" smtClean="0"/>
                        <a:t>.(EQUI</a:t>
                      </a:r>
                      <a:r>
                        <a:rPr lang="en-US" altLang="ko-KR" sz="1800" baseline="0" dirty="0" smtClean="0"/>
                        <a:t> JOIN</a:t>
                      </a:r>
                      <a:r>
                        <a:rPr lang="ko-KR" altLang="en-US" sz="1800" baseline="0" dirty="0" smtClean="0"/>
                        <a:t>이라고도 함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LEFT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OUTER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JOIN</a:t>
                      </a:r>
                      <a:endParaRPr lang="en-US" altLang="ko-KR" sz="18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연결</a:t>
                      </a:r>
                      <a:r>
                        <a:rPr lang="en-US" altLang="ko-KR" sz="1800" dirty="0" smtClean="0"/>
                        <a:t>(JOIN) </a:t>
                      </a:r>
                      <a:r>
                        <a:rPr lang="ko-KR" altLang="en-US" sz="1800" dirty="0" smtClean="0"/>
                        <a:t>되는 기준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좌측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데이터 집합의 연결 </a:t>
                      </a:r>
                      <a:r>
                        <a:rPr lang="en-US" altLang="ko-KR" sz="1800" dirty="0" smtClean="0"/>
                        <a:t>KEY </a:t>
                      </a:r>
                      <a:r>
                        <a:rPr lang="ko-KR" altLang="en-US" sz="1800" dirty="0" smtClean="0"/>
                        <a:t>값을 기준으로 데이터를 연결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데이터 연결이 실패하더라도 기준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좌측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데이터는 유지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RIGHT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OUTER JOIN</a:t>
                      </a:r>
                      <a:endParaRPr lang="en-US" altLang="ko-KR" sz="18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연결</a:t>
                      </a:r>
                      <a:r>
                        <a:rPr lang="en-US" altLang="ko-KR" sz="1800" dirty="0" smtClean="0"/>
                        <a:t>(JOIN) </a:t>
                      </a:r>
                      <a:r>
                        <a:rPr lang="ko-KR" altLang="en-US" sz="1800" dirty="0" smtClean="0"/>
                        <a:t>되는 기준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우측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데이터 집합의 연결 </a:t>
                      </a:r>
                      <a:r>
                        <a:rPr lang="en-US" altLang="ko-KR" sz="1800" dirty="0" smtClean="0"/>
                        <a:t>KEY </a:t>
                      </a:r>
                      <a:r>
                        <a:rPr lang="ko-KR" altLang="en-US" sz="1800" dirty="0" smtClean="0"/>
                        <a:t>값을 기준으로 데이터를 연결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데이터 연결이 실패하더라도 기준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우측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데이터는 유지</a:t>
                      </a:r>
                      <a:r>
                        <a:rPr lang="en-US" altLang="ko-KR" sz="1800" dirty="0" smtClean="0"/>
                        <a:t>.</a:t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(LEFT OUTER JOIN</a:t>
                      </a:r>
                      <a:r>
                        <a:rPr lang="ko-KR" altLang="en-US" sz="1800" dirty="0" smtClean="0"/>
                        <a:t>에</a:t>
                      </a:r>
                      <a:r>
                        <a:rPr lang="ko-KR" altLang="en-US" sz="1800" baseline="0" dirty="0" smtClean="0"/>
                        <a:t> 비해 사용 빈도 떨어짐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 JOIN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연결의 기준 없이 연결</a:t>
                      </a:r>
                      <a:r>
                        <a:rPr lang="en-US" altLang="ko-KR" sz="1800" dirty="0" smtClean="0"/>
                        <a:t>(Cartesian</a:t>
                      </a:r>
                      <a:r>
                        <a:rPr lang="en-US" altLang="ko-KR" sz="1800" baseline="0" dirty="0" smtClean="0"/>
                        <a:t> Product)</a:t>
                      </a:r>
                      <a:r>
                        <a:rPr lang="ko-KR" altLang="en-US" sz="1800" baseline="0" dirty="0" smtClean="0"/>
                        <a:t>를 수행</a:t>
                      </a:r>
                      <a:r>
                        <a:rPr lang="en-US" altLang="ko-KR" sz="1800" baseline="0" dirty="0" smtClean="0"/>
                        <a:t>.</a:t>
                      </a:r>
                      <a:br>
                        <a:rPr lang="en-US" altLang="ko-KR" sz="1800" baseline="0" dirty="0" smtClean="0"/>
                      </a:br>
                      <a:r>
                        <a:rPr lang="ko-KR" altLang="en-US" sz="1800" baseline="0" dirty="0" smtClean="0"/>
                        <a:t>집합</a:t>
                      </a:r>
                      <a:r>
                        <a:rPr lang="en-US" altLang="ko-KR" sz="1800" baseline="0" dirty="0" smtClean="0"/>
                        <a:t> A</a:t>
                      </a:r>
                      <a:r>
                        <a:rPr lang="ko-KR" altLang="en-US" sz="1800" baseline="0" dirty="0" smtClean="0"/>
                        <a:t>의</a:t>
                      </a:r>
                      <a:r>
                        <a:rPr lang="en-US" altLang="ko-KR" sz="1800" baseline="0" dirty="0" smtClean="0"/>
                        <a:t> row</a:t>
                      </a:r>
                      <a:r>
                        <a:rPr lang="ko-KR" altLang="en-US" sz="1800" baseline="0" dirty="0" smtClean="0"/>
                        <a:t>수가 </a:t>
                      </a:r>
                      <a:r>
                        <a:rPr lang="en-US" altLang="ko-KR" sz="1800" baseline="0" dirty="0" smtClean="0"/>
                        <a:t>n, </a:t>
                      </a:r>
                      <a:r>
                        <a:rPr lang="ko-KR" altLang="en-US" sz="1800" baseline="0" dirty="0" smtClean="0"/>
                        <a:t>집합 </a:t>
                      </a:r>
                      <a:r>
                        <a:rPr lang="en-US" altLang="ko-KR" sz="1800" baseline="0" dirty="0" smtClean="0"/>
                        <a:t>B</a:t>
                      </a:r>
                      <a:r>
                        <a:rPr lang="ko-KR" altLang="en-US" sz="1800" baseline="0" dirty="0" smtClean="0"/>
                        <a:t>의 </a:t>
                      </a:r>
                      <a:r>
                        <a:rPr lang="en-US" altLang="ko-KR" sz="1800" baseline="0" dirty="0" smtClean="0"/>
                        <a:t>row</a:t>
                      </a:r>
                      <a:r>
                        <a:rPr lang="ko-KR" altLang="en-US" sz="1800" baseline="0" dirty="0" smtClean="0"/>
                        <a:t>수가 </a:t>
                      </a:r>
                      <a:r>
                        <a:rPr lang="en-US" altLang="ko-KR" sz="1800" baseline="0" dirty="0" smtClean="0"/>
                        <a:t>m</a:t>
                      </a:r>
                      <a:r>
                        <a:rPr lang="ko-KR" altLang="en-US" sz="1800" baseline="0" dirty="0" smtClean="0"/>
                        <a:t>이라면 </a:t>
                      </a:r>
                      <a:r>
                        <a:rPr lang="en-US" altLang="ko-KR" sz="1800" baseline="0" dirty="0" smtClean="0"/>
                        <a:t>A cross join B</a:t>
                      </a:r>
                      <a:r>
                        <a:rPr lang="ko-KR" altLang="en-US" sz="1800" baseline="0" dirty="0" smtClean="0"/>
                        <a:t>의</a:t>
                      </a:r>
                      <a:r>
                        <a:rPr lang="en-US" altLang="ko-KR" sz="1800" baseline="0" dirty="0" smtClean="0"/>
                        <a:t> row</a:t>
                      </a:r>
                      <a:r>
                        <a:rPr lang="ko-KR" altLang="en-US" sz="1800" baseline="0" dirty="0" smtClean="0"/>
                        <a:t>수는 </a:t>
                      </a:r>
                      <a:r>
                        <a:rPr lang="en-US" altLang="ko-KR" sz="1800" baseline="0" dirty="0" smtClean="0"/>
                        <a:t>n*m</a:t>
                      </a:r>
                      <a:r>
                        <a:rPr lang="ko-KR" altLang="en-US" sz="1800" baseline="0" dirty="0" smtClean="0"/>
                        <a:t>이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됨</a:t>
                      </a:r>
                      <a:r>
                        <a:rPr lang="en-US" altLang="ko-KR" sz="1800" baseline="0" dirty="0" smtClean="0"/>
                        <a:t>.(</a:t>
                      </a:r>
                      <a:r>
                        <a:rPr lang="ko-KR" altLang="en-US" sz="1800" baseline="0" dirty="0" smtClean="0"/>
                        <a:t>데이터 중복이 발생하므로 주의</a:t>
                      </a:r>
                      <a:r>
                        <a:rPr lang="en-US" altLang="ko-KR" sz="1800" baseline="0" dirty="0" smtClean="0"/>
                        <a:t>).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00" y="2493570"/>
            <a:ext cx="3039366" cy="169255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 join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4014" y="2493569"/>
            <a:ext cx="3039366" cy="169255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 outer join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528" y="2493568"/>
            <a:ext cx="3039366" cy="169255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right outer join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04337" y="2493568"/>
            <a:ext cx="3039366" cy="169255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 join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0995" t="11776" r="23035" b="13578"/>
          <a:stretch/>
        </p:blipFill>
        <p:spPr>
          <a:xfrm>
            <a:off x="550767" y="4540792"/>
            <a:ext cx="2026244" cy="11943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0978" t="10523" r="23052" b="11731"/>
          <a:stretch/>
        </p:blipFill>
        <p:spPr>
          <a:xfrm>
            <a:off x="3493844" y="4525348"/>
            <a:ext cx="2026244" cy="13920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1273" t="11262" r="23026" b="13063"/>
          <a:stretch/>
        </p:blipFill>
        <p:spPr>
          <a:xfrm>
            <a:off x="6582207" y="4524319"/>
            <a:ext cx="2018008" cy="12108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10934" t="10135" r="23365" b="10637"/>
          <a:stretch/>
        </p:blipFill>
        <p:spPr>
          <a:xfrm>
            <a:off x="9491436" y="4540792"/>
            <a:ext cx="2018007" cy="140848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14804" y="1916833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dirty="0"/>
              <a:t>nner join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52660" y="1916831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 outer join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56227" y="1916832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 outer join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46134" y="1916831"/>
            <a:ext cx="2108612" cy="428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cross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Subquery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52210"/>
              </p:ext>
            </p:extLst>
          </p:nvPr>
        </p:nvGraphicFramePr>
        <p:xfrm>
          <a:off x="707332" y="1690914"/>
          <a:ext cx="11005348" cy="320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97"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Scalar Subquery</a:t>
                      </a:r>
                      <a:b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(SELECT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en-US" altLang="ko-KR" sz="18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Un-Correlated Subquery</a:t>
                      </a:r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연결 조건 없이 수행되는 상수와 같은 </a:t>
                      </a:r>
                      <a:r>
                        <a:rPr lang="en-US" altLang="ko-KR" sz="1800" baseline="0" dirty="0" smtClean="0"/>
                        <a:t>Scalar Subquery.</a:t>
                      </a:r>
                      <a:br>
                        <a:rPr lang="en-US" altLang="ko-KR" sz="1800" baseline="0" dirty="0" smtClean="0"/>
                      </a:br>
                      <a:r>
                        <a:rPr lang="en-US" altLang="ko-KR" sz="1800" baseline="0" dirty="0" smtClean="0"/>
                        <a:t>(Subquery </a:t>
                      </a:r>
                      <a:r>
                        <a:rPr lang="ko-KR" altLang="en-US" sz="1800" baseline="0" dirty="0" smtClean="0"/>
                        <a:t>내에서 </a:t>
                      </a:r>
                      <a:r>
                        <a:rPr lang="en-US" altLang="ko-KR" sz="1800" baseline="0" dirty="0" smtClean="0"/>
                        <a:t>1</a:t>
                      </a:r>
                      <a:r>
                        <a:rPr lang="ko-KR" altLang="en-US" sz="1800" baseline="0" dirty="0" smtClean="0"/>
                        <a:t>건만 반환되어야 함</a:t>
                      </a:r>
                      <a:r>
                        <a:rPr lang="en-US" altLang="ko-KR" sz="1800" baseline="0" dirty="0" smtClean="0"/>
                        <a:t>.)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81"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Correlated Subquery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From</a:t>
                      </a:r>
                      <a:r>
                        <a:rPr lang="ko-KR" altLang="en-US" sz="1800" baseline="0" dirty="0" smtClean="0"/>
                        <a:t>절 내의 </a:t>
                      </a:r>
                      <a:r>
                        <a:rPr lang="ko-KR" altLang="en-US" sz="1800" baseline="0" dirty="0" err="1" smtClean="0"/>
                        <a:t>컬럼을</a:t>
                      </a:r>
                      <a:r>
                        <a:rPr lang="ko-KR" altLang="en-US" sz="1800" baseline="0" dirty="0" smtClean="0"/>
                        <a:t> 이용하여 데이터 연결을 하는 </a:t>
                      </a:r>
                      <a:r>
                        <a:rPr lang="en-US" altLang="ko-KR" sz="1800" baseline="0" dirty="0" smtClean="0"/>
                        <a:t>Scalar Subquery.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(Subquery </a:t>
                      </a:r>
                      <a:r>
                        <a:rPr lang="ko-KR" altLang="en-US" sz="1800" baseline="0" dirty="0" smtClean="0"/>
                        <a:t>내에서 </a:t>
                      </a:r>
                      <a:r>
                        <a:rPr lang="en-US" altLang="ko-KR" sz="1800" baseline="0" dirty="0" smtClean="0"/>
                        <a:t>1</a:t>
                      </a:r>
                      <a:r>
                        <a:rPr lang="ko-KR" altLang="en-US" sz="1800" baseline="0" dirty="0" smtClean="0"/>
                        <a:t>건만 반환되어야 함</a:t>
                      </a:r>
                      <a:r>
                        <a:rPr lang="en-US" altLang="ko-KR" sz="1800" baseline="0" dirty="0" smtClean="0"/>
                        <a:t>.)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Inline View</a:t>
                      </a:r>
                      <a:b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(FROM 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FROM </a:t>
                      </a:r>
                      <a:r>
                        <a:rPr lang="ko-KR" altLang="en-US" sz="1800" dirty="0" smtClean="0"/>
                        <a:t>절 내부에 존재하는 </a:t>
                      </a:r>
                      <a:r>
                        <a:rPr lang="en-US" altLang="ko-KR" sz="1800" dirty="0" smtClean="0"/>
                        <a:t>Subquery.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Subquery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(WHERE 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800" dirty="0" smtClean="0"/>
                    </a:p>
                  </a:txBody>
                  <a:tcPr marL="91428" marR="91428" marT="45714" marB="45714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Un-Correlated Subquery</a:t>
                      </a:r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연결 조건 없이 수행되는 상수와 같은 </a:t>
                      </a:r>
                      <a:r>
                        <a:rPr lang="en-US" altLang="ko-KR" sz="1800" baseline="0" dirty="0" smtClean="0"/>
                        <a:t>Subquery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Correlated Subquery</a:t>
                      </a:r>
                      <a:endParaRPr lang="ko-KR" altLang="en-US" sz="1800" dirty="0"/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From</a:t>
                      </a:r>
                      <a:r>
                        <a:rPr lang="ko-KR" altLang="en-US" sz="1800" baseline="0" dirty="0" smtClean="0"/>
                        <a:t>절 내의 </a:t>
                      </a:r>
                      <a:r>
                        <a:rPr lang="ko-KR" altLang="en-US" sz="1800" baseline="0" dirty="0" err="1" smtClean="0"/>
                        <a:t>컬럼을</a:t>
                      </a:r>
                      <a:r>
                        <a:rPr lang="ko-KR" altLang="en-US" sz="1800" baseline="0" dirty="0" smtClean="0"/>
                        <a:t> 이용하여 데이터 연결을 하는 </a:t>
                      </a:r>
                      <a:r>
                        <a:rPr lang="en-US" altLang="ko-KR" sz="1800" baseline="0" dirty="0" smtClean="0"/>
                        <a:t>Subquery.</a:t>
                      </a:r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Subquery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705" y="2188853"/>
            <a:ext cx="4892638" cy="189258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(select username 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un_correlated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(select min(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"customer"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correlated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limit 10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9091" y="1526179"/>
            <a:ext cx="3195864" cy="58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Scalar Subquery</a:t>
            </a:r>
            <a:br>
              <a:rPr lang="en-US" altLang="ko-KR" dirty="0"/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Un-Correlated, Correlated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0238" y="2188853"/>
            <a:ext cx="4892638" cy="189258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ord.*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ord.amount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row_number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ord.rk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18625" y="1519873"/>
            <a:ext cx="3195864" cy="58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Inline View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474" t="6677" r="12661" b="7378"/>
          <a:stretch/>
        </p:blipFill>
        <p:spPr>
          <a:xfrm>
            <a:off x="838091" y="4291802"/>
            <a:ext cx="4596114" cy="2182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4713" t="11471" r="15057" b="11211"/>
          <a:stretch/>
        </p:blipFill>
        <p:spPr>
          <a:xfrm>
            <a:off x="7089796" y="4291802"/>
            <a:ext cx="3253522" cy="12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614</Words>
  <Application>Microsoft Office PowerPoint</Application>
  <PresentationFormat>사용자 지정</PresentationFormat>
  <Paragraphs>136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나눔고딕코딩</vt:lpstr>
      <vt:lpstr>맑은 고딕</vt:lpstr>
      <vt:lpstr>Arial</vt:lpstr>
      <vt:lpstr>Office 테마</vt:lpstr>
      <vt:lpstr>워드패드 문서</vt:lpstr>
      <vt:lpstr>SQL for PostgreSQL</vt:lpstr>
      <vt:lpstr>Data Connection</vt:lpstr>
      <vt:lpstr>SET OPERATOR(Common Syntax) - 1</vt:lpstr>
      <vt:lpstr>SET OPERATOR(Common Syntax) - 2</vt:lpstr>
      <vt:lpstr>예시 데이터(테이블)</vt:lpstr>
      <vt:lpstr>JOIN - 1</vt:lpstr>
      <vt:lpstr>JOIN - 2</vt:lpstr>
      <vt:lpstr>Subquery - 1</vt:lpstr>
      <vt:lpstr>Subquery - 2</vt:lpstr>
      <vt:lpstr>Subquery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PostgreSQL</dc:title>
  <dc:creator>sealooks</dc:creator>
  <cp:lastModifiedBy>sealooks</cp:lastModifiedBy>
  <cp:revision>28</cp:revision>
  <dcterms:created xsi:type="dcterms:W3CDTF">2015-11-09T13:22:36Z</dcterms:created>
  <dcterms:modified xsi:type="dcterms:W3CDTF">2015-12-07T15:15:19Z</dcterms:modified>
</cp:coreProperties>
</file>