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4" r:id="rId4"/>
    <p:sldId id="298" r:id="rId5"/>
    <p:sldId id="299" r:id="rId6"/>
    <p:sldId id="300" r:id="rId7"/>
    <p:sldId id="301" r:id="rId8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07591A80-1BE9-40F1-9AFB-4CDBCB51F490}" type="datetimeFigureOut">
              <a:rPr lang="ko-KR" altLang="en-US" smtClean="0"/>
              <a:pPr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000" b="1" dirty="0" smtClean="0"/>
              <a:t>SQL for PostgreSQL</a:t>
            </a:r>
            <a:endParaRPr lang="ko-KR" altLang="en-US" sz="6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황종필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Re-create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Customers</a:t>
            </a:r>
          </a:p>
          <a:p>
            <a:r>
              <a:rPr lang="en-US" altLang="ko-KR" dirty="0" smtClean="0"/>
              <a:t>Orders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246751"/>
              </p:ext>
            </p:extLst>
          </p:nvPr>
        </p:nvGraphicFramePr>
        <p:xfrm>
          <a:off x="10199662" y="5595519"/>
          <a:ext cx="1466105" cy="123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662" y="5595519"/>
                        <a:ext cx="1466105" cy="1237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7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Functions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368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WINDOW_FUNCTION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([arguments])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OVER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 BY … [ORDER BY …])</a:t>
            </a: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획득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RANK, DENSE_RANK, ROW_NUMBER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특정위치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획득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FIRST_VALUE, LAST_VALUE, LAG, LEAD, NTH_VALUE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 집계정보 획득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SUM, MAX, MIN, AVG,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CUME_DIST, NTILE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Functions–1</a:t>
            </a:r>
            <a:r>
              <a:rPr lang="en-US" altLang="ko-KR" sz="1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/>
              <a:t>그룹 내 순서 </a:t>
            </a:r>
            <a:r>
              <a:rPr lang="ko-KR" altLang="en-US" sz="1800" dirty="0" smtClean="0"/>
              <a:t>획득</a:t>
            </a:r>
            <a:r>
              <a:rPr lang="en-US" altLang="ko-KR" sz="1800" dirty="0" smtClean="0"/>
              <a:t>)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091" y="1556792"/>
            <a:ext cx="9404941" cy="209288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rank()        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rank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dense_rank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 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dense_rank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row_number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 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row_number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percent_rank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percent_rank1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percent_rank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percent_rank2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customer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90" y="3717032"/>
            <a:ext cx="637238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Functions–2</a:t>
            </a:r>
            <a:r>
              <a:rPr lang="en-US" altLang="ko-KR" sz="1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/>
              <a:t>그룹 내 특정위치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획득</a:t>
            </a:r>
            <a:r>
              <a:rPr lang="en-US" altLang="ko-KR" sz="1800" dirty="0" smtClean="0"/>
              <a:t>)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91" y="1556792"/>
            <a:ext cx="9404941" cy="3493264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method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first_value_order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(method)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last_value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(method)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last_value_order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lag 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lag_value_asc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lag 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lag_value_desc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lead(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lead_value_asc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lead(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1)     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lead_value_desc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nth_value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nth_value_asc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nth_value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nth_value_desc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(1, 3)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9452"/>
            <a:ext cx="12190413" cy="14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Functions–3</a:t>
            </a:r>
            <a:r>
              <a:rPr lang="en-US" altLang="ko-KR" sz="1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/>
              <a:t>그룹 내 집계정보 획득</a:t>
            </a:r>
            <a:r>
              <a:rPr lang="en-US" altLang="ko-KR" sz="1800" dirty="0" smtClean="0"/>
              <a:t>)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91" y="1556792"/>
            <a:ext cx="9404941" cy="289310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amount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sum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sum_over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sum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sum_over_order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max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max_over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max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max_over_order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min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min_over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min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min_over_order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avg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avg_over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avg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avg_over_order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count(amount)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count_over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count(amount) over (partition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count_over_order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 (3, 4, 5)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4597043"/>
            <a:ext cx="111972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91" y="365525"/>
            <a:ext cx="10655726" cy="1325390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Functions–4</a:t>
            </a:r>
            <a:r>
              <a:rPr lang="en-US" altLang="ko-KR" sz="1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dirty="0" smtClean="0"/>
              <a:t>기타</a:t>
            </a:r>
            <a:r>
              <a:rPr lang="en-US" altLang="ko-KR" sz="1800" dirty="0" smtClean="0"/>
              <a:t>)</a:t>
            </a:r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091" y="1556792"/>
            <a:ext cx="9404941" cy="1892826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cume_dist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cum_dist1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cume_dist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cum_dist2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ntile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  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ntile3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ntile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(4)   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as ntile4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customer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91" y="3717032"/>
            <a:ext cx="5472609" cy="16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550</Words>
  <Application>Microsoft Office PowerPoint</Application>
  <PresentationFormat>사용자 지정</PresentationFormat>
  <Paragraphs>70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나눔고딕코딩</vt:lpstr>
      <vt:lpstr>Arial</vt:lpstr>
      <vt:lpstr>Office 테마</vt:lpstr>
      <vt:lpstr>워드패드 문서</vt:lpstr>
      <vt:lpstr>SQL for PostgreSQL</vt:lpstr>
      <vt:lpstr>Table Re-create</vt:lpstr>
      <vt:lpstr>Windows Functions</vt:lpstr>
      <vt:lpstr>Windows Functions–1(그룹 내 순서 획득)</vt:lpstr>
      <vt:lpstr>Windows Functions–2(그룹 내 특정위치 컬럼 획득)</vt:lpstr>
      <vt:lpstr>Windows Functions–3(그룹 내 집계정보 획득)</vt:lpstr>
      <vt:lpstr>Windows Functions–4(기타)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PostgreSQL</dc:title>
  <dc:creator>sealooks</dc:creator>
  <cp:lastModifiedBy>RGPkorea</cp:lastModifiedBy>
  <cp:revision>38</cp:revision>
  <dcterms:created xsi:type="dcterms:W3CDTF">2015-11-09T13:22:36Z</dcterms:created>
  <dcterms:modified xsi:type="dcterms:W3CDTF">2016-01-12T07:08:01Z</dcterms:modified>
</cp:coreProperties>
</file>