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075"/>
    <a:srgbClr val="F19B61"/>
    <a:srgbClr val="DF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6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8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8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9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67DD-476E-410C-AF0E-D0EC56E2D552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4E12-A337-4287-ABFE-5CFE9C34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4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3099267">
            <a:off x="7494394" y="1822309"/>
            <a:ext cx="6267245" cy="67787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3144714">
            <a:off x="8485417" y="1756437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NCAA Basketball</a:t>
            </a:r>
            <a:endParaRPr lang="ko-KR" altLang="en-US" sz="3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025" y="2952750"/>
            <a:ext cx="893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스텟을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활용하여 팀의 랭크를 매겨보자</a:t>
            </a:r>
            <a:endParaRPr lang="ko-KR" altLang="en-US" sz="36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5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925" y="120967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스텟</a:t>
            </a:r>
            <a:endParaRPr lang="ko-KR" altLang="en-US" sz="36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9829" y="2085975"/>
            <a:ext cx="6782626" cy="376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TS - True Shooting Percentage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eFG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Effective Field Goal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Oer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Offensive Efficiency 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Der - Defensive Efficiency 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at - Assist / Turnover Ratio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ast.ratio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the percentage of a team's possessions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that ends in an assist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to.ratio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the percentage of a team's possessions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that end in a turnover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1395412"/>
            <a:ext cx="7772401" cy="4300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6675" y="523875"/>
            <a:ext cx="41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시즌 별 팀의 </a:t>
            </a:r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스텟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71500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시즌 별 팀의 </a:t>
            </a:r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스텟</a:t>
            </a:r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랭크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57349"/>
            <a:ext cx="777573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Sangpill Yoon</dc:creator>
  <cp:lastModifiedBy>Sangpill Yoon</cp:lastModifiedBy>
  <cp:revision>7</cp:revision>
  <dcterms:created xsi:type="dcterms:W3CDTF">2016-03-25T16:28:25Z</dcterms:created>
  <dcterms:modified xsi:type="dcterms:W3CDTF">2016-03-25T17:21:06Z</dcterms:modified>
</cp:coreProperties>
</file>