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38" r:id="rId2"/>
  </p:sldMasterIdLst>
  <p:sldIdLst>
    <p:sldId id="256" r:id="rId3"/>
    <p:sldId id="258" r:id="rId4"/>
    <p:sldId id="259" r:id="rId5"/>
    <p:sldId id="257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99" d="100"/>
          <a:sy n="99" d="100"/>
        </p:scale>
        <p:origin x="-90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344B73-4479-4A32-9780-149E3BBF2E0A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4F1C71C-DB3C-4853-A03C-5063C0AD965D}">
      <dgm:prSet phldrT="[텍스트]"/>
      <dgm:spPr/>
      <dgm:t>
        <a:bodyPr/>
        <a:lstStyle/>
        <a:p>
          <a:pPr latinLnBrk="1"/>
          <a:r>
            <a:rPr lang="en-US" altLang="en-US" dirty="0" smtClean="0"/>
            <a:t>seasons</a:t>
          </a:r>
          <a:endParaRPr lang="ko-KR" altLang="en-US" dirty="0"/>
        </a:p>
      </dgm:t>
    </dgm:pt>
    <dgm:pt modelId="{EE76BA01-C69A-4093-A77C-5FB748AB43B4}" type="parTrans" cxnId="{18784D78-54DE-4241-BB59-196171AF7BB7}">
      <dgm:prSet/>
      <dgm:spPr/>
      <dgm:t>
        <a:bodyPr/>
        <a:lstStyle/>
        <a:p>
          <a:pPr latinLnBrk="1"/>
          <a:endParaRPr lang="ko-KR" altLang="en-US"/>
        </a:p>
      </dgm:t>
    </dgm:pt>
    <dgm:pt modelId="{0F3ADB81-E393-4DDC-A8F1-30CA34331F23}" type="sibTrans" cxnId="{18784D78-54DE-4241-BB59-196171AF7BB7}">
      <dgm:prSet/>
      <dgm:spPr/>
      <dgm:t>
        <a:bodyPr/>
        <a:lstStyle/>
        <a:p>
          <a:pPr latinLnBrk="1"/>
          <a:endParaRPr lang="ko-KR" altLang="en-US"/>
        </a:p>
      </dgm:t>
    </dgm:pt>
    <dgm:pt modelId="{1933CB44-61DF-4DC6-98FC-404C68249B37}">
      <dgm:prSet phldrT="[텍스트]"/>
      <dgm:spPr/>
      <dgm:t>
        <a:bodyPr/>
        <a:lstStyle/>
        <a:p>
          <a:pPr latinLnBrk="1"/>
          <a:r>
            <a:rPr lang="en-US" altLang="ko-KR" b="0" dirty="0" smtClean="0"/>
            <a:t>regular_season_compact_results  </a:t>
          </a:r>
          <a:endParaRPr lang="ko-KR" altLang="en-US" b="0" dirty="0"/>
        </a:p>
      </dgm:t>
    </dgm:pt>
    <dgm:pt modelId="{5C2ECE34-AF7C-470E-885D-A87CCA1028F1}" type="parTrans" cxnId="{EDAA52DF-452A-4957-882E-63EEC2C8756E}">
      <dgm:prSet/>
      <dgm:spPr/>
      <dgm:t>
        <a:bodyPr/>
        <a:lstStyle/>
        <a:p>
          <a:pPr latinLnBrk="1"/>
          <a:endParaRPr lang="ko-KR" altLang="en-US"/>
        </a:p>
      </dgm:t>
    </dgm:pt>
    <dgm:pt modelId="{4248132C-F11C-4BEF-9E1E-C75A55A23DD1}" type="sibTrans" cxnId="{EDAA52DF-452A-4957-882E-63EEC2C8756E}">
      <dgm:prSet/>
      <dgm:spPr/>
      <dgm:t>
        <a:bodyPr/>
        <a:lstStyle/>
        <a:p>
          <a:pPr latinLnBrk="1"/>
          <a:endParaRPr lang="ko-KR" altLang="en-US"/>
        </a:p>
      </dgm:t>
    </dgm:pt>
    <dgm:pt modelId="{E28D80DA-F638-4A83-A305-2E06D0B29BFD}">
      <dgm:prSet phldrT="[텍스트]"/>
      <dgm:spPr/>
      <dgm:t>
        <a:bodyPr/>
        <a:lstStyle/>
        <a:p>
          <a:pPr latinLnBrk="1"/>
          <a:r>
            <a:rPr lang="en-US" altLang="en-US" dirty="0" smtClean="0"/>
            <a:t>regular_season_detailed_results</a:t>
          </a:r>
          <a:endParaRPr lang="ko-KR" altLang="en-US" dirty="0"/>
        </a:p>
      </dgm:t>
    </dgm:pt>
    <dgm:pt modelId="{8E1AFC21-562F-4F94-82DF-C28E12CD07AC}" type="parTrans" cxnId="{44517922-41FD-4A46-B390-32D0890B1E4D}">
      <dgm:prSet/>
      <dgm:spPr/>
      <dgm:t>
        <a:bodyPr/>
        <a:lstStyle/>
        <a:p>
          <a:pPr latinLnBrk="1"/>
          <a:endParaRPr lang="ko-KR" altLang="en-US"/>
        </a:p>
      </dgm:t>
    </dgm:pt>
    <dgm:pt modelId="{BDDA22D9-23FD-4D07-BC56-2BEABF1C432A}" type="sibTrans" cxnId="{44517922-41FD-4A46-B390-32D0890B1E4D}">
      <dgm:prSet/>
      <dgm:spPr/>
      <dgm:t>
        <a:bodyPr/>
        <a:lstStyle/>
        <a:p>
          <a:pPr latinLnBrk="1"/>
          <a:endParaRPr lang="ko-KR" altLang="en-US"/>
        </a:p>
      </dgm:t>
    </dgm:pt>
    <dgm:pt modelId="{7E56F00B-AAAE-4C56-94FA-63B8E65700E6}" type="pres">
      <dgm:prSet presAssocID="{00344B73-4479-4A32-9780-149E3BBF2E0A}" presName="Name0" presStyleCnt="0">
        <dgm:presLayoutVars>
          <dgm:chMax val="7"/>
          <dgm:chPref val="7"/>
          <dgm:dir/>
        </dgm:presLayoutVars>
      </dgm:prSet>
      <dgm:spPr/>
    </dgm:pt>
    <dgm:pt modelId="{C2BAA1AA-57F8-4B71-8ED3-CB6F0C0519DC}" type="pres">
      <dgm:prSet presAssocID="{00344B73-4479-4A32-9780-149E3BBF2E0A}" presName="Name1" presStyleCnt="0"/>
      <dgm:spPr/>
    </dgm:pt>
    <dgm:pt modelId="{6AC16206-413A-4020-B2D6-CB2EDF842E8F}" type="pres">
      <dgm:prSet presAssocID="{00344B73-4479-4A32-9780-149E3BBF2E0A}" presName="cycle" presStyleCnt="0"/>
      <dgm:spPr/>
    </dgm:pt>
    <dgm:pt modelId="{2C7562AD-D117-4737-8077-CDA4880D53EA}" type="pres">
      <dgm:prSet presAssocID="{00344B73-4479-4A32-9780-149E3BBF2E0A}" presName="srcNode" presStyleLbl="node1" presStyleIdx="0" presStyleCnt="3"/>
      <dgm:spPr/>
    </dgm:pt>
    <dgm:pt modelId="{FBCFA534-E373-4734-8766-A03E653C64B3}" type="pres">
      <dgm:prSet presAssocID="{00344B73-4479-4A32-9780-149E3BBF2E0A}" presName="conn" presStyleLbl="parChTrans1D2" presStyleIdx="0" presStyleCnt="1"/>
      <dgm:spPr/>
    </dgm:pt>
    <dgm:pt modelId="{5080232D-95A3-4CC5-ABE7-B9159C242D82}" type="pres">
      <dgm:prSet presAssocID="{00344B73-4479-4A32-9780-149E3BBF2E0A}" presName="extraNode" presStyleLbl="node1" presStyleIdx="0" presStyleCnt="3"/>
      <dgm:spPr/>
    </dgm:pt>
    <dgm:pt modelId="{2CFF6407-7BFC-42FA-A5E9-684EF0351062}" type="pres">
      <dgm:prSet presAssocID="{00344B73-4479-4A32-9780-149E3BBF2E0A}" presName="dstNode" presStyleLbl="node1" presStyleIdx="0" presStyleCnt="3"/>
      <dgm:spPr/>
    </dgm:pt>
    <dgm:pt modelId="{15E23A79-23DB-4A0C-A2A8-2D57F1C7DD38}" type="pres">
      <dgm:prSet presAssocID="{74F1C71C-DB3C-4853-A03C-5063C0AD965D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496345-BB3C-4807-83E2-6DD574CA0A5C}" type="pres">
      <dgm:prSet presAssocID="{74F1C71C-DB3C-4853-A03C-5063C0AD965D}" presName="accent_1" presStyleCnt="0"/>
      <dgm:spPr/>
    </dgm:pt>
    <dgm:pt modelId="{4B5E172A-0F63-47BA-BAA6-05D1A5965B1C}" type="pres">
      <dgm:prSet presAssocID="{74F1C71C-DB3C-4853-A03C-5063C0AD965D}" presName="accentRepeatNode" presStyleLbl="solidFgAcc1" presStyleIdx="0" presStyleCnt="3"/>
      <dgm:spPr/>
    </dgm:pt>
    <dgm:pt modelId="{4582C725-312F-48E6-B113-4E0A8225BF2E}" type="pres">
      <dgm:prSet presAssocID="{1933CB44-61DF-4DC6-98FC-404C68249B3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BF8D18-9356-4533-8383-F7A98C263FC0}" type="pres">
      <dgm:prSet presAssocID="{1933CB44-61DF-4DC6-98FC-404C68249B37}" presName="accent_2" presStyleCnt="0"/>
      <dgm:spPr/>
    </dgm:pt>
    <dgm:pt modelId="{EB50AD19-7BBB-498B-899A-2185136B5940}" type="pres">
      <dgm:prSet presAssocID="{1933CB44-61DF-4DC6-98FC-404C68249B37}" presName="accentRepeatNode" presStyleLbl="solidFgAcc1" presStyleIdx="1" presStyleCnt="3"/>
      <dgm:spPr/>
    </dgm:pt>
    <dgm:pt modelId="{3B6F319D-266C-46F7-89E1-F83E9C6AF32C}" type="pres">
      <dgm:prSet presAssocID="{E28D80DA-F638-4A83-A305-2E06D0B29BFD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CD1E31-CBC1-4C74-BA41-E9CC7FC5C077}" type="pres">
      <dgm:prSet presAssocID="{E28D80DA-F638-4A83-A305-2E06D0B29BFD}" presName="accent_3" presStyleCnt="0"/>
      <dgm:spPr/>
    </dgm:pt>
    <dgm:pt modelId="{0D5DCA76-8A49-4DDB-99D8-4EC029C5F527}" type="pres">
      <dgm:prSet presAssocID="{E28D80DA-F638-4A83-A305-2E06D0B29BFD}" presName="accentRepeatNode" presStyleLbl="solidFgAcc1" presStyleIdx="2" presStyleCnt="3"/>
      <dgm:spPr/>
    </dgm:pt>
  </dgm:ptLst>
  <dgm:cxnLst>
    <dgm:cxn modelId="{54086820-FC06-4469-9F4F-D0B61C14245F}" type="presOf" srcId="{74F1C71C-DB3C-4853-A03C-5063C0AD965D}" destId="{15E23A79-23DB-4A0C-A2A8-2D57F1C7DD38}" srcOrd="0" destOrd="0" presId="urn:microsoft.com/office/officeart/2008/layout/VerticalCurvedList"/>
    <dgm:cxn modelId="{44517922-41FD-4A46-B390-32D0890B1E4D}" srcId="{00344B73-4479-4A32-9780-149E3BBF2E0A}" destId="{E28D80DA-F638-4A83-A305-2E06D0B29BFD}" srcOrd="2" destOrd="0" parTransId="{8E1AFC21-562F-4F94-82DF-C28E12CD07AC}" sibTransId="{BDDA22D9-23FD-4D07-BC56-2BEABF1C432A}"/>
    <dgm:cxn modelId="{0E6BED20-F873-4D3B-A791-BC6E7EC60720}" type="presOf" srcId="{E28D80DA-F638-4A83-A305-2E06D0B29BFD}" destId="{3B6F319D-266C-46F7-89E1-F83E9C6AF32C}" srcOrd="0" destOrd="0" presId="urn:microsoft.com/office/officeart/2008/layout/VerticalCurvedList"/>
    <dgm:cxn modelId="{EDAA52DF-452A-4957-882E-63EEC2C8756E}" srcId="{00344B73-4479-4A32-9780-149E3BBF2E0A}" destId="{1933CB44-61DF-4DC6-98FC-404C68249B37}" srcOrd="1" destOrd="0" parTransId="{5C2ECE34-AF7C-470E-885D-A87CCA1028F1}" sibTransId="{4248132C-F11C-4BEF-9E1E-C75A55A23DD1}"/>
    <dgm:cxn modelId="{69D4226F-A010-4572-80B3-F46D5EBCA65B}" type="presOf" srcId="{00344B73-4479-4A32-9780-149E3BBF2E0A}" destId="{7E56F00B-AAAE-4C56-94FA-63B8E65700E6}" srcOrd="0" destOrd="0" presId="urn:microsoft.com/office/officeart/2008/layout/VerticalCurvedList"/>
    <dgm:cxn modelId="{9DA5655D-F269-4EAB-8DA4-581F4E908B57}" type="presOf" srcId="{0F3ADB81-E393-4DDC-A8F1-30CA34331F23}" destId="{FBCFA534-E373-4734-8766-A03E653C64B3}" srcOrd="0" destOrd="0" presId="urn:microsoft.com/office/officeart/2008/layout/VerticalCurvedList"/>
    <dgm:cxn modelId="{18328A03-AC30-4B78-88AE-9CFDDB832E6B}" type="presOf" srcId="{1933CB44-61DF-4DC6-98FC-404C68249B37}" destId="{4582C725-312F-48E6-B113-4E0A8225BF2E}" srcOrd="0" destOrd="0" presId="urn:microsoft.com/office/officeart/2008/layout/VerticalCurvedList"/>
    <dgm:cxn modelId="{18784D78-54DE-4241-BB59-196171AF7BB7}" srcId="{00344B73-4479-4A32-9780-149E3BBF2E0A}" destId="{74F1C71C-DB3C-4853-A03C-5063C0AD965D}" srcOrd="0" destOrd="0" parTransId="{EE76BA01-C69A-4093-A77C-5FB748AB43B4}" sibTransId="{0F3ADB81-E393-4DDC-A8F1-30CA34331F23}"/>
    <dgm:cxn modelId="{9BC4945D-F566-4C1B-ABCC-C48894DDC433}" type="presParOf" srcId="{7E56F00B-AAAE-4C56-94FA-63B8E65700E6}" destId="{C2BAA1AA-57F8-4B71-8ED3-CB6F0C0519DC}" srcOrd="0" destOrd="0" presId="urn:microsoft.com/office/officeart/2008/layout/VerticalCurvedList"/>
    <dgm:cxn modelId="{8D6EF4E2-15AD-45F2-AEE6-280E54474E0C}" type="presParOf" srcId="{C2BAA1AA-57F8-4B71-8ED3-CB6F0C0519DC}" destId="{6AC16206-413A-4020-B2D6-CB2EDF842E8F}" srcOrd="0" destOrd="0" presId="urn:microsoft.com/office/officeart/2008/layout/VerticalCurvedList"/>
    <dgm:cxn modelId="{775AC5E5-545B-4A4F-9EBA-AEBF0446CA8F}" type="presParOf" srcId="{6AC16206-413A-4020-B2D6-CB2EDF842E8F}" destId="{2C7562AD-D117-4737-8077-CDA4880D53EA}" srcOrd="0" destOrd="0" presId="urn:microsoft.com/office/officeart/2008/layout/VerticalCurvedList"/>
    <dgm:cxn modelId="{C16F8D67-6961-4E51-B61E-EE63D0E39FE5}" type="presParOf" srcId="{6AC16206-413A-4020-B2D6-CB2EDF842E8F}" destId="{FBCFA534-E373-4734-8766-A03E653C64B3}" srcOrd="1" destOrd="0" presId="urn:microsoft.com/office/officeart/2008/layout/VerticalCurvedList"/>
    <dgm:cxn modelId="{ABF3DEAF-3644-4218-A718-6FA87FC5A51F}" type="presParOf" srcId="{6AC16206-413A-4020-B2D6-CB2EDF842E8F}" destId="{5080232D-95A3-4CC5-ABE7-B9159C242D82}" srcOrd="2" destOrd="0" presId="urn:microsoft.com/office/officeart/2008/layout/VerticalCurvedList"/>
    <dgm:cxn modelId="{30BF0D7B-F151-4182-9D51-5E3A13288ED6}" type="presParOf" srcId="{6AC16206-413A-4020-B2D6-CB2EDF842E8F}" destId="{2CFF6407-7BFC-42FA-A5E9-684EF0351062}" srcOrd="3" destOrd="0" presId="urn:microsoft.com/office/officeart/2008/layout/VerticalCurvedList"/>
    <dgm:cxn modelId="{EFA0F12C-A77F-4614-A3D4-13888FBACF40}" type="presParOf" srcId="{C2BAA1AA-57F8-4B71-8ED3-CB6F0C0519DC}" destId="{15E23A79-23DB-4A0C-A2A8-2D57F1C7DD38}" srcOrd="1" destOrd="0" presId="urn:microsoft.com/office/officeart/2008/layout/VerticalCurvedList"/>
    <dgm:cxn modelId="{C89EB9A0-4B5B-431E-B3EB-D894368A7922}" type="presParOf" srcId="{C2BAA1AA-57F8-4B71-8ED3-CB6F0C0519DC}" destId="{E9496345-BB3C-4807-83E2-6DD574CA0A5C}" srcOrd="2" destOrd="0" presId="urn:microsoft.com/office/officeart/2008/layout/VerticalCurvedList"/>
    <dgm:cxn modelId="{B9E2715A-88D5-4ABD-99A7-49F061AE23BD}" type="presParOf" srcId="{E9496345-BB3C-4807-83E2-6DD574CA0A5C}" destId="{4B5E172A-0F63-47BA-BAA6-05D1A5965B1C}" srcOrd="0" destOrd="0" presId="urn:microsoft.com/office/officeart/2008/layout/VerticalCurvedList"/>
    <dgm:cxn modelId="{AE83B9D2-E2AB-4AAA-A3E2-8FE816003646}" type="presParOf" srcId="{C2BAA1AA-57F8-4B71-8ED3-CB6F0C0519DC}" destId="{4582C725-312F-48E6-B113-4E0A8225BF2E}" srcOrd="3" destOrd="0" presId="urn:microsoft.com/office/officeart/2008/layout/VerticalCurvedList"/>
    <dgm:cxn modelId="{B27BACAD-18E6-4056-A979-7229E0E0D504}" type="presParOf" srcId="{C2BAA1AA-57F8-4B71-8ED3-CB6F0C0519DC}" destId="{9CBF8D18-9356-4533-8383-F7A98C263FC0}" srcOrd="4" destOrd="0" presId="urn:microsoft.com/office/officeart/2008/layout/VerticalCurvedList"/>
    <dgm:cxn modelId="{4CC81A3D-E35A-4F7E-BE85-082B075BA984}" type="presParOf" srcId="{9CBF8D18-9356-4533-8383-F7A98C263FC0}" destId="{EB50AD19-7BBB-498B-899A-2185136B5940}" srcOrd="0" destOrd="0" presId="urn:microsoft.com/office/officeart/2008/layout/VerticalCurvedList"/>
    <dgm:cxn modelId="{7AF95856-13C1-46B2-B808-14D295371D19}" type="presParOf" srcId="{C2BAA1AA-57F8-4B71-8ED3-CB6F0C0519DC}" destId="{3B6F319D-266C-46F7-89E1-F83E9C6AF32C}" srcOrd="5" destOrd="0" presId="urn:microsoft.com/office/officeart/2008/layout/VerticalCurvedList"/>
    <dgm:cxn modelId="{7FD6CEBE-B267-494E-856A-6D835BC4B2E8}" type="presParOf" srcId="{C2BAA1AA-57F8-4B71-8ED3-CB6F0C0519DC}" destId="{13CD1E31-CBC1-4C74-BA41-E9CC7FC5C077}" srcOrd="6" destOrd="0" presId="urn:microsoft.com/office/officeart/2008/layout/VerticalCurvedList"/>
    <dgm:cxn modelId="{3C2D26E6-9CBB-4DCE-9156-FD8BC960D249}" type="presParOf" srcId="{13CD1E31-CBC1-4C74-BA41-E9CC7FC5C077}" destId="{0D5DCA76-8A49-4DDB-99D8-4EC029C5F52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FA534-E373-4734-8766-A03E653C64B3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23A79-23DB-4A0C-A2A8-2D57F1C7DD38}">
      <dsp:nvSpPr>
        <dsp:cNvPr id="0" name=""/>
        <dsp:cNvSpPr/>
      </dsp:nvSpPr>
      <dsp:spPr>
        <a:xfrm>
          <a:off x="752110" y="541866"/>
          <a:ext cx="6195274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60213" tIns="71120" rIns="71120" bIns="7112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800" kern="1200" dirty="0" smtClean="0"/>
            <a:t>seasons</a:t>
          </a:r>
          <a:endParaRPr lang="ko-KR" altLang="en-US" sz="2800" kern="1200" dirty="0"/>
        </a:p>
      </dsp:txBody>
      <dsp:txXfrm>
        <a:off x="752110" y="541866"/>
        <a:ext cx="6195274" cy="1083733"/>
      </dsp:txXfrm>
    </dsp:sp>
    <dsp:sp modelId="{4B5E172A-0F63-47BA-BAA6-05D1A5965B1C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2C725-312F-48E6-B113-4E0A8225BF2E}">
      <dsp:nvSpPr>
        <dsp:cNvPr id="0" name=""/>
        <dsp:cNvSpPr/>
      </dsp:nvSpPr>
      <dsp:spPr>
        <a:xfrm>
          <a:off x="1146048" y="2167466"/>
          <a:ext cx="5801337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60213" tIns="71120" rIns="71120" bIns="7112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b="0" kern="1200" dirty="0" smtClean="0"/>
            <a:t>regular_season_compact_results  </a:t>
          </a:r>
          <a:endParaRPr lang="ko-KR" altLang="en-US" sz="2800" b="0" kern="1200" dirty="0"/>
        </a:p>
      </dsp:txBody>
      <dsp:txXfrm>
        <a:off x="1146048" y="2167466"/>
        <a:ext cx="5801337" cy="1083733"/>
      </dsp:txXfrm>
    </dsp:sp>
    <dsp:sp modelId="{EB50AD19-7BBB-498B-899A-2185136B5940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F319D-266C-46F7-89E1-F83E9C6AF32C}">
      <dsp:nvSpPr>
        <dsp:cNvPr id="0" name=""/>
        <dsp:cNvSpPr/>
      </dsp:nvSpPr>
      <dsp:spPr>
        <a:xfrm>
          <a:off x="752110" y="3793066"/>
          <a:ext cx="6195274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60213" tIns="71120" rIns="71120" bIns="71120" numCol="1" spcCol="1270" anchor="ctr" anchorCtr="0">
          <a:noAutofit/>
        </a:bodyPr>
        <a:lstStyle/>
        <a:p>
          <a:pPr lvl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800" kern="1200" dirty="0" smtClean="0"/>
            <a:t>regular_season_detailed_results</a:t>
          </a:r>
          <a:endParaRPr lang="ko-KR" altLang="en-US" sz="2800" kern="1200" dirty="0"/>
        </a:p>
      </dsp:txBody>
      <dsp:txXfrm>
        <a:off x="752110" y="3793066"/>
        <a:ext cx="6195274" cy="1083733"/>
      </dsp:txXfrm>
    </dsp:sp>
    <dsp:sp modelId="{0D5DCA76-8A49-4DDB-99D8-4EC029C5F527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949C-254D-42F5-A4DD-3A022DF0EB2D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A58-76CA-4A02-969D-9B8377C86D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949C-254D-42F5-A4DD-3A022DF0EB2D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A58-76CA-4A02-969D-9B8377C86D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0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949C-254D-42F5-A4DD-3A022DF0EB2D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A58-76CA-4A02-969D-9B8377C86D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37949C-254D-42F5-A4DD-3A022DF0EB2D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A8DA58-76CA-4A02-969D-9B8377C86D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920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949C-254D-42F5-A4DD-3A022DF0EB2D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A58-76CA-4A02-969D-9B8377C86D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960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949C-254D-42F5-A4DD-3A022DF0EB2D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A58-76CA-4A02-969D-9B8377C86D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730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949C-254D-42F5-A4DD-3A022DF0EB2D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A58-76CA-4A02-969D-9B8377C86D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45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949C-254D-42F5-A4DD-3A022DF0EB2D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A58-76CA-4A02-969D-9B8377C86D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154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949C-254D-42F5-A4DD-3A022DF0EB2D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A58-76CA-4A02-969D-9B8377C86D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36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949C-254D-42F5-A4DD-3A022DF0EB2D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A58-76CA-4A02-969D-9B8377C86D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3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949C-254D-42F5-A4DD-3A022DF0EB2D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A58-76CA-4A02-969D-9B8377C86D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86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949C-254D-42F5-A4DD-3A022DF0EB2D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A58-76CA-4A02-969D-9B8377C86D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517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949C-254D-42F5-A4DD-3A022DF0EB2D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A58-76CA-4A02-969D-9B8377C86D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79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949C-254D-42F5-A4DD-3A022DF0EB2D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A58-76CA-4A02-969D-9B8377C86D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464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949C-254D-42F5-A4DD-3A022DF0EB2D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A58-76CA-4A02-969D-9B8377C86D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71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949C-254D-42F5-A4DD-3A022DF0EB2D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A58-76CA-4A02-969D-9B8377C86D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6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949C-254D-42F5-A4DD-3A022DF0EB2D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A58-76CA-4A02-969D-9B8377C86D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37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949C-254D-42F5-A4DD-3A022DF0EB2D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A58-76CA-4A02-969D-9B8377C86D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5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949C-254D-42F5-A4DD-3A022DF0EB2D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A58-76CA-4A02-969D-9B8377C86D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0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949C-254D-42F5-A4DD-3A022DF0EB2D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A58-76CA-4A02-969D-9B8377C86D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1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949C-254D-42F5-A4DD-3A022DF0EB2D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A58-76CA-4A02-969D-9B8377C86D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19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949C-254D-42F5-A4DD-3A022DF0EB2D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DA58-76CA-4A02-969D-9B8377C86D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05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37949C-254D-42F5-A4DD-3A022DF0EB2D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8DA58-76CA-4A02-969D-9B8377C86D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98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C37949C-254D-42F5-A4DD-3A022DF0EB2D}" type="datetimeFigureOut">
              <a:rPr lang="ko-KR" altLang="en-US" smtClean="0"/>
              <a:pPr/>
              <a:t>2016-03-25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5A8DA58-76CA-4A02-969D-9B8377C86D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6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Ncaa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dATa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이규영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30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365649479"/>
              </p:ext>
            </p:extLst>
          </p:nvPr>
        </p:nvGraphicFramePr>
        <p:xfrm>
          <a:off x="4446871" y="719666"/>
          <a:ext cx="702216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타원 2"/>
          <p:cNvSpPr/>
          <p:nvPr/>
        </p:nvSpPr>
        <p:spPr>
          <a:xfrm>
            <a:off x="1241657" y="1811956"/>
            <a:ext cx="3147461" cy="3234088"/>
          </a:xfrm>
          <a:prstGeom prst="ellipse">
            <a:avLst/>
          </a:prstGeom>
          <a:ln w="1016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/>
              <a:t>SEASON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7722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Variable Description </a:t>
            </a:r>
            <a:br>
              <a:rPr lang="en-US" altLang="ko-KR" sz="4000" b="1" dirty="0"/>
            </a:br>
            <a:r>
              <a:rPr lang="en-US" altLang="ko-KR" sz="4000" b="1" dirty="0"/>
              <a:t>: </a:t>
            </a:r>
            <a:r>
              <a:rPr lang="en-US" altLang="ko-KR" sz="4000" b="1" dirty="0" smtClean="0"/>
              <a:t>“seasons”</a:t>
            </a:r>
            <a:endParaRPr lang="ko-KR" alt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625810"/>
              </p:ext>
            </p:extLst>
          </p:nvPr>
        </p:nvGraphicFramePr>
        <p:xfrm>
          <a:off x="1143000" y="2057400"/>
          <a:ext cx="9872664" cy="2677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24665"/>
                <a:gridCol w="1564296"/>
                <a:gridCol w="3147934"/>
                <a:gridCol w="323576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j-lt"/>
                        </a:rPr>
                        <a:t>Variable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j-lt"/>
                        </a:rPr>
                        <a:t>Range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ko-KR" alt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j-lt"/>
                        </a:rPr>
                        <a:t>Remark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season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1985~2015</a:t>
                      </a:r>
                      <a:endParaRPr lang="ko-KR" altLang="en-US" dirty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시즌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Day</a:t>
                      </a:r>
                      <a:r>
                        <a:rPr lang="en-U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zero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날짜</a:t>
                      </a:r>
                      <a:endParaRPr lang="ko-KR" altLang="en-US" dirty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경기 시작일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regionW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Norminal</a:t>
                      </a:r>
                      <a:endParaRPr lang="ko-KR" altLang="en-US" dirty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시즌 배당 지역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regionX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Norminal</a:t>
                      </a: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시즌 배당 지역</a:t>
                      </a: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regionY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Norminal</a:t>
                      </a: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시즌 배당 지역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regionZ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Norminal</a:t>
                      </a: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시즌 배당 지역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98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Variable Description </a:t>
            </a:r>
            <a:br>
              <a:rPr lang="en-US" altLang="ko-KR" sz="4000" b="1" dirty="0"/>
            </a:br>
            <a:r>
              <a:rPr lang="en-US" altLang="ko-KR" sz="4000" b="1" dirty="0"/>
              <a:t>: “</a:t>
            </a:r>
            <a:r>
              <a:rPr lang="en-US" altLang="ko-KR" sz="4000" b="1" dirty="0" smtClean="0"/>
              <a:t>regular_season_compact_results.csv”</a:t>
            </a:r>
            <a:endParaRPr lang="ko-KR" alt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668991"/>
              </p:ext>
            </p:extLst>
          </p:nvPr>
        </p:nvGraphicFramePr>
        <p:xfrm>
          <a:off x="1143000" y="2057400"/>
          <a:ext cx="9872664" cy="3418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24665"/>
                <a:gridCol w="1564296"/>
                <a:gridCol w="3147934"/>
                <a:gridCol w="323576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j-lt"/>
                        </a:rPr>
                        <a:t>Variable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j-lt"/>
                        </a:rPr>
                        <a:t>Range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ko-KR" alt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j-lt"/>
                        </a:rPr>
                        <a:t>Remark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season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1985~2014</a:t>
                      </a:r>
                      <a:endParaRPr lang="ko-KR" altLang="en-US" dirty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시즌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daynum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0 </a:t>
                      </a:r>
                      <a:r>
                        <a:rPr lang="ko-KR" altLang="en-US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이상 정수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effectLst/>
                        </a:rPr>
                        <a:t>경기시작일로부터 경과일수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“</a:t>
                      </a:r>
                      <a:r>
                        <a:rPr lang="en-US" altLang="ko-KR" dirty="0" err="1" smtClean="0"/>
                        <a:t>dayzero</a:t>
                      </a:r>
                      <a:r>
                        <a:rPr lang="en-US" altLang="ko-KR" dirty="0" smtClean="0"/>
                        <a:t>” from</a:t>
                      </a:r>
                      <a:r>
                        <a:rPr lang="en-US" altLang="ko-KR" baseline="0" dirty="0" smtClean="0"/>
                        <a:t> “season”.csv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wteam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id</a:t>
                      </a:r>
                      <a:r>
                        <a:rPr lang="en-US" altLang="ko-KR" baseline="0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 number</a:t>
                      </a:r>
                      <a:endParaRPr lang="ko-KR" altLang="en-US" dirty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이긴 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id</a:t>
                      </a:r>
                      <a:r>
                        <a:rPr lang="en-US" altLang="ko-KR" baseline="0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 number</a:t>
                      </a:r>
                      <a:r>
                        <a:rPr lang="en-US" altLang="ko-KR" baseline="0" dirty="0" smtClean="0">
                          <a:latin typeface="+mn-lt"/>
                          <a:cs typeface="+mn-cs"/>
                        </a:rPr>
                        <a:t>)</a:t>
                      </a: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wscore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0 </a:t>
                      </a:r>
                      <a:r>
                        <a:rPr lang="ko-KR" altLang="en-US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이상 정수</a:t>
                      </a:r>
                      <a:endParaRPr lang="ko-KR" altLang="en-US" dirty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이긴 팀 점수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lteam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id</a:t>
                      </a:r>
                      <a:r>
                        <a:rPr lang="en-US" altLang="ko-KR" baseline="0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 number</a:t>
                      </a: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진 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id</a:t>
                      </a:r>
                      <a:r>
                        <a:rPr lang="en-US" altLang="ko-KR" baseline="0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 number</a:t>
                      </a:r>
                      <a:r>
                        <a:rPr lang="en-US" altLang="ko-KR" baseline="0" dirty="0" smtClean="0">
                          <a:latin typeface="+mn-lt"/>
                          <a:cs typeface="+mn-cs"/>
                        </a:rPr>
                        <a:t>)</a:t>
                      </a: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lscore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0</a:t>
                      </a:r>
                      <a:r>
                        <a:rPr lang="en-US" altLang="ko-KR" baseline="0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 </a:t>
                      </a:r>
                      <a:r>
                        <a:rPr lang="ko-KR" altLang="en-US" baseline="0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이상 정수</a:t>
                      </a:r>
                      <a:endParaRPr lang="ko-KR" altLang="en-US" dirty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진 팀 점수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이상 정수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wloc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H, A,</a:t>
                      </a:r>
                      <a:r>
                        <a:rPr lang="en-US" altLang="ko-KR" baseline="0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 N</a:t>
                      </a:r>
                      <a:endParaRPr lang="ko-KR" altLang="en-US" dirty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경기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장소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( H- Home, A- Away, N-Neutral)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numot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Ebrima" panose="02000000000000000000" pitchFamily="2" charset="0"/>
                          <a:cs typeface="Ebrima" panose="02000000000000000000" pitchFamily="2" charset="0"/>
                        </a:rPr>
                        <a:t>0~6</a:t>
                      </a:r>
                      <a:endParaRPr lang="ko-KR" altLang="en-US" dirty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연장경기 수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1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Variable Description </a:t>
            </a:r>
            <a:br>
              <a:rPr lang="en-US" altLang="ko-KR" sz="4000" b="1" dirty="0"/>
            </a:br>
            <a:r>
              <a:rPr lang="en-US" altLang="ko-KR" sz="4000" b="1" dirty="0"/>
              <a:t>: “</a:t>
            </a:r>
            <a:r>
              <a:rPr lang="en-US" altLang="ko-KR" sz="4000" b="1" dirty="0" smtClean="0"/>
              <a:t>regular_season_detailed_results.csv</a:t>
            </a:r>
            <a:r>
              <a:rPr lang="en-US" altLang="ko-KR" sz="4000" b="1" dirty="0" smtClean="0"/>
              <a:t>”</a:t>
            </a:r>
            <a:endParaRPr lang="ko-KR" alt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916770"/>
              </p:ext>
            </p:extLst>
          </p:nvPr>
        </p:nvGraphicFramePr>
        <p:xfrm>
          <a:off x="1143000" y="1941900"/>
          <a:ext cx="9872664" cy="4536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24665"/>
                <a:gridCol w="1564296"/>
                <a:gridCol w="3147934"/>
                <a:gridCol w="323576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j-lt"/>
                        </a:rPr>
                        <a:t>Variable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j-lt"/>
                        </a:rPr>
                        <a:t>Range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ko-KR" alt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j-lt"/>
                        </a:rPr>
                        <a:t>Remark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Regular_season_compact</a:t>
                      </a:r>
                      <a:r>
                        <a:rPr lang="en-U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_results</a:t>
                      </a:r>
                      <a:r>
                        <a:rPr lang="ko-KR" altLang="en-U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와 동일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wfgm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wfga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wfgm3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wfga3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wftm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wfta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wor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wdr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wast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wto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699970"/>
              </p:ext>
            </p:extLst>
          </p:nvPr>
        </p:nvGraphicFramePr>
        <p:xfrm>
          <a:off x="1143000" y="507775"/>
          <a:ext cx="9872664" cy="5928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24665"/>
                <a:gridCol w="1564296"/>
                <a:gridCol w="3147934"/>
                <a:gridCol w="3235769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wstl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wblk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wpf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lfgm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lfga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lfgm3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lfga3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lftm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lfta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lor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ldr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last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lto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lstl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70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lblk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lpf</a:t>
                      </a: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61486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570</TotalTime>
  <Words>154</Words>
  <Application>Microsoft Office PowerPoint</Application>
  <PresentationFormat>사용자 지정</PresentationFormat>
  <Paragraphs>93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HDOfficeLightV0</vt:lpstr>
      <vt:lpstr>Basis</vt:lpstr>
      <vt:lpstr>Ncaa dATa</vt:lpstr>
      <vt:lpstr>PowerPoint 프레젠테이션</vt:lpstr>
      <vt:lpstr>Variable Description  : “seasons”</vt:lpstr>
      <vt:lpstr>Variable Description  : “regular_season_compact_results.csv”</vt:lpstr>
      <vt:lpstr>Variable Description  : “regular_season_detailed_results.csv”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SimulationPC</dc:creator>
  <cp:lastModifiedBy>공공정책대학원 총학생회3</cp:lastModifiedBy>
  <cp:revision>20</cp:revision>
  <dcterms:created xsi:type="dcterms:W3CDTF">2016-03-18T00:27:43Z</dcterms:created>
  <dcterms:modified xsi:type="dcterms:W3CDTF">2016-03-25T10:54:43Z</dcterms:modified>
</cp:coreProperties>
</file>