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24"/>
  </p:notesMasterIdLst>
  <p:handoutMasterIdLst>
    <p:handoutMasterId r:id="rId25"/>
  </p:handoutMasterIdLst>
  <p:sldIdLst>
    <p:sldId id="256" r:id="rId2"/>
    <p:sldId id="284" r:id="rId3"/>
    <p:sldId id="295" r:id="rId4"/>
    <p:sldId id="321" r:id="rId5"/>
    <p:sldId id="298" r:id="rId6"/>
    <p:sldId id="322" r:id="rId7"/>
    <p:sldId id="324" r:id="rId8"/>
    <p:sldId id="325" r:id="rId9"/>
    <p:sldId id="326" r:id="rId10"/>
    <p:sldId id="303" r:id="rId11"/>
    <p:sldId id="263" r:id="rId12"/>
    <p:sldId id="327" r:id="rId13"/>
    <p:sldId id="304" r:id="rId14"/>
    <p:sldId id="328" r:id="rId15"/>
    <p:sldId id="307" r:id="rId16"/>
    <p:sldId id="266" r:id="rId17"/>
    <p:sldId id="306" r:id="rId18"/>
    <p:sldId id="329" r:id="rId19"/>
    <p:sldId id="305" r:id="rId20"/>
    <p:sldId id="309" r:id="rId21"/>
    <p:sldId id="310" r:id="rId22"/>
    <p:sldId id="311"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F68B9"/>
    <a:srgbClr val="178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33"/>
  </p:normalViewPr>
  <p:slideViewPr>
    <p:cSldViewPr>
      <p:cViewPr varScale="1">
        <p:scale>
          <a:sx n="90" d="100"/>
          <a:sy n="90" d="100"/>
        </p:scale>
        <p:origin x="117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rgbClr val="FF0000"/>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rgbClr val="FF0000"/>
              </a:solidFill>
            </a:rPr>
            <a:t>选题背景</a:t>
          </a:r>
          <a:endParaRPr lang="zh-CN" altLang="en-US" dirty="0">
            <a:solidFill>
              <a:srgbClr val="FF0000"/>
            </a:solidFill>
          </a:endParaRPr>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dgm:t>
        <a:bodyPr/>
        <a:lstStyle/>
        <a:p>
          <a:endParaRPr lang="zh-CN" altLang="en-US"/>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BFEE376F-BA01-45D9-B6D6-37AE9A4DA58F}">
      <dgm:prSet/>
      <dgm:spPr/>
      <dgm:t>
        <a:bodyPr/>
        <a:lstStyle/>
        <a:p>
          <a:endParaRPr lang="zh-CN" altLang="en-US"/>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9A739906-11B7-427C-AB2D-80BB761C0905}" type="sibTrans" cxnId="{D8EF7000-9A24-42E9-9222-6FCFDCE23558}">
      <dgm:prSet/>
      <dgm:spPr/>
      <dgm:t>
        <a:bodyPr/>
        <a:lstStyle/>
        <a:p>
          <a:endParaRPr lang="zh-CN" altLang="en-US"/>
        </a:p>
      </dgm:t>
    </dgm:pt>
    <dgm:pt modelId="{E38000F5-EDDC-48B2-8B0F-B1A88A0108B8}" type="parTrans" cxnId="{D8EF7000-9A24-42E9-9222-6FCFDCE23558}">
      <dgm:prSet/>
      <dgm:spPr/>
      <dgm:t>
        <a:bodyPr/>
        <a:lstStyle/>
        <a:p>
          <a:endParaRPr lang="zh-CN" altLang="en-US"/>
        </a:p>
      </dgm:t>
    </dgm:pt>
    <dgm:pt modelId="{6D9D05F1-CFF6-4C3D-B25C-9D78CF0D6EA4}">
      <dgm:prSet/>
      <dgm:spPr/>
      <dgm:t>
        <a:bodyPr/>
        <a:lstStyle/>
        <a:p>
          <a:endParaRPr lang="zh-CN" altLang="en-US" dirty="0"/>
        </a:p>
      </dgm:t>
    </dgm:pt>
    <dgm:pt modelId="{BA8BF088-3D55-43FD-B1C6-C9695ECEE3BE}" type="sibTrans" cxnId="{F703ACEF-8E3F-4B9B-9E7A-E19EF038191C}">
      <dgm:prSet/>
      <dgm:spPr/>
      <dgm:t>
        <a:bodyPr/>
        <a:lstStyle/>
        <a:p>
          <a:endParaRPr lang="zh-CN" altLang="en-US"/>
        </a:p>
      </dgm:t>
    </dgm:pt>
    <dgm:pt modelId="{7DA72C17-D835-475E-85DB-88DF1BEE06C0}" type="parTrans" cxnId="{F703ACEF-8E3F-4B9B-9E7A-E19EF038191C}">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55D2296-D21D-40EA-A3DC-A71A9508AACC}" type="presOf" srcId="{6D9D05F1-CFF6-4C3D-B25C-9D78CF0D6EA4}" destId="{4D1B7F81-D893-4477-A6B6-E73AF22AF382}"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500AD871-C4A0-4CE4-8324-E0A9F41F4881}" type="presOf" srcId="{95B78D3F-8952-4800-9349-6289D4C4053F}" destId="{A2C6F9BC-1540-4028-8233-FD37AFE899C0}" srcOrd="0" destOrd="0" presId="urn:microsoft.com/office/officeart/2005/8/layout/chevron2"/>
    <dgm:cxn modelId="{3FF12E30-BA95-417A-81BF-6962251134E3}" type="presOf" srcId="{A92AF156-8F18-426F-A4F7-3023E18E22E0}" destId="{FB5F04B6-4EB5-4A24-B0FE-3126F829F4D6}" srcOrd="0" destOrd="0" presId="urn:microsoft.com/office/officeart/2005/8/layout/chevron2"/>
    <dgm:cxn modelId="{825FDCC4-6C91-43C9-A2B7-D3DCDF93573A}"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49930184-66E1-4CF2-8D90-52E741E299FA}" type="presOf" srcId="{9A216D05-9FEA-44EF-A7D8-D2C9072EAA0C}" destId="{B2E526E1-AEA5-413E-B778-20A5FD0F84B5}" srcOrd="0" destOrd="0" presId="urn:microsoft.com/office/officeart/2005/8/layout/chevron2"/>
    <dgm:cxn modelId="{D50DE050-8B08-43FC-AD02-76D37478DBFE}"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4B56F8AE-384F-4027-9B0F-0764B1707E05}" type="presOf" srcId="{4AAF4DD5-8CA8-4925-8225-62F86F409ECE}" destId="{28538A20-80BE-452B-94D6-2A3C2E6EBE5C}" srcOrd="0" destOrd="0" presId="urn:microsoft.com/office/officeart/2005/8/layout/chevron2"/>
    <dgm:cxn modelId="{50B8BEA8-1CE7-490C-AE2C-5A0CF50475CB}" type="presOf" srcId="{656F983A-B580-4D9F-95AB-0F9E370E707E}" destId="{2BC1320C-44BC-46A3-AC45-42F7AA5EBC9B}"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E02354E6-0F45-4538-9BDA-16D7D4FD1475}" type="presOf" srcId="{85F25ACD-99B1-4A09-8D6B-BABBFBC5AAE1}" destId="{9CA80354-FAE7-4C6D-A9F4-33B65591E6AE}"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9939977C-049F-48D0-A1C8-B4D1D1A2B914}" type="presOf" srcId="{FFCBA259-DB06-4F99-974C-F6E532CAA7DF}" destId="{D079A889-7926-42D4-942C-B9541A600B18}" srcOrd="0" destOrd="0" presId="urn:microsoft.com/office/officeart/2005/8/layout/chevron2"/>
    <dgm:cxn modelId="{227AFB32-67B8-4013-89AB-131E90569022}" type="presOf" srcId="{BFEE376F-BA01-45D9-B6D6-37AE9A4DA58F}" destId="{A595BDD3-0109-4B6B-A68F-D9E5B33A533A}" srcOrd="0" destOrd="0" presId="urn:microsoft.com/office/officeart/2005/8/layout/chevron2"/>
    <dgm:cxn modelId="{21809F8E-2A49-4BD6-B3AD-2D1BE2AC843B}"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294B42DC-0AE2-41E5-A8FC-0345EA8023EC}" type="presOf" srcId="{1D772BF6-06F7-4651-A029-B4B780961031}" destId="{EAAB0E9B-7440-4475-B661-C06431428C41}" srcOrd="0" destOrd="0" presId="urn:microsoft.com/office/officeart/2005/8/layout/chevron2"/>
    <dgm:cxn modelId="{4ADC99F0-11DA-4708-BEC3-423A8105D4BE}" type="presOf" srcId="{743DC7DA-6D0D-4C14-A415-769EA628D30A}" destId="{D866C4BE-46D6-41EE-AFCD-8975B5E51F8A}" srcOrd="0" destOrd="0" presId="urn:microsoft.com/office/officeart/2005/8/layout/chevron2"/>
    <dgm:cxn modelId="{90220468-48A5-4C38-BF98-6B1BA9DC7329}"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E0D77D7C-F4C4-4068-8684-C0ED39DE0380}" type="presParOf" srcId="{EAAB0E9B-7440-4475-B661-C06431428C41}" destId="{84318386-AC97-41C8-93A1-703E401ECF90}" srcOrd="0" destOrd="0" presId="urn:microsoft.com/office/officeart/2005/8/layout/chevron2"/>
    <dgm:cxn modelId="{B34FD087-8844-4781-8BD9-2FED2C011613}" type="presParOf" srcId="{84318386-AC97-41C8-93A1-703E401ECF90}" destId="{D079A889-7926-42D4-942C-B9541A600B18}" srcOrd="0" destOrd="0" presId="urn:microsoft.com/office/officeart/2005/8/layout/chevron2"/>
    <dgm:cxn modelId="{65D39202-6E1E-46EF-811E-3F43C541AAFA}" type="presParOf" srcId="{84318386-AC97-41C8-93A1-703E401ECF90}" destId="{6C3B9F8B-9366-4491-9EB5-EB82FA449375}" srcOrd="1" destOrd="0" presId="urn:microsoft.com/office/officeart/2005/8/layout/chevron2"/>
    <dgm:cxn modelId="{C484BEB6-0499-48F8-97C4-E2AEFC5AB161}" type="presParOf" srcId="{EAAB0E9B-7440-4475-B661-C06431428C41}" destId="{937E4FDE-D525-4661-8FE9-5E0A6D03081E}" srcOrd="1" destOrd="0" presId="urn:microsoft.com/office/officeart/2005/8/layout/chevron2"/>
    <dgm:cxn modelId="{EEC66CC6-93D3-4574-B56F-D9B04279D194}" type="presParOf" srcId="{EAAB0E9B-7440-4475-B661-C06431428C41}" destId="{485F9F22-6CEE-44E1-A7E7-6C07E3037C73}" srcOrd="2" destOrd="0" presId="urn:microsoft.com/office/officeart/2005/8/layout/chevron2"/>
    <dgm:cxn modelId="{F87096D2-F8C7-4E86-BD92-6F623FACCDBD}" type="presParOf" srcId="{485F9F22-6CEE-44E1-A7E7-6C07E3037C73}" destId="{FB5F04B6-4EB5-4A24-B0FE-3126F829F4D6}" srcOrd="0" destOrd="0" presId="urn:microsoft.com/office/officeart/2005/8/layout/chevron2"/>
    <dgm:cxn modelId="{4CF08C1D-40C3-43B2-A128-6C2A80246D87}" type="presParOf" srcId="{485F9F22-6CEE-44E1-A7E7-6C07E3037C73}" destId="{28538A20-80BE-452B-94D6-2A3C2E6EBE5C}" srcOrd="1" destOrd="0" presId="urn:microsoft.com/office/officeart/2005/8/layout/chevron2"/>
    <dgm:cxn modelId="{36046E7B-6D74-46B9-B683-089B93FDE1C9}" type="presParOf" srcId="{EAAB0E9B-7440-4475-B661-C06431428C41}" destId="{F8663CAE-21D0-44B7-BA01-5ED83B2861F4}" srcOrd="3" destOrd="0" presId="urn:microsoft.com/office/officeart/2005/8/layout/chevron2"/>
    <dgm:cxn modelId="{B6FE8953-649D-4F6A-BE5A-61C4341625B7}" type="presParOf" srcId="{EAAB0E9B-7440-4475-B661-C06431428C41}" destId="{C2AE3319-AF87-4BA2-9D8B-E9AECD9752C1}" srcOrd="4" destOrd="0" presId="urn:microsoft.com/office/officeart/2005/8/layout/chevron2"/>
    <dgm:cxn modelId="{137C291B-5C57-46F6-AF6B-575F89A9089D}" type="presParOf" srcId="{C2AE3319-AF87-4BA2-9D8B-E9AECD9752C1}" destId="{6F4B8583-741F-4390-93BA-1C87ED648F99}" srcOrd="0" destOrd="0" presId="urn:microsoft.com/office/officeart/2005/8/layout/chevron2"/>
    <dgm:cxn modelId="{06E311DD-2937-4409-99C0-501ED60F76AC}" type="presParOf" srcId="{C2AE3319-AF87-4BA2-9D8B-E9AECD9752C1}" destId="{DE93F313-3056-441E-BF44-08BCF2701DA0}" srcOrd="1" destOrd="0" presId="urn:microsoft.com/office/officeart/2005/8/layout/chevron2"/>
    <dgm:cxn modelId="{4CADAAE1-CD39-44C6-B19B-1DEC176ECF13}" type="presParOf" srcId="{EAAB0E9B-7440-4475-B661-C06431428C41}" destId="{B9D71E73-8073-4EBF-B9D0-74478F2EE089}" srcOrd="5" destOrd="0" presId="urn:microsoft.com/office/officeart/2005/8/layout/chevron2"/>
    <dgm:cxn modelId="{78460A1A-6A0C-489A-8316-67D24B41062B}" type="presParOf" srcId="{EAAB0E9B-7440-4475-B661-C06431428C41}" destId="{B2E6AFFA-82EE-4C5B-871B-7CE9E2573D61}" srcOrd="6" destOrd="0" presId="urn:microsoft.com/office/officeart/2005/8/layout/chevron2"/>
    <dgm:cxn modelId="{71EE5F85-DE63-4ABE-B5A3-B273430D6D0E}" type="presParOf" srcId="{B2E6AFFA-82EE-4C5B-871B-7CE9E2573D61}" destId="{4D1B7F81-D893-4477-A6B6-E73AF22AF382}" srcOrd="0" destOrd="0" presId="urn:microsoft.com/office/officeart/2005/8/layout/chevron2"/>
    <dgm:cxn modelId="{6436D6ED-D19C-44AD-887B-4736408C7C80}" type="presParOf" srcId="{B2E6AFFA-82EE-4C5B-871B-7CE9E2573D61}" destId="{A2C6F9BC-1540-4028-8233-FD37AFE899C0}" srcOrd="1" destOrd="0" presId="urn:microsoft.com/office/officeart/2005/8/layout/chevron2"/>
    <dgm:cxn modelId="{A494E5B3-28B1-4EA3-90FB-79BE2B333050}" type="presParOf" srcId="{EAAB0E9B-7440-4475-B661-C06431428C41}" destId="{952EE29C-08EF-4124-B521-1C342A646EDC}" srcOrd="7" destOrd="0" presId="urn:microsoft.com/office/officeart/2005/8/layout/chevron2"/>
    <dgm:cxn modelId="{145E4C25-4FC9-4E77-B978-DB9217E22DB5}" type="presParOf" srcId="{EAAB0E9B-7440-4475-B661-C06431428C41}" destId="{ED6F9BA3-174D-4A52-8F4F-EBD7B6BCC5C2}" srcOrd="8" destOrd="0" presId="urn:microsoft.com/office/officeart/2005/8/layout/chevron2"/>
    <dgm:cxn modelId="{6C97C315-A3F5-4EDD-8DCD-0869F995D5B5}" type="presParOf" srcId="{ED6F9BA3-174D-4A52-8F4F-EBD7B6BCC5C2}" destId="{A595BDD3-0109-4B6B-A68F-D9E5B33A533A}" srcOrd="0" destOrd="0" presId="urn:microsoft.com/office/officeart/2005/8/layout/chevron2"/>
    <dgm:cxn modelId="{63470AF9-1A32-4F74-AF9A-3E6AF0F1891C}" type="presParOf" srcId="{ED6F9BA3-174D-4A52-8F4F-EBD7B6BCC5C2}" destId="{B2E526E1-AEA5-413E-B778-20A5FD0F84B5}" srcOrd="1" destOrd="0" presId="urn:microsoft.com/office/officeart/2005/8/layout/chevron2"/>
    <dgm:cxn modelId="{43449B8C-6BE2-4BE1-A7AE-636DB31FF5E0}" type="presParOf" srcId="{EAAB0E9B-7440-4475-B661-C06431428C41}" destId="{CD5E0993-BE86-4D6A-A11F-687340345F55}" srcOrd="9" destOrd="0" presId="urn:microsoft.com/office/officeart/2005/8/layout/chevron2"/>
    <dgm:cxn modelId="{87293A31-303D-4CCB-B574-9E720DF91042}" type="presParOf" srcId="{EAAB0E9B-7440-4475-B661-C06431428C41}" destId="{7B8E062E-6715-4D37-A0C3-5599EE719C88}" srcOrd="10" destOrd="0" presId="urn:microsoft.com/office/officeart/2005/8/layout/chevron2"/>
    <dgm:cxn modelId="{31CF5E98-2BC8-490A-A535-8286ACA3D01A}" type="presParOf" srcId="{7B8E062E-6715-4D37-A0C3-5599EE719C88}" destId="{D866C4BE-46D6-41EE-AFCD-8975B5E51F8A}" srcOrd="0" destOrd="0" presId="urn:microsoft.com/office/officeart/2005/8/layout/chevron2"/>
    <dgm:cxn modelId="{E3B49BB0-BC63-4022-A381-A17C45CA4E99}" type="presParOf" srcId="{7B8E062E-6715-4D37-A0C3-5599EE719C88}" destId="{6696FA8A-D025-4550-9F70-A287CBD9FD62}" srcOrd="1" destOrd="0" presId="urn:microsoft.com/office/officeart/2005/8/layout/chevron2"/>
    <dgm:cxn modelId="{0C62E5E8-5BE7-4E33-B594-2CC5A5556649}" type="presParOf" srcId="{EAAB0E9B-7440-4475-B661-C06431428C41}" destId="{27743B18-B394-4EB3-8895-45B15209650C}" srcOrd="11" destOrd="0" presId="urn:microsoft.com/office/officeart/2005/8/layout/chevron2"/>
    <dgm:cxn modelId="{5FB360E2-2555-402B-8AC1-E74D3E928579}" type="presParOf" srcId="{EAAB0E9B-7440-4475-B661-C06431428C41}" destId="{CDC9B5C5-7F76-42B3-ABCE-FBC7AA84F5CE}" srcOrd="12" destOrd="0" presId="urn:microsoft.com/office/officeart/2005/8/layout/chevron2"/>
    <dgm:cxn modelId="{F21E9F30-91E3-4689-901F-011EE6264574}" type="presParOf" srcId="{CDC9B5C5-7F76-42B3-ABCE-FBC7AA84F5CE}" destId="{2BC1320C-44BC-46A3-AC45-42F7AA5EBC9B}" srcOrd="0" destOrd="0" presId="urn:microsoft.com/office/officeart/2005/8/layout/chevron2"/>
    <dgm:cxn modelId="{B98FC8BF-ECDB-4CED-B56E-E2566AA30CD5}"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a:solidFill>
          <a:srgbClr val="FF0000"/>
        </a:solidFill>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rgbClr val="FF0000"/>
              </a:solidFill>
            </a:rPr>
            <a:t>研究内容</a:t>
          </a:r>
          <a:endParaRPr lang="zh-CN" altLang="en-US" dirty="0">
            <a:solidFill>
              <a:srgbClr val="FF0000"/>
            </a:solidFill>
          </a:endParaRPr>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AC1B79DC-EF0A-4FCD-9A1F-73A61E183C9F}" type="presOf" srcId="{BCF6E94D-ED74-4C6E-BE30-AB8BA6056519}" destId="{6F4B8583-741F-4390-93BA-1C87ED648F99}" srcOrd="0" destOrd="0" presId="urn:microsoft.com/office/officeart/2005/8/layout/chevron2"/>
    <dgm:cxn modelId="{52D9780F-252B-4ABA-844A-5B6B1D701A39}" type="presOf" srcId="{4AAF4DD5-8CA8-4925-8225-62F86F409ECE}" destId="{28538A20-80BE-452B-94D6-2A3C2E6EBE5C}" srcOrd="0" destOrd="0" presId="urn:microsoft.com/office/officeart/2005/8/layout/chevron2"/>
    <dgm:cxn modelId="{32A770A6-49D4-40C9-A96E-3E4AE8E768BD}" type="presOf" srcId="{145DB69D-F46B-46B9-B03E-089F62E61BB7}" destId="{DE93F313-3056-441E-BF44-08BCF2701DA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8BB404B3-F2DD-4804-B353-EAEAB7A4F30B}" type="presOf" srcId="{95B78D3F-8952-4800-9349-6289D4C4053F}" destId="{A2C6F9BC-1540-4028-8233-FD37AFE899C0}"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89D69DE5-210D-4F5C-8DC6-18335A8E28B8}" srcId="{BFEE376F-BA01-45D9-B6D6-37AE9A4DA58F}" destId="{9A216D05-9FEA-44EF-A7D8-D2C9072EAA0C}" srcOrd="0" destOrd="0" parTransId="{6B54C1CE-6FBA-470E-8916-778304041D8A}" sibTransId="{650F0AC2-73E6-45DF-BE19-ED5D27541810}"/>
    <dgm:cxn modelId="{88425F84-7AF3-4146-87F9-A69A0B1164C5}" type="presOf" srcId="{6D9D05F1-CFF6-4C3D-B25C-9D78CF0D6EA4}" destId="{4D1B7F81-D893-4477-A6B6-E73AF22AF382}" srcOrd="0" destOrd="0" presId="urn:microsoft.com/office/officeart/2005/8/layout/chevron2"/>
    <dgm:cxn modelId="{B017228B-BB9E-4C54-8828-F002B757CA5B}" type="presOf" srcId="{A92AF156-8F18-426F-A4F7-3023E18E22E0}" destId="{FB5F04B6-4EB5-4A24-B0FE-3126F829F4D6}"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F0AFDB9D-E255-4C84-AB1A-804EBBEBBBDD}" type="presOf" srcId="{BFEE376F-BA01-45D9-B6D6-37AE9A4DA58F}" destId="{A595BDD3-0109-4B6B-A68F-D9E5B33A533A}" srcOrd="0" destOrd="0" presId="urn:microsoft.com/office/officeart/2005/8/layout/chevron2"/>
    <dgm:cxn modelId="{1650BDB5-8C7C-4DA4-A64A-BF74BF49EBF8}" type="presOf" srcId="{656F983A-B580-4D9F-95AB-0F9E370E707E}" destId="{2BC1320C-44BC-46A3-AC45-42F7AA5EBC9B}"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5A8279DC-E396-4C02-9ABF-0381CF972F6A}" type="presOf" srcId="{FFCBA259-DB06-4F99-974C-F6E532CAA7DF}" destId="{D079A889-7926-42D4-942C-B9541A600B18}"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529A6A7A-34DA-43CD-A434-8E979DE2E44C}" type="presOf" srcId="{2F680339-C139-470E-8931-7BBDCA214C24}" destId="{6C3B9F8B-9366-4491-9EB5-EB82FA449375}" srcOrd="0" destOrd="0" presId="urn:microsoft.com/office/officeart/2005/8/layout/chevron2"/>
    <dgm:cxn modelId="{48D0EB23-B898-4E95-B39F-90E38A57253B}" type="presOf" srcId="{1D772BF6-06F7-4651-A029-B4B780961031}" destId="{EAAB0E9B-7440-4475-B661-C06431428C41}"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C078C293-DE82-4ECA-A738-ABF3B8D494CD}" type="presOf" srcId="{85F25ACD-99B1-4A09-8D6B-BABBFBC5AAE1}" destId="{9CA80354-FAE7-4C6D-A9F4-33B65591E6AE}"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6AF0BE7D-B960-45F5-A3AD-B36E184D14AC}" type="presOf" srcId="{743DC7DA-6D0D-4C14-A415-769EA628D30A}" destId="{D866C4BE-46D6-41EE-AFCD-8975B5E51F8A}" srcOrd="0" destOrd="0" presId="urn:microsoft.com/office/officeart/2005/8/layout/chevron2"/>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89274AA1-54A4-4685-BFEC-65A212372970}" type="presOf" srcId="{BCBA3779-0D45-4106-852B-71398F803D21}" destId="{6696FA8A-D025-4550-9F70-A287CBD9FD62}" srcOrd="0" destOrd="0" presId="urn:microsoft.com/office/officeart/2005/8/layout/chevron2"/>
    <dgm:cxn modelId="{53D12B00-9B68-4BD1-AC35-F682E4B555AE}"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8E59CC-0084-4EF4-84AF-18D94B884382}" type="presParOf" srcId="{EAAB0E9B-7440-4475-B661-C06431428C41}" destId="{84318386-AC97-41C8-93A1-703E401ECF90}" srcOrd="0" destOrd="0" presId="urn:microsoft.com/office/officeart/2005/8/layout/chevron2"/>
    <dgm:cxn modelId="{213B1D1D-017F-477A-BCF1-3AAB48F0095D}" type="presParOf" srcId="{84318386-AC97-41C8-93A1-703E401ECF90}" destId="{D079A889-7926-42D4-942C-B9541A600B18}" srcOrd="0" destOrd="0" presId="urn:microsoft.com/office/officeart/2005/8/layout/chevron2"/>
    <dgm:cxn modelId="{567FF425-C5EF-49DA-8BE5-E7F30550D845}" type="presParOf" srcId="{84318386-AC97-41C8-93A1-703E401ECF90}" destId="{6C3B9F8B-9366-4491-9EB5-EB82FA449375}" srcOrd="1" destOrd="0" presId="urn:microsoft.com/office/officeart/2005/8/layout/chevron2"/>
    <dgm:cxn modelId="{18ECBC7E-C877-48EA-98EA-06D33E9E506D}" type="presParOf" srcId="{EAAB0E9B-7440-4475-B661-C06431428C41}" destId="{937E4FDE-D525-4661-8FE9-5E0A6D03081E}" srcOrd="1" destOrd="0" presId="urn:microsoft.com/office/officeart/2005/8/layout/chevron2"/>
    <dgm:cxn modelId="{FF8708C5-165D-4973-B79A-40480D4BB97B}" type="presParOf" srcId="{EAAB0E9B-7440-4475-B661-C06431428C41}" destId="{485F9F22-6CEE-44E1-A7E7-6C07E3037C73}" srcOrd="2" destOrd="0" presId="urn:microsoft.com/office/officeart/2005/8/layout/chevron2"/>
    <dgm:cxn modelId="{D7A40CF4-784F-4E90-9B46-64261D65CFAF}" type="presParOf" srcId="{485F9F22-6CEE-44E1-A7E7-6C07E3037C73}" destId="{FB5F04B6-4EB5-4A24-B0FE-3126F829F4D6}" srcOrd="0" destOrd="0" presId="urn:microsoft.com/office/officeart/2005/8/layout/chevron2"/>
    <dgm:cxn modelId="{8030E37F-AB22-4802-B2DD-DC22EC30C2B3}" type="presParOf" srcId="{485F9F22-6CEE-44E1-A7E7-6C07E3037C73}" destId="{28538A20-80BE-452B-94D6-2A3C2E6EBE5C}" srcOrd="1" destOrd="0" presId="urn:microsoft.com/office/officeart/2005/8/layout/chevron2"/>
    <dgm:cxn modelId="{87717BB1-5DE0-4C19-8E59-B7E445FACF85}" type="presParOf" srcId="{EAAB0E9B-7440-4475-B661-C06431428C41}" destId="{F8663CAE-21D0-44B7-BA01-5ED83B2861F4}" srcOrd="3" destOrd="0" presId="urn:microsoft.com/office/officeart/2005/8/layout/chevron2"/>
    <dgm:cxn modelId="{E5024F06-B538-41D6-99B5-D5D0025BB34F}" type="presParOf" srcId="{EAAB0E9B-7440-4475-B661-C06431428C41}" destId="{C2AE3319-AF87-4BA2-9D8B-E9AECD9752C1}" srcOrd="4" destOrd="0" presId="urn:microsoft.com/office/officeart/2005/8/layout/chevron2"/>
    <dgm:cxn modelId="{EEA9D8C5-5048-49D5-91FA-09BD30A049F3}" type="presParOf" srcId="{C2AE3319-AF87-4BA2-9D8B-E9AECD9752C1}" destId="{6F4B8583-741F-4390-93BA-1C87ED648F99}" srcOrd="0" destOrd="0" presId="urn:microsoft.com/office/officeart/2005/8/layout/chevron2"/>
    <dgm:cxn modelId="{5BE7B2E9-FDB9-4C62-8CB8-D9526BB2A917}" type="presParOf" srcId="{C2AE3319-AF87-4BA2-9D8B-E9AECD9752C1}" destId="{DE93F313-3056-441E-BF44-08BCF2701DA0}" srcOrd="1" destOrd="0" presId="urn:microsoft.com/office/officeart/2005/8/layout/chevron2"/>
    <dgm:cxn modelId="{1937383D-E719-4D75-9702-613D2B44AAC7}" type="presParOf" srcId="{EAAB0E9B-7440-4475-B661-C06431428C41}" destId="{B9D71E73-8073-4EBF-B9D0-74478F2EE089}" srcOrd="5" destOrd="0" presId="urn:microsoft.com/office/officeart/2005/8/layout/chevron2"/>
    <dgm:cxn modelId="{33CE5846-A96E-454C-B612-5F3C00921D52}" type="presParOf" srcId="{EAAB0E9B-7440-4475-B661-C06431428C41}" destId="{B2E6AFFA-82EE-4C5B-871B-7CE9E2573D61}" srcOrd="6" destOrd="0" presId="urn:microsoft.com/office/officeart/2005/8/layout/chevron2"/>
    <dgm:cxn modelId="{0AB2F697-104B-4226-B1A9-988124642C8A}" type="presParOf" srcId="{B2E6AFFA-82EE-4C5B-871B-7CE9E2573D61}" destId="{4D1B7F81-D893-4477-A6B6-E73AF22AF382}" srcOrd="0" destOrd="0" presId="urn:microsoft.com/office/officeart/2005/8/layout/chevron2"/>
    <dgm:cxn modelId="{2EE11A48-E167-4477-AC5C-2EEBD72D2501}" type="presParOf" srcId="{B2E6AFFA-82EE-4C5B-871B-7CE9E2573D61}" destId="{A2C6F9BC-1540-4028-8233-FD37AFE899C0}" srcOrd="1" destOrd="0" presId="urn:microsoft.com/office/officeart/2005/8/layout/chevron2"/>
    <dgm:cxn modelId="{B147A8DB-59A9-4AF3-801B-A4F9420BC616}" type="presParOf" srcId="{EAAB0E9B-7440-4475-B661-C06431428C41}" destId="{952EE29C-08EF-4124-B521-1C342A646EDC}" srcOrd="7" destOrd="0" presId="urn:microsoft.com/office/officeart/2005/8/layout/chevron2"/>
    <dgm:cxn modelId="{091C3689-FCEC-403A-95D4-C4A77AC9AC07}" type="presParOf" srcId="{EAAB0E9B-7440-4475-B661-C06431428C41}" destId="{ED6F9BA3-174D-4A52-8F4F-EBD7B6BCC5C2}" srcOrd="8" destOrd="0" presId="urn:microsoft.com/office/officeart/2005/8/layout/chevron2"/>
    <dgm:cxn modelId="{AEE79EFD-2EA0-4908-89B5-898128297B25}" type="presParOf" srcId="{ED6F9BA3-174D-4A52-8F4F-EBD7B6BCC5C2}" destId="{A595BDD3-0109-4B6B-A68F-D9E5B33A533A}" srcOrd="0" destOrd="0" presId="urn:microsoft.com/office/officeart/2005/8/layout/chevron2"/>
    <dgm:cxn modelId="{4FE30D75-F166-4782-A90D-1985592E1F2A}" type="presParOf" srcId="{ED6F9BA3-174D-4A52-8F4F-EBD7B6BCC5C2}" destId="{B2E526E1-AEA5-413E-B778-20A5FD0F84B5}" srcOrd="1" destOrd="0" presId="urn:microsoft.com/office/officeart/2005/8/layout/chevron2"/>
    <dgm:cxn modelId="{45609B67-D8AF-41E8-ADB3-A250A43DC57F}" type="presParOf" srcId="{EAAB0E9B-7440-4475-B661-C06431428C41}" destId="{CD5E0993-BE86-4D6A-A11F-687340345F55}" srcOrd="9" destOrd="0" presId="urn:microsoft.com/office/officeart/2005/8/layout/chevron2"/>
    <dgm:cxn modelId="{E16E1128-9E59-4230-B0D4-09219B0F64FF}" type="presParOf" srcId="{EAAB0E9B-7440-4475-B661-C06431428C41}" destId="{7B8E062E-6715-4D37-A0C3-5599EE719C88}" srcOrd="10" destOrd="0" presId="urn:microsoft.com/office/officeart/2005/8/layout/chevron2"/>
    <dgm:cxn modelId="{FC9543EF-2D09-4CDB-A5F1-600BF5E0D528}" type="presParOf" srcId="{7B8E062E-6715-4D37-A0C3-5599EE719C88}" destId="{D866C4BE-46D6-41EE-AFCD-8975B5E51F8A}" srcOrd="0" destOrd="0" presId="urn:microsoft.com/office/officeart/2005/8/layout/chevron2"/>
    <dgm:cxn modelId="{73D40719-C8DD-41F7-925C-76528DCC7FE4}" type="presParOf" srcId="{7B8E062E-6715-4D37-A0C3-5599EE719C88}" destId="{6696FA8A-D025-4550-9F70-A287CBD9FD62}" srcOrd="1" destOrd="0" presId="urn:microsoft.com/office/officeart/2005/8/layout/chevron2"/>
    <dgm:cxn modelId="{89E33217-52B3-41DE-BDDF-A09D8ADE279E}" type="presParOf" srcId="{EAAB0E9B-7440-4475-B661-C06431428C41}" destId="{27743B18-B394-4EB3-8895-45B15209650C}" srcOrd="11" destOrd="0" presId="urn:microsoft.com/office/officeart/2005/8/layout/chevron2"/>
    <dgm:cxn modelId="{9BDD1E32-10FC-4DAD-89C0-E0DB80EE05EF}" type="presParOf" srcId="{EAAB0E9B-7440-4475-B661-C06431428C41}" destId="{CDC9B5C5-7F76-42B3-ABCE-FBC7AA84F5CE}" srcOrd="12" destOrd="0" presId="urn:microsoft.com/office/officeart/2005/8/layout/chevron2"/>
    <dgm:cxn modelId="{AB8CEB71-D422-4D80-982C-FCCDAA6DB4FC}" type="presParOf" srcId="{CDC9B5C5-7F76-42B3-ABCE-FBC7AA84F5CE}" destId="{2BC1320C-44BC-46A3-AC45-42F7AA5EBC9B}" srcOrd="0" destOrd="0" presId="urn:microsoft.com/office/officeart/2005/8/layout/chevron2"/>
    <dgm:cxn modelId="{11A5A497-8630-4570-ADFA-DC130632C18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Lst>
  <dgm:cxnLst>
    <dgm:cxn modelId="{5066346B-A4FC-4843-903B-1F62B8134A32}" type="presOf" srcId="{CA9AF20F-AAB3-FF41-B4F8-3CD03CCD9B30}" destId="{32261C39-D08A-D142-8691-4A68BE8E946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a:solidFill>
          <a:srgbClr val="FF0000"/>
        </a:solidFill>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rgbClr val="FF0000"/>
              </a:solidFill>
            </a:rPr>
            <a:t>研究方法</a:t>
          </a:r>
          <a:endParaRPr lang="zh-CN" altLang="en-US" dirty="0">
            <a:solidFill>
              <a:srgbClr val="FF0000"/>
            </a:solidFill>
          </a:endParaRPr>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94F735B-CFAD-4004-B95F-1341FB4F45EC}" type="presOf" srcId="{2F680339-C139-470E-8931-7BBDCA214C24}" destId="{6C3B9F8B-9366-4491-9EB5-EB82FA449375}" srcOrd="0" destOrd="0" presId="urn:microsoft.com/office/officeart/2005/8/layout/chevron2"/>
    <dgm:cxn modelId="{484B875F-94FC-47BE-8A53-D59787028965}" type="presOf" srcId="{145DB69D-F46B-46B9-B03E-089F62E61BB7}" destId="{DE93F313-3056-441E-BF44-08BCF2701DA0}" srcOrd="0" destOrd="0" presId="urn:microsoft.com/office/officeart/2005/8/layout/chevron2"/>
    <dgm:cxn modelId="{B7EE0640-5BCC-47FE-AB1A-674C355FEAC6}" type="presOf" srcId="{A92AF156-8F18-426F-A4F7-3023E18E22E0}" destId="{FB5F04B6-4EB5-4A24-B0FE-3126F829F4D6}"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FCB79E3F-E448-4A77-9446-2195F4CD3BE8}"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83ACA8-FDE8-4286-9715-9ADE1EAC9991}" type="presOf" srcId="{6D9D05F1-CFF6-4C3D-B25C-9D78CF0D6EA4}" destId="{4D1B7F81-D893-4477-A6B6-E73AF22AF382}" srcOrd="0" destOrd="0" presId="urn:microsoft.com/office/officeart/2005/8/layout/chevron2"/>
    <dgm:cxn modelId="{447C1892-1814-4176-AF0E-BA521075FA57}" type="presOf" srcId="{743DC7DA-6D0D-4C14-A415-769EA628D30A}" destId="{D866C4BE-46D6-41EE-AFCD-8975B5E51F8A}"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CE274918-A95B-4F79-B8C9-681864EF4B40}" type="presOf" srcId="{95B78D3F-8952-4800-9349-6289D4C4053F}" destId="{A2C6F9BC-1540-4028-8233-FD37AFE899C0}" srcOrd="0" destOrd="0" presId="urn:microsoft.com/office/officeart/2005/8/layout/chevron2"/>
    <dgm:cxn modelId="{7B3417CC-230C-4F18-A214-29AE94913A11}"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6EC810FE-7DAE-442B-9246-E37A05A3B387}" type="presOf" srcId="{1D772BF6-06F7-4651-A029-B4B780961031}" destId="{EAAB0E9B-7440-4475-B661-C06431428C41}" srcOrd="0" destOrd="0" presId="urn:microsoft.com/office/officeart/2005/8/layout/chevron2"/>
    <dgm:cxn modelId="{91B6BEAC-4F1C-44AB-9D55-045936AAB6D3}" type="presOf" srcId="{FFCBA259-DB06-4F99-974C-F6E532CAA7DF}" destId="{D079A889-7926-42D4-942C-B9541A600B18}"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E1B39A09-F231-462A-AC7E-0720B24D7777}" type="presOf" srcId="{656F983A-B580-4D9F-95AB-0F9E370E707E}" destId="{2BC1320C-44BC-46A3-AC45-42F7AA5EBC9B}" srcOrd="0" destOrd="0" presId="urn:microsoft.com/office/officeart/2005/8/layout/chevron2"/>
    <dgm:cxn modelId="{163DA7DE-60F6-44AA-AE24-ECD969ABD6E0}" type="presOf" srcId="{BCF6E94D-ED74-4C6E-BE30-AB8BA6056519}" destId="{6F4B8583-741F-4390-93BA-1C87ED648F99}" srcOrd="0" destOrd="0" presId="urn:microsoft.com/office/officeart/2005/8/layout/chevron2"/>
    <dgm:cxn modelId="{44EE1832-42C1-45AF-A454-6ECACD6323DD}" type="presOf" srcId="{BFEE376F-BA01-45D9-B6D6-37AE9A4DA58F}" destId="{A595BDD3-0109-4B6B-A68F-D9E5B33A533A}" srcOrd="0" destOrd="0" presId="urn:microsoft.com/office/officeart/2005/8/layout/chevron2"/>
    <dgm:cxn modelId="{2C3AD6CA-9DC3-4B15-8EF4-53D235CD799D}" type="presOf" srcId="{BCBA3779-0D45-4106-852B-71398F803D21}" destId="{6696FA8A-D025-4550-9F70-A287CBD9FD62}" srcOrd="0" destOrd="0" presId="urn:microsoft.com/office/officeart/2005/8/layout/chevron2"/>
    <dgm:cxn modelId="{E90DC079-1FB7-4B3E-B607-43AC355C8B7A}" type="presOf" srcId="{85F25ACD-99B1-4A09-8D6B-BABBFBC5AAE1}" destId="{9CA80354-FAE7-4C6D-A9F4-33B65591E6AE}"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5798B6D8-A0A0-4A93-BFD8-CAED16AE4CBE}" type="presParOf" srcId="{EAAB0E9B-7440-4475-B661-C06431428C41}" destId="{84318386-AC97-41C8-93A1-703E401ECF90}" srcOrd="0" destOrd="0" presId="urn:microsoft.com/office/officeart/2005/8/layout/chevron2"/>
    <dgm:cxn modelId="{5E5A5D4A-63E9-4091-8C3E-059284061EC4}" type="presParOf" srcId="{84318386-AC97-41C8-93A1-703E401ECF90}" destId="{D079A889-7926-42D4-942C-B9541A600B18}" srcOrd="0" destOrd="0" presId="urn:microsoft.com/office/officeart/2005/8/layout/chevron2"/>
    <dgm:cxn modelId="{D506D05C-B6FA-435A-909E-B0FF7B282B06}" type="presParOf" srcId="{84318386-AC97-41C8-93A1-703E401ECF90}" destId="{6C3B9F8B-9366-4491-9EB5-EB82FA449375}" srcOrd="1" destOrd="0" presId="urn:microsoft.com/office/officeart/2005/8/layout/chevron2"/>
    <dgm:cxn modelId="{BF654BC0-2674-4D3F-B0F0-40978B141D92}" type="presParOf" srcId="{EAAB0E9B-7440-4475-B661-C06431428C41}" destId="{937E4FDE-D525-4661-8FE9-5E0A6D03081E}" srcOrd="1" destOrd="0" presId="urn:microsoft.com/office/officeart/2005/8/layout/chevron2"/>
    <dgm:cxn modelId="{4F91D4E2-848E-4DD7-AA12-546862952FC0}" type="presParOf" srcId="{EAAB0E9B-7440-4475-B661-C06431428C41}" destId="{485F9F22-6CEE-44E1-A7E7-6C07E3037C73}" srcOrd="2" destOrd="0" presId="urn:microsoft.com/office/officeart/2005/8/layout/chevron2"/>
    <dgm:cxn modelId="{35403896-0F72-4DAA-A307-BC3C139CA034}" type="presParOf" srcId="{485F9F22-6CEE-44E1-A7E7-6C07E3037C73}" destId="{FB5F04B6-4EB5-4A24-B0FE-3126F829F4D6}" srcOrd="0" destOrd="0" presId="urn:microsoft.com/office/officeart/2005/8/layout/chevron2"/>
    <dgm:cxn modelId="{C1115FFF-82B4-4620-B660-C218683E09B8}" type="presParOf" srcId="{485F9F22-6CEE-44E1-A7E7-6C07E3037C73}" destId="{28538A20-80BE-452B-94D6-2A3C2E6EBE5C}" srcOrd="1" destOrd="0" presId="urn:microsoft.com/office/officeart/2005/8/layout/chevron2"/>
    <dgm:cxn modelId="{E3BA4E44-8DC1-4889-AA3B-B9FE84694331}" type="presParOf" srcId="{EAAB0E9B-7440-4475-B661-C06431428C41}" destId="{F8663CAE-21D0-44B7-BA01-5ED83B2861F4}" srcOrd="3" destOrd="0" presId="urn:microsoft.com/office/officeart/2005/8/layout/chevron2"/>
    <dgm:cxn modelId="{4CEC77BB-0974-4342-AAF9-06C10B1EF0E9}" type="presParOf" srcId="{EAAB0E9B-7440-4475-B661-C06431428C41}" destId="{C2AE3319-AF87-4BA2-9D8B-E9AECD9752C1}" srcOrd="4" destOrd="0" presId="urn:microsoft.com/office/officeart/2005/8/layout/chevron2"/>
    <dgm:cxn modelId="{2981C282-C99F-4F56-B04F-B2777364A330}" type="presParOf" srcId="{C2AE3319-AF87-4BA2-9D8B-E9AECD9752C1}" destId="{6F4B8583-741F-4390-93BA-1C87ED648F99}" srcOrd="0" destOrd="0" presId="urn:microsoft.com/office/officeart/2005/8/layout/chevron2"/>
    <dgm:cxn modelId="{7BD624F5-45E8-43B1-90FA-B6A259D594E2}" type="presParOf" srcId="{C2AE3319-AF87-4BA2-9D8B-E9AECD9752C1}" destId="{DE93F313-3056-441E-BF44-08BCF2701DA0}" srcOrd="1" destOrd="0" presId="urn:microsoft.com/office/officeart/2005/8/layout/chevron2"/>
    <dgm:cxn modelId="{79E99F95-5872-41FF-A2E5-6B4DA6DF8364}" type="presParOf" srcId="{EAAB0E9B-7440-4475-B661-C06431428C41}" destId="{B9D71E73-8073-4EBF-B9D0-74478F2EE089}" srcOrd="5" destOrd="0" presId="urn:microsoft.com/office/officeart/2005/8/layout/chevron2"/>
    <dgm:cxn modelId="{F712B755-6EE5-4851-A3DC-69B67FE9BE4A}" type="presParOf" srcId="{EAAB0E9B-7440-4475-B661-C06431428C41}" destId="{B2E6AFFA-82EE-4C5B-871B-7CE9E2573D61}" srcOrd="6" destOrd="0" presId="urn:microsoft.com/office/officeart/2005/8/layout/chevron2"/>
    <dgm:cxn modelId="{5B922696-19A1-484E-AA99-B54E0C35DA9A}" type="presParOf" srcId="{B2E6AFFA-82EE-4C5B-871B-7CE9E2573D61}" destId="{4D1B7F81-D893-4477-A6B6-E73AF22AF382}" srcOrd="0" destOrd="0" presId="urn:microsoft.com/office/officeart/2005/8/layout/chevron2"/>
    <dgm:cxn modelId="{952DC722-9B6E-4D50-B953-6A82340D6B01}" type="presParOf" srcId="{B2E6AFFA-82EE-4C5B-871B-7CE9E2573D61}" destId="{A2C6F9BC-1540-4028-8233-FD37AFE899C0}" srcOrd="1" destOrd="0" presId="urn:microsoft.com/office/officeart/2005/8/layout/chevron2"/>
    <dgm:cxn modelId="{83B4327C-EEBA-4D75-81CC-DCE6F2A3D58B}" type="presParOf" srcId="{EAAB0E9B-7440-4475-B661-C06431428C41}" destId="{952EE29C-08EF-4124-B521-1C342A646EDC}" srcOrd="7" destOrd="0" presId="urn:microsoft.com/office/officeart/2005/8/layout/chevron2"/>
    <dgm:cxn modelId="{4D1E647B-54C2-425B-86CD-19CA3AA5DC56}" type="presParOf" srcId="{EAAB0E9B-7440-4475-B661-C06431428C41}" destId="{ED6F9BA3-174D-4A52-8F4F-EBD7B6BCC5C2}" srcOrd="8" destOrd="0" presId="urn:microsoft.com/office/officeart/2005/8/layout/chevron2"/>
    <dgm:cxn modelId="{425DBB0D-4C47-4414-A0F0-8CC17978F699}" type="presParOf" srcId="{ED6F9BA3-174D-4A52-8F4F-EBD7B6BCC5C2}" destId="{A595BDD3-0109-4B6B-A68F-D9E5B33A533A}" srcOrd="0" destOrd="0" presId="urn:microsoft.com/office/officeart/2005/8/layout/chevron2"/>
    <dgm:cxn modelId="{4BADADD0-62B0-431B-82A8-CC780598AE97}" type="presParOf" srcId="{ED6F9BA3-174D-4A52-8F4F-EBD7B6BCC5C2}" destId="{B2E526E1-AEA5-413E-B778-20A5FD0F84B5}" srcOrd="1" destOrd="0" presId="urn:microsoft.com/office/officeart/2005/8/layout/chevron2"/>
    <dgm:cxn modelId="{1944B08E-AB2B-440C-9060-A6255433CEE9}" type="presParOf" srcId="{EAAB0E9B-7440-4475-B661-C06431428C41}" destId="{CD5E0993-BE86-4D6A-A11F-687340345F55}" srcOrd="9" destOrd="0" presId="urn:microsoft.com/office/officeart/2005/8/layout/chevron2"/>
    <dgm:cxn modelId="{3E9E9ACA-A4C0-415C-A25C-EC8012301CD8}" type="presParOf" srcId="{EAAB0E9B-7440-4475-B661-C06431428C41}" destId="{7B8E062E-6715-4D37-A0C3-5599EE719C88}" srcOrd="10" destOrd="0" presId="urn:microsoft.com/office/officeart/2005/8/layout/chevron2"/>
    <dgm:cxn modelId="{4C02BBCD-375B-4BB7-8469-B23EB0ABDC99}" type="presParOf" srcId="{7B8E062E-6715-4D37-A0C3-5599EE719C88}" destId="{D866C4BE-46D6-41EE-AFCD-8975B5E51F8A}" srcOrd="0" destOrd="0" presId="urn:microsoft.com/office/officeart/2005/8/layout/chevron2"/>
    <dgm:cxn modelId="{5DC2D8D0-FBA6-4600-93F0-066FD1AC29AF}" type="presParOf" srcId="{7B8E062E-6715-4D37-A0C3-5599EE719C88}" destId="{6696FA8A-D025-4550-9F70-A287CBD9FD62}" srcOrd="1" destOrd="0" presId="urn:microsoft.com/office/officeart/2005/8/layout/chevron2"/>
    <dgm:cxn modelId="{6604512D-8753-41D8-ACE2-B081A5C65649}" type="presParOf" srcId="{EAAB0E9B-7440-4475-B661-C06431428C41}" destId="{27743B18-B394-4EB3-8895-45B15209650C}" srcOrd="11" destOrd="0" presId="urn:microsoft.com/office/officeart/2005/8/layout/chevron2"/>
    <dgm:cxn modelId="{CC067E1B-FE34-4770-B42B-ADB03BA3F7DB}" type="presParOf" srcId="{EAAB0E9B-7440-4475-B661-C06431428C41}" destId="{CDC9B5C5-7F76-42B3-ABCE-FBC7AA84F5CE}" srcOrd="12" destOrd="0" presId="urn:microsoft.com/office/officeart/2005/8/layout/chevron2"/>
    <dgm:cxn modelId="{15BAC6C5-B85B-4F95-8E21-5C35678BA62F}" type="presParOf" srcId="{CDC9B5C5-7F76-42B3-ABCE-FBC7AA84F5CE}" destId="{2BC1320C-44BC-46A3-AC45-42F7AA5EBC9B}" srcOrd="0" destOrd="0" presId="urn:microsoft.com/office/officeart/2005/8/layout/chevron2"/>
    <dgm:cxn modelId="{143B5165-DC28-414A-AD5A-891CBCA13F7A}"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a:solidFill>
          <a:srgbClr val="FF0000"/>
        </a:solidFill>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rgbClr val="FF0000"/>
              </a:solidFill>
            </a:rPr>
            <a:t>文章框架</a:t>
          </a:r>
          <a:endParaRPr lang="zh-CN" altLang="en-US" dirty="0">
            <a:solidFill>
              <a:srgbClr val="FF0000"/>
            </a:solidFill>
          </a:endParaRPr>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65BB6188-187B-4FF2-9573-7DBA18202088}" type="presOf" srcId="{85F25ACD-99B1-4A09-8D6B-BABBFBC5AAE1}" destId="{9CA80354-FAE7-4C6D-A9F4-33B65591E6AE}" srcOrd="0" destOrd="0" presId="urn:microsoft.com/office/officeart/2005/8/layout/chevron2"/>
    <dgm:cxn modelId="{FC4F0803-9A69-4A08-90AE-B6A6BD92CC85}" type="presOf" srcId="{95B78D3F-8952-4800-9349-6289D4C4053F}" destId="{A2C6F9BC-1540-4028-8233-FD37AFE899C0}"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A9F19913-6827-40BD-A931-58419DAE265B}" type="presOf" srcId="{A92AF156-8F18-426F-A4F7-3023E18E22E0}" destId="{FB5F04B6-4EB5-4A24-B0FE-3126F829F4D6}" srcOrd="0" destOrd="0" presId="urn:microsoft.com/office/officeart/2005/8/layout/chevron2"/>
    <dgm:cxn modelId="{FE9003C5-FBA6-4670-B217-9D5B007EF306}" type="presOf" srcId="{656F983A-B580-4D9F-95AB-0F9E370E707E}" destId="{2BC1320C-44BC-46A3-AC45-42F7AA5EBC9B}" srcOrd="0" destOrd="0" presId="urn:microsoft.com/office/officeart/2005/8/layout/chevron2"/>
    <dgm:cxn modelId="{2E8DCC96-CBFA-49DC-B7F7-9A4F575A7EE7}" type="presOf" srcId="{BCF6E94D-ED74-4C6E-BE30-AB8BA6056519}" destId="{6F4B8583-741F-4390-93BA-1C87ED648F99}"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D8EF7000-9A24-42E9-9222-6FCFDCE23558}" srcId="{6D9D05F1-CFF6-4C3D-B25C-9D78CF0D6EA4}" destId="{95B78D3F-8952-4800-9349-6289D4C4053F}" srcOrd="0" destOrd="0" parTransId="{E38000F5-EDDC-48B2-8B0F-B1A88A0108B8}" sibTransId="{9A739906-11B7-427C-AB2D-80BB761C0905}"/>
    <dgm:cxn modelId="{458D8AB0-AE49-4F55-B93A-89DF8984608D}" type="presOf" srcId="{2F680339-C139-470E-8931-7BBDCA214C24}" destId="{6C3B9F8B-9366-4491-9EB5-EB82FA449375}" srcOrd="0" destOrd="0" presId="urn:microsoft.com/office/officeart/2005/8/layout/chevron2"/>
    <dgm:cxn modelId="{366631EA-FC1B-439E-9DB1-F5656A6E2B09}"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16FFF828-7828-4F0C-92AD-B12724325C25}" type="presOf" srcId="{9A216D05-9FEA-44EF-A7D8-D2C9072EAA0C}" destId="{B2E526E1-AEA5-413E-B778-20A5FD0F84B5}"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59BED1A2-6D10-44C7-96EF-0695EE18C11B}" type="presOf" srcId="{FFCBA259-DB06-4F99-974C-F6E532CAA7DF}" destId="{D079A889-7926-42D4-942C-B9541A600B18}" srcOrd="0" destOrd="0" presId="urn:microsoft.com/office/officeart/2005/8/layout/chevron2"/>
    <dgm:cxn modelId="{7D1275CE-9F0F-431C-B7AE-C94535125792}"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F681EDC5-00ED-4EA0-824A-264D5E1C12C0}" type="presOf" srcId="{6D9D05F1-CFF6-4C3D-B25C-9D78CF0D6EA4}" destId="{4D1B7F81-D893-4477-A6B6-E73AF22AF382}" srcOrd="0" destOrd="0" presId="urn:microsoft.com/office/officeart/2005/8/layout/chevron2"/>
    <dgm:cxn modelId="{22B98E52-BF52-4D4B-AC0D-4E3F4B9C4A70}" type="presOf" srcId="{743DC7DA-6D0D-4C14-A415-769EA628D30A}" destId="{D866C4BE-46D6-41EE-AFCD-8975B5E51F8A}" srcOrd="0" destOrd="0" presId="urn:microsoft.com/office/officeart/2005/8/layout/chevron2"/>
    <dgm:cxn modelId="{ABCA1D91-71AE-472C-8DD1-EF355F4B204E}" type="presOf" srcId="{145DB69D-F46B-46B9-B03E-089F62E61BB7}" destId="{DE93F313-3056-441E-BF44-08BCF2701DA0}" srcOrd="0" destOrd="0" presId="urn:microsoft.com/office/officeart/2005/8/layout/chevron2"/>
    <dgm:cxn modelId="{B765E949-62C9-4097-AFC3-EFB67210875D}"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DE00CF5A-562C-44A7-B156-E9B314ABF768}" type="presOf" srcId="{4AAF4DD5-8CA8-4925-8225-62F86F409ECE}" destId="{28538A20-80BE-452B-94D6-2A3C2E6EBE5C}" srcOrd="0" destOrd="0" presId="urn:microsoft.com/office/officeart/2005/8/layout/chevron2"/>
    <dgm:cxn modelId="{6E828D9F-52FE-47CB-8EE5-BBE3E22CDA15}" srcId="{BCF6E94D-ED74-4C6E-BE30-AB8BA6056519}" destId="{145DB69D-F46B-46B9-B03E-089F62E61BB7}" srcOrd="0" destOrd="0" parTransId="{ECDBEB9A-E3EA-49E1-ADDE-38D7EE382A63}" sibTransId="{A72F8A1E-646B-4C04-91DF-1D4769031332}"/>
    <dgm:cxn modelId="{1790773A-AD28-4008-B3A3-E8D0B48A9640}" type="presParOf" srcId="{EAAB0E9B-7440-4475-B661-C06431428C41}" destId="{84318386-AC97-41C8-93A1-703E401ECF90}" srcOrd="0" destOrd="0" presId="urn:microsoft.com/office/officeart/2005/8/layout/chevron2"/>
    <dgm:cxn modelId="{5D9B4BDF-FC7D-46A4-B10A-4C1E1C6B32F4}" type="presParOf" srcId="{84318386-AC97-41C8-93A1-703E401ECF90}" destId="{D079A889-7926-42D4-942C-B9541A600B18}" srcOrd="0" destOrd="0" presId="urn:microsoft.com/office/officeart/2005/8/layout/chevron2"/>
    <dgm:cxn modelId="{8328F94B-82F5-4447-AB6F-3F3D5912E64C}" type="presParOf" srcId="{84318386-AC97-41C8-93A1-703E401ECF90}" destId="{6C3B9F8B-9366-4491-9EB5-EB82FA449375}" srcOrd="1" destOrd="0" presId="urn:microsoft.com/office/officeart/2005/8/layout/chevron2"/>
    <dgm:cxn modelId="{E77B9030-0C7A-4813-8A78-036A8EC3A004}" type="presParOf" srcId="{EAAB0E9B-7440-4475-B661-C06431428C41}" destId="{937E4FDE-D525-4661-8FE9-5E0A6D03081E}" srcOrd="1" destOrd="0" presId="urn:microsoft.com/office/officeart/2005/8/layout/chevron2"/>
    <dgm:cxn modelId="{438F55D3-5F60-4570-BB8B-7ECFAB0E55A2}" type="presParOf" srcId="{EAAB0E9B-7440-4475-B661-C06431428C41}" destId="{485F9F22-6CEE-44E1-A7E7-6C07E3037C73}" srcOrd="2" destOrd="0" presId="urn:microsoft.com/office/officeart/2005/8/layout/chevron2"/>
    <dgm:cxn modelId="{58A92099-9977-417C-9CEA-581A60A11374}" type="presParOf" srcId="{485F9F22-6CEE-44E1-A7E7-6C07E3037C73}" destId="{FB5F04B6-4EB5-4A24-B0FE-3126F829F4D6}" srcOrd="0" destOrd="0" presId="urn:microsoft.com/office/officeart/2005/8/layout/chevron2"/>
    <dgm:cxn modelId="{2AA7B6E8-81EE-4EEB-95B3-B3F1968E17F3}" type="presParOf" srcId="{485F9F22-6CEE-44E1-A7E7-6C07E3037C73}" destId="{28538A20-80BE-452B-94D6-2A3C2E6EBE5C}" srcOrd="1" destOrd="0" presId="urn:microsoft.com/office/officeart/2005/8/layout/chevron2"/>
    <dgm:cxn modelId="{D8664F2D-348D-4364-B20C-7AE31DCA964E}" type="presParOf" srcId="{EAAB0E9B-7440-4475-B661-C06431428C41}" destId="{F8663CAE-21D0-44B7-BA01-5ED83B2861F4}" srcOrd="3" destOrd="0" presId="urn:microsoft.com/office/officeart/2005/8/layout/chevron2"/>
    <dgm:cxn modelId="{43BEB21B-91A5-4BD6-AF25-210ED63F2E82}" type="presParOf" srcId="{EAAB0E9B-7440-4475-B661-C06431428C41}" destId="{C2AE3319-AF87-4BA2-9D8B-E9AECD9752C1}" srcOrd="4" destOrd="0" presId="urn:microsoft.com/office/officeart/2005/8/layout/chevron2"/>
    <dgm:cxn modelId="{6CCB36DB-124E-461C-A01A-314C6AA77EC9}" type="presParOf" srcId="{C2AE3319-AF87-4BA2-9D8B-E9AECD9752C1}" destId="{6F4B8583-741F-4390-93BA-1C87ED648F99}" srcOrd="0" destOrd="0" presId="urn:microsoft.com/office/officeart/2005/8/layout/chevron2"/>
    <dgm:cxn modelId="{51D36BC4-C263-424A-A618-BF370C0409B7}" type="presParOf" srcId="{C2AE3319-AF87-4BA2-9D8B-E9AECD9752C1}" destId="{DE93F313-3056-441E-BF44-08BCF2701DA0}" srcOrd="1" destOrd="0" presId="urn:microsoft.com/office/officeart/2005/8/layout/chevron2"/>
    <dgm:cxn modelId="{7E30513D-17C8-40C1-A5E7-16770716F041}" type="presParOf" srcId="{EAAB0E9B-7440-4475-B661-C06431428C41}" destId="{B9D71E73-8073-4EBF-B9D0-74478F2EE089}" srcOrd="5" destOrd="0" presId="urn:microsoft.com/office/officeart/2005/8/layout/chevron2"/>
    <dgm:cxn modelId="{43AA6838-CCC0-4BFD-B44C-DF7286C97543}" type="presParOf" srcId="{EAAB0E9B-7440-4475-B661-C06431428C41}" destId="{B2E6AFFA-82EE-4C5B-871B-7CE9E2573D61}" srcOrd="6" destOrd="0" presId="urn:microsoft.com/office/officeart/2005/8/layout/chevron2"/>
    <dgm:cxn modelId="{3A95392D-0A96-41B9-9C77-4499FD8273E0}" type="presParOf" srcId="{B2E6AFFA-82EE-4C5B-871B-7CE9E2573D61}" destId="{4D1B7F81-D893-4477-A6B6-E73AF22AF382}" srcOrd="0" destOrd="0" presId="urn:microsoft.com/office/officeart/2005/8/layout/chevron2"/>
    <dgm:cxn modelId="{5196F038-BC53-499B-ACCA-6FF345948411}" type="presParOf" srcId="{B2E6AFFA-82EE-4C5B-871B-7CE9E2573D61}" destId="{A2C6F9BC-1540-4028-8233-FD37AFE899C0}" srcOrd="1" destOrd="0" presId="urn:microsoft.com/office/officeart/2005/8/layout/chevron2"/>
    <dgm:cxn modelId="{1F9C41BF-7F89-4A28-8FAE-801661907EE9}" type="presParOf" srcId="{EAAB0E9B-7440-4475-B661-C06431428C41}" destId="{952EE29C-08EF-4124-B521-1C342A646EDC}" srcOrd="7" destOrd="0" presId="urn:microsoft.com/office/officeart/2005/8/layout/chevron2"/>
    <dgm:cxn modelId="{80875054-47B8-4399-8055-449678A2B9B4}" type="presParOf" srcId="{EAAB0E9B-7440-4475-B661-C06431428C41}" destId="{ED6F9BA3-174D-4A52-8F4F-EBD7B6BCC5C2}" srcOrd="8" destOrd="0" presId="urn:microsoft.com/office/officeart/2005/8/layout/chevron2"/>
    <dgm:cxn modelId="{95D51BBB-AA47-4BC5-9F7E-9C9E2C42091B}" type="presParOf" srcId="{ED6F9BA3-174D-4A52-8F4F-EBD7B6BCC5C2}" destId="{A595BDD3-0109-4B6B-A68F-D9E5B33A533A}" srcOrd="0" destOrd="0" presId="urn:microsoft.com/office/officeart/2005/8/layout/chevron2"/>
    <dgm:cxn modelId="{D7D34EBA-7110-4AA1-A473-44280CC95F5E}" type="presParOf" srcId="{ED6F9BA3-174D-4A52-8F4F-EBD7B6BCC5C2}" destId="{B2E526E1-AEA5-413E-B778-20A5FD0F84B5}" srcOrd="1" destOrd="0" presId="urn:microsoft.com/office/officeart/2005/8/layout/chevron2"/>
    <dgm:cxn modelId="{4F6EA167-C011-43E3-ADA7-6438D1CE99DE}" type="presParOf" srcId="{EAAB0E9B-7440-4475-B661-C06431428C41}" destId="{CD5E0993-BE86-4D6A-A11F-687340345F55}" srcOrd="9" destOrd="0" presId="urn:microsoft.com/office/officeart/2005/8/layout/chevron2"/>
    <dgm:cxn modelId="{EEFADF48-38E5-4D72-9056-3A92DD612C33}" type="presParOf" srcId="{EAAB0E9B-7440-4475-B661-C06431428C41}" destId="{7B8E062E-6715-4D37-A0C3-5599EE719C88}" srcOrd="10" destOrd="0" presId="urn:microsoft.com/office/officeart/2005/8/layout/chevron2"/>
    <dgm:cxn modelId="{D7A8D888-DB15-40C2-B28D-DB00D8C76349}" type="presParOf" srcId="{7B8E062E-6715-4D37-A0C3-5599EE719C88}" destId="{D866C4BE-46D6-41EE-AFCD-8975B5E51F8A}" srcOrd="0" destOrd="0" presId="urn:microsoft.com/office/officeart/2005/8/layout/chevron2"/>
    <dgm:cxn modelId="{38BEBB63-006D-4097-9393-3FE016133669}" type="presParOf" srcId="{7B8E062E-6715-4D37-A0C3-5599EE719C88}" destId="{6696FA8A-D025-4550-9F70-A287CBD9FD62}" srcOrd="1" destOrd="0" presId="urn:microsoft.com/office/officeart/2005/8/layout/chevron2"/>
    <dgm:cxn modelId="{F719DF11-4849-4A61-A466-7D11027E654F}" type="presParOf" srcId="{EAAB0E9B-7440-4475-B661-C06431428C41}" destId="{27743B18-B394-4EB3-8895-45B15209650C}" srcOrd="11" destOrd="0" presId="urn:microsoft.com/office/officeart/2005/8/layout/chevron2"/>
    <dgm:cxn modelId="{6C3D814E-3CAB-4631-8297-19E9B1DB5D5E}" type="presParOf" srcId="{EAAB0E9B-7440-4475-B661-C06431428C41}" destId="{CDC9B5C5-7F76-42B3-ABCE-FBC7AA84F5CE}" srcOrd="12" destOrd="0" presId="urn:microsoft.com/office/officeart/2005/8/layout/chevron2"/>
    <dgm:cxn modelId="{4F26755A-5461-4EEB-9D1B-59EB7528B13E}" type="presParOf" srcId="{CDC9B5C5-7F76-42B3-ABCE-FBC7AA84F5CE}" destId="{2BC1320C-44BC-46A3-AC45-42F7AA5EBC9B}" srcOrd="0" destOrd="0" presId="urn:microsoft.com/office/officeart/2005/8/layout/chevron2"/>
    <dgm:cxn modelId="{4493299A-4AA9-4727-BA90-71AAFF3C70E8}"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a:solidFill>
          <a:srgbClr val="FF0000"/>
        </a:solidFill>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rgbClr val="FF0000"/>
              </a:solidFill>
            </a:rPr>
            <a:t>参考文献</a:t>
          </a:r>
          <a:endParaRPr lang="zh-CN" altLang="en-US" dirty="0">
            <a:solidFill>
              <a:srgbClr val="FF0000"/>
            </a:solidFill>
          </a:endParaRPr>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7A67700D-52EE-4C14-9443-AC55A9E9C7B4}" type="presOf" srcId="{95B78D3F-8952-4800-9349-6289D4C4053F}" destId="{A2C6F9BC-1540-4028-8233-FD37AFE899C0}" srcOrd="0" destOrd="0" presId="urn:microsoft.com/office/officeart/2005/8/layout/chevron2"/>
    <dgm:cxn modelId="{2DDBBA64-2BC4-4B54-8E02-CDC697F1433B}" type="presOf" srcId="{FFCBA259-DB06-4F99-974C-F6E532CAA7DF}" destId="{D079A889-7926-42D4-942C-B9541A600B18}"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2214F7CF-2317-452D-AAC9-56CCA40355BE}" type="presOf" srcId="{BCBA3779-0D45-4106-852B-71398F803D21}" destId="{6696FA8A-D025-4550-9F70-A287CBD9FD62}" srcOrd="0" destOrd="0" presId="urn:microsoft.com/office/officeart/2005/8/layout/chevron2"/>
    <dgm:cxn modelId="{6814CD9B-D3F9-4209-9EDA-ACFC466B33A5}" type="presOf" srcId="{BFEE376F-BA01-45D9-B6D6-37AE9A4DA58F}" destId="{A595BDD3-0109-4B6B-A68F-D9E5B33A533A}"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B673EA45-F836-4E35-8BD8-5E41B895738D}" type="presOf" srcId="{4AAF4DD5-8CA8-4925-8225-62F86F409ECE}" destId="{28538A20-80BE-452B-94D6-2A3C2E6EBE5C}"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E427F091-CC0E-4250-B782-086DEBAA0703}" type="presOf" srcId="{85F25ACD-99B1-4A09-8D6B-BABBFBC5AAE1}" destId="{9CA80354-FAE7-4C6D-A9F4-33B65591E6AE}" srcOrd="0" destOrd="0" presId="urn:microsoft.com/office/officeart/2005/8/layout/chevron2"/>
    <dgm:cxn modelId="{780852EC-D416-44A3-9653-C5231F84A1F9}"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0D390FEF-1F98-4F9A-8F9B-40BC14832A8B}" type="presOf" srcId="{A92AF156-8F18-426F-A4F7-3023E18E22E0}" destId="{FB5F04B6-4EB5-4A24-B0FE-3126F829F4D6}" srcOrd="0" destOrd="0" presId="urn:microsoft.com/office/officeart/2005/8/layout/chevron2"/>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1FFC10CE-6C15-40D5-A9CE-74A9F40E487B}" type="presOf" srcId="{743DC7DA-6D0D-4C14-A415-769EA628D30A}" destId="{D866C4BE-46D6-41EE-AFCD-8975B5E51F8A}" srcOrd="0" destOrd="0" presId="urn:microsoft.com/office/officeart/2005/8/layout/chevron2"/>
    <dgm:cxn modelId="{BCF12564-82DF-4B3E-BF2D-D47266CD1E11}" srcId="{1D772BF6-06F7-4651-A029-B4B780961031}" destId="{BFEE376F-BA01-45D9-B6D6-37AE9A4DA58F}" srcOrd="4" destOrd="0" parTransId="{31A7CF4B-A671-45F6-8E91-FE6115D8ADEA}" sibTransId="{FDBA4B70-FB16-4AA0-93CD-4868CDC93305}"/>
    <dgm:cxn modelId="{D89AC86A-FEF6-462F-B443-5B077498477B}" type="presOf" srcId="{6D9D05F1-CFF6-4C3D-B25C-9D78CF0D6EA4}" destId="{4D1B7F81-D893-4477-A6B6-E73AF22AF382}" srcOrd="0" destOrd="0" presId="urn:microsoft.com/office/officeart/2005/8/layout/chevron2"/>
    <dgm:cxn modelId="{CAA5B7C7-7676-41CB-A598-150641B2649A}" type="presOf" srcId="{145DB69D-F46B-46B9-B03E-089F62E61BB7}" destId="{DE93F313-3056-441E-BF44-08BCF2701DA0}" srcOrd="0" destOrd="0" presId="urn:microsoft.com/office/officeart/2005/8/layout/chevron2"/>
    <dgm:cxn modelId="{20CF6B46-79AF-41F0-930C-6BBBF89BAA8A}" type="presOf" srcId="{9A216D05-9FEA-44EF-A7D8-D2C9072EAA0C}" destId="{B2E526E1-AEA5-413E-B778-20A5FD0F84B5}"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6FEADC7-DC34-4745-9257-56CCB4B4C6F3}" type="presOf" srcId="{BCF6E94D-ED74-4C6E-BE30-AB8BA6056519}" destId="{6F4B8583-741F-4390-93BA-1C87ED648F99}" srcOrd="0" destOrd="0" presId="urn:microsoft.com/office/officeart/2005/8/layout/chevron2"/>
    <dgm:cxn modelId="{AE1DE0BF-7200-4531-8286-55AAE4EF7DF3}" type="presOf" srcId="{656F983A-B580-4D9F-95AB-0F9E370E707E}" destId="{2BC1320C-44BC-46A3-AC45-42F7AA5EBC9B}" srcOrd="0" destOrd="0" presId="urn:microsoft.com/office/officeart/2005/8/layout/chevron2"/>
    <dgm:cxn modelId="{56C91636-01B7-46F1-9ECF-2FD1FD1BCDF6}" type="presOf" srcId="{1D772BF6-06F7-4651-A029-B4B780961031}" destId="{EAAB0E9B-7440-4475-B661-C06431428C41}"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CEA454B3-D64A-4483-87D0-5A04D2BF7AEF}" type="presParOf" srcId="{EAAB0E9B-7440-4475-B661-C06431428C41}" destId="{84318386-AC97-41C8-93A1-703E401ECF90}" srcOrd="0" destOrd="0" presId="urn:microsoft.com/office/officeart/2005/8/layout/chevron2"/>
    <dgm:cxn modelId="{903EDDBB-EE88-402F-9210-A24ED2524847}" type="presParOf" srcId="{84318386-AC97-41C8-93A1-703E401ECF90}" destId="{D079A889-7926-42D4-942C-B9541A600B18}" srcOrd="0" destOrd="0" presId="urn:microsoft.com/office/officeart/2005/8/layout/chevron2"/>
    <dgm:cxn modelId="{34C73D87-EF29-4724-90BE-E40AEB8122C5}" type="presParOf" srcId="{84318386-AC97-41C8-93A1-703E401ECF90}" destId="{6C3B9F8B-9366-4491-9EB5-EB82FA449375}" srcOrd="1" destOrd="0" presId="urn:microsoft.com/office/officeart/2005/8/layout/chevron2"/>
    <dgm:cxn modelId="{3576D00F-D824-428C-8454-D6ECF4090160}" type="presParOf" srcId="{EAAB0E9B-7440-4475-B661-C06431428C41}" destId="{937E4FDE-D525-4661-8FE9-5E0A6D03081E}" srcOrd="1" destOrd="0" presId="urn:microsoft.com/office/officeart/2005/8/layout/chevron2"/>
    <dgm:cxn modelId="{F32A5B55-8458-4022-BAC3-5A200A9541B0}" type="presParOf" srcId="{EAAB0E9B-7440-4475-B661-C06431428C41}" destId="{485F9F22-6CEE-44E1-A7E7-6C07E3037C73}" srcOrd="2" destOrd="0" presId="urn:microsoft.com/office/officeart/2005/8/layout/chevron2"/>
    <dgm:cxn modelId="{C3031481-0BCB-45E5-8943-6E188BE0A026}" type="presParOf" srcId="{485F9F22-6CEE-44E1-A7E7-6C07E3037C73}" destId="{FB5F04B6-4EB5-4A24-B0FE-3126F829F4D6}" srcOrd="0" destOrd="0" presId="urn:microsoft.com/office/officeart/2005/8/layout/chevron2"/>
    <dgm:cxn modelId="{A948F5C4-22EC-4B9C-A4FD-E73495D45E98}" type="presParOf" srcId="{485F9F22-6CEE-44E1-A7E7-6C07E3037C73}" destId="{28538A20-80BE-452B-94D6-2A3C2E6EBE5C}" srcOrd="1" destOrd="0" presId="urn:microsoft.com/office/officeart/2005/8/layout/chevron2"/>
    <dgm:cxn modelId="{E3A61B0C-8ACF-4E7B-9135-E4CB3BD47871}" type="presParOf" srcId="{EAAB0E9B-7440-4475-B661-C06431428C41}" destId="{F8663CAE-21D0-44B7-BA01-5ED83B2861F4}" srcOrd="3" destOrd="0" presId="urn:microsoft.com/office/officeart/2005/8/layout/chevron2"/>
    <dgm:cxn modelId="{4A55BF8E-49E1-4790-9DA6-D0D64B8A8082}" type="presParOf" srcId="{EAAB0E9B-7440-4475-B661-C06431428C41}" destId="{C2AE3319-AF87-4BA2-9D8B-E9AECD9752C1}" srcOrd="4" destOrd="0" presId="urn:microsoft.com/office/officeart/2005/8/layout/chevron2"/>
    <dgm:cxn modelId="{71715963-A26D-41E0-BAD1-96FBD8F8255A}" type="presParOf" srcId="{C2AE3319-AF87-4BA2-9D8B-E9AECD9752C1}" destId="{6F4B8583-741F-4390-93BA-1C87ED648F99}" srcOrd="0" destOrd="0" presId="urn:microsoft.com/office/officeart/2005/8/layout/chevron2"/>
    <dgm:cxn modelId="{CE05C1D0-0344-47D0-988B-9265FF2CDF0C}" type="presParOf" srcId="{C2AE3319-AF87-4BA2-9D8B-E9AECD9752C1}" destId="{DE93F313-3056-441E-BF44-08BCF2701DA0}" srcOrd="1" destOrd="0" presId="urn:microsoft.com/office/officeart/2005/8/layout/chevron2"/>
    <dgm:cxn modelId="{31CA83E9-6DD7-461E-AA81-DF8E235B21F6}" type="presParOf" srcId="{EAAB0E9B-7440-4475-B661-C06431428C41}" destId="{B9D71E73-8073-4EBF-B9D0-74478F2EE089}" srcOrd="5" destOrd="0" presId="urn:microsoft.com/office/officeart/2005/8/layout/chevron2"/>
    <dgm:cxn modelId="{F4C6E746-9F77-445C-B5B4-3CDDE730E21B}" type="presParOf" srcId="{EAAB0E9B-7440-4475-B661-C06431428C41}" destId="{B2E6AFFA-82EE-4C5B-871B-7CE9E2573D61}" srcOrd="6" destOrd="0" presId="urn:microsoft.com/office/officeart/2005/8/layout/chevron2"/>
    <dgm:cxn modelId="{80A5B815-DC85-4487-8236-298219620A64}" type="presParOf" srcId="{B2E6AFFA-82EE-4C5B-871B-7CE9E2573D61}" destId="{4D1B7F81-D893-4477-A6B6-E73AF22AF382}" srcOrd="0" destOrd="0" presId="urn:microsoft.com/office/officeart/2005/8/layout/chevron2"/>
    <dgm:cxn modelId="{4418633C-A6FF-4196-8938-7CB069FCF3DC}" type="presParOf" srcId="{B2E6AFFA-82EE-4C5B-871B-7CE9E2573D61}" destId="{A2C6F9BC-1540-4028-8233-FD37AFE899C0}" srcOrd="1" destOrd="0" presId="urn:microsoft.com/office/officeart/2005/8/layout/chevron2"/>
    <dgm:cxn modelId="{D6529807-963F-4BD7-AA9F-141297720652}" type="presParOf" srcId="{EAAB0E9B-7440-4475-B661-C06431428C41}" destId="{952EE29C-08EF-4124-B521-1C342A646EDC}" srcOrd="7" destOrd="0" presId="urn:microsoft.com/office/officeart/2005/8/layout/chevron2"/>
    <dgm:cxn modelId="{FE3538CB-E5AE-46DA-8686-31487EF80380}" type="presParOf" srcId="{EAAB0E9B-7440-4475-B661-C06431428C41}" destId="{ED6F9BA3-174D-4A52-8F4F-EBD7B6BCC5C2}" srcOrd="8" destOrd="0" presId="urn:microsoft.com/office/officeart/2005/8/layout/chevron2"/>
    <dgm:cxn modelId="{BF004CB4-ABB2-4E19-9DB4-9674C6F7D245}" type="presParOf" srcId="{ED6F9BA3-174D-4A52-8F4F-EBD7B6BCC5C2}" destId="{A595BDD3-0109-4B6B-A68F-D9E5B33A533A}" srcOrd="0" destOrd="0" presId="urn:microsoft.com/office/officeart/2005/8/layout/chevron2"/>
    <dgm:cxn modelId="{70659E87-B1B1-49C2-ADC3-687DBC37905B}" type="presParOf" srcId="{ED6F9BA3-174D-4A52-8F4F-EBD7B6BCC5C2}" destId="{B2E526E1-AEA5-413E-B778-20A5FD0F84B5}" srcOrd="1" destOrd="0" presId="urn:microsoft.com/office/officeart/2005/8/layout/chevron2"/>
    <dgm:cxn modelId="{02628575-8E77-4AEB-89B3-CD6978690C3E}" type="presParOf" srcId="{EAAB0E9B-7440-4475-B661-C06431428C41}" destId="{CD5E0993-BE86-4D6A-A11F-687340345F55}" srcOrd="9" destOrd="0" presId="urn:microsoft.com/office/officeart/2005/8/layout/chevron2"/>
    <dgm:cxn modelId="{68108C23-3868-48D2-8BEE-884752D6E679}" type="presParOf" srcId="{EAAB0E9B-7440-4475-B661-C06431428C41}" destId="{7B8E062E-6715-4D37-A0C3-5599EE719C88}" srcOrd="10" destOrd="0" presId="urn:microsoft.com/office/officeart/2005/8/layout/chevron2"/>
    <dgm:cxn modelId="{C2B6A9B4-D18A-4BDB-9BCB-7D8F7EB3007C}" type="presParOf" srcId="{7B8E062E-6715-4D37-A0C3-5599EE719C88}" destId="{D866C4BE-46D6-41EE-AFCD-8975B5E51F8A}" srcOrd="0" destOrd="0" presId="urn:microsoft.com/office/officeart/2005/8/layout/chevron2"/>
    <dgm:cxn modelId="{C8606794-EAF0-48B3-8D31-1DBAE1394B46}" type="presParOf" srcId="{7B8E062E-6715-4D37-A0C3-5599EE719C88}" destId="{6696FA8A-D025-4550-9F70-A287CBD9FD62}" srcOrd="1" destOrd="0" presId="urn:microsoft.com/office/officeart/2005/8/layout/chevron2"/>
    <dgm:cxn modelId="{69ED2F98-7A28-4DC3-819D-44958A561189}" type="presParOf" srcId="{EAAB0E9B-7440-4475-B661-C06431428C41}" destId="{27743B18-B394-4EB3-8895-45B15209650C}" srcOrd="11" destOrd="0" presId="urn:microsoft.com/office/officeart/2005/8/layout/chevron2"/>
    <dgm:cxn modelId="{2F3EBCB7-4686-47D4-A869-C1AC98B779E5}" type="presParOf" srcId="{EAAB0E9B-7440-4475-B661-C06431428C41}" destId="{CDC9B5C5-7F76-42B3-ABCE-FBC7AA84F5CE}" srcOrd="12" destOrd="0" presId="urn:microsoft.com/office/officeart/2005/8/layout/chevron2"/>
    <dgm:cxn modelId="{C9F7E107-CA89-47ED-8A4B-8551F0B9FB12}" type="presParOf" srcId="{CDC9B5C5-7F76-42B3-ABCE-FBC7AA84F5CE}" destId="{2BC1320C-44BC-46A3-AC45-42F7AA5EBC9B}" srcOrd="0" destOrd="0" presId="urn:microsoft.com/office/officeart/2005/8/layout/chevron2"/>
    <dgm:cxn modelId="{090EB0A5-0317-4D3D-845E-5FA4DAC1049D}"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3D6" qsCatId="3D" csTypeId="urn:microsoft.com/office/officeart/2005/8/colors/colorful4" csCatId="colorful" phldr="1"/>
      <dgm:spPr/>
      <dgm:t>
        <a:bodyPr/>
        <a:lstStyle/>
        <a:p>
          <a:endParaRPr lang="zh-CN" altLang="en-US"/>
        </a:p>
      </dgm:t>
    </dgm:pt>
    <dgm:pt modelId="{E0108478-4B9C-1B41-94EE-6AEC1001B378}">
      <dgm:prSet phldrT="[文本]" custT="1"/>
      <dgm:spPr/>
      <dgm:t>
        <a:bodyPr/>
        <a:lstStyle/>
        <a:p>
          <a:r>
            <a:rPr lang="zh-CN" altLang="en-US" sz="1600" b="1" dirty="0" smtClean="0">
              <a:solidFill>
                <a:schemeClr val="bg1"/>
              </a:solidFill>
            </a:rPr>
            <a:t>很多员工认为自己没有得到公正的评价，不受重视，离职率高</a:t>
          </a:r>
          <a:endParaRPr lang="zh-CN" altLang="en-US" sz="1600" b="1" dirty="0">
            <a:solidFill>
              <a:schemeClr val="bg1"/>
            </a:solidFill>
          </a:endParaRPr>
        </a:p>
      </dgm:t>
    </dgm:pt>
    <dgm:pt modelId="{AB605AB9-D870-C147-A7A0-3DDB36B28BF0}" type="parTrans" cxnId="{992C95BC-2299-CF4D-835D-615C8D0C8255}">
      <dgm:prSet/>
      <dgm:spPr/>
      <dgm:t>
        <a:bodyPr/>
        <a:lstStyle/>
        <a:p>
          <a:endParaRPr lang="zh-CN" altLang="en-US"/>
        </a:p>
      </dgm:t>
    </dgm:pt>
    <dgm:pt modelId="{B03DCBDB-90CE-8E4A-AC48-4A6A935B31CD}" type="sibTrans" cxnId="{992C95BC-2299-CF4D-835D-615C8D0C8255}">
      <dgm:prSet/>
      <dgm:spPr/>
      <dgm:t>
        <a:bodyPr/>
        <a:lstStyle/>
        <a:p>
          <a:endParaRPr lang="zh-CN" altLang="en-US"/>
        </a:p>
      </dgm:t>
    </dgm:pt>
    <dgm:pt modelId="{F27A354B-DA01-FD4C-A388-D093E0CC1A35}">
      <dgm:prSet phldrT="[文本]" custT="1"/>
      <dgm:spPr/>
      <dgm:t>
        <a:bodyPr/>
        <a:lstStyle/>
        <a:p>
          <a:r>
            <a:rPr lang="zh-CN" sz="1600" b="1" dirty="0" smtClean="0">
              <a:solidFill>
                <a:schemeClr val="bg1"/>
              </a:solidFill>
            </a:rPr>
            <a:t>团队绩效目标和个人绩效目标没有很好的关联，大家都很忙，但部门整体的绩效目标总是难以完成</a:t>
          </a:r>
          <a:endParaRPr lang="zh-CN" altLang="en-US" sz="1600" b="1" dirty="0">
            <a:solidFill>
              <a:schemeClr val="bg1"/>
            </a:solidFill>
          </a:endParaRPr>
        </a:p>
      </dgm:t>
    </dgm:pt>
    <dgm:pt modelId="{533DA876-4E43-8947-BB31-C3AB7FE5C996}" type="parTrans" cxnId="{D0BC256E-80B9-9C41-84D1-2B4A48C41799}">
      <dgm:prSet/>
      <dgm:spPr/>
      <dgm:t>
        <a:bodyPr/>
        <a:lstStyle/>
        <a:p>
          <a:endParaRPr lang="zh-CN" altLang="en-US"/>
        </a:p>
      </dgm:t>
    </dgm:pt>
    <dgm:pt modelId="{5A613945-1CE2-0848-A061-BBB998FFFE1D}" type="sibTrans" cxnId="{D0BC256E-80B9-9C41-84D1-2B4A48C41799}">
      <dgm:prSet/>
      <dgm:spPr/>
      <dgm:t>
        <a:bodyPr/>
        <a:lstStyle/>
        <a:p>
          <a:endParaRPr lang="zh-CN" altLang="en-US"/>
        </a:p>
      </dgm:t>
    </dgm:pt>
    <dgm:pt modelId="{848B7166-3144-B34F-ADD4-1506DB1E4BB8}">
      <dgm:prSet phldrT="[文本]" custT="1"/>
      <dgm:spPr/>
      <dgm:t>
        <a:bodyPr/>
        <a:lstStyle/>
        <a:p>
          <a:r>
            <a:rPr lang="zh-CN" sz="1600" b="1" dirty="0" smtClean="0">
              <a:solidFill>
                <a:schemeClr val="bg1"/>
              </a:solidFill>
            </a:rPr>
            <a:t>绩效考核的结果没有得到很好的应用，后续的激励和沟通跟不上，员工的工作热情不高</a:t>
          </a:r>
          <a:endParaRPr lang="zh-CN" altLang="en-US" sz="1600" b="1" dirty="0">
            <a:solidFill>
              <a:schemeClr val="bg1"/>
            </a:solidFill>
          </a:endParaRPr>
        </a:p>
      </dgm:t>
    </dgm:pt>
    <dgm:pt modelId="{F3E945A9-42B8-9442-9700-6795717A19D6}" type="parTrans" cxnId="{828B4B84-4B1B-E749-8B6D-9770A852F586}">
      <dgm:prSet/>
      <dgm:spPr/>
      <dgm:t>
        <a:bodyPr/>
        <a:lstStyle/>
        <a:p>
          <a:endParaRPr lang="zh-CN" altLang="en-US"/>
        </a:p>
      </dgm:t>
    </dgm:pt>
    <dgm:pt modelId="{F8CDA5ED-4DF4-624F-AD53-FC824977CD7E}" type="sibTrans" cxnId="{828B4B84-4B1B-E749-8B6D-9770A852F586}">
      <dgm:prSet/>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 modelId="{45AEE06F-473A-B941-8246-FD36DD35068C}" type="pres">
      <dgm:prSet presAssocID="{E0108478-4B9C-1B41-94EE-6AEC1001B378}" presName="parentText" presStyleLbl="node1" presStyleIdx="0" presStyleCnt="3" custLinFactY="-7569" custLinFactNeighborX="-469" custLinFactNeighborY="-100000">
        <dgm:presLayoutVars>
          <dgm:chMax val="0"/>
          <dgm:bulletEnabled val="1"/>
        </dgm:presLayoutVars>
      </dgm:prSet>
      <dgm:spPr/>
      <dgm:t>
        <a:bodyPr/>
        <a:lstStyle/>
        <a:p>
          <a:endParaRPr lang="zh-CN" altLang="en-US"/>
        </a:p>
      </dgm:t>
    </dgm:pt>
    <dgm:pt modelId="{5F432665-93BB-E24B-AC45-A690DEC2472A}" type="pres">
      <dgm:prSet presAssocID="{B03DCBDB-90CE-8E4A-AC48-4A6A935B31CD}" presName="spacer" presStyleCnt="0"/>
      <dgm:spPr/>
    </dgm:pt>
    <dgm:pt modelId="{07B7B121-E27E-D74B-B369-15365FA4EC56}" type="pres">
      <dgm:prSet presAssocID="{F27A354B-DA01-FD4C-A388-D093E0CC1A35}" presName="parentText" presStyleLbl="node1" presStyleIdx="1" presStyleCnt="3" custLinFactNeighborX="256" custLinFactNeighborY="-44332">
        <dgm:presLayoutVars>
          <dgm:chMax val="0"/>
          <dgm:bulletEnabled val="1"/>
        </dgm:presLayoutVars>
      </dgm:prSet>
      <dgm:spPr/>
      <dgm:t>
        <a:bodyPr/>
        <a:lstStyle/>
        <a:p>
          <a:endParaRPr lang="zh-CN" altLang="en-US"/>
        </a:p>
      </dgm:t>
    </dgm:pt>
    <dgm:pt modelId="{34E0862E-9C04-A642-84D7-8764F881C20F}" type="pres">
      <dgm:prSet presAssocID="{5A613945-1CE2-0848-A061-BBB998FFFE1D}" presName="spacer" presStyleCnt="0"/>
      <dgm:spPr/>
    </dgm:pt>
    <dgm:pt modelId="{846AE41D-4BE1-C74A-AD0A-E16A71139196}" type="pres">
      <dgm:prSet presAssocID="{848B7166-3144-B34F-ADD4-1506DB1E4BB8}" presName="parentText" presStyleLbl="node1" presStyleIdx="2" presStyleCnt="3">
        <dgm:presLayoutVars>
          <dgm:chMax val="0"/>
          <dgm:bulletEnabled val="1"/>
        </dgm:presLayoutVars>
      </dgm:prSet>
      <dgm:spPr/>
      <dgm:t>
        <a:bodyPr/>
        <a:lstStyle/>
        <a:p>
          <a:endParaRPr lang="zh-CN" altLang="en-US"/>
        </a:p>
      </dgm:t>
    </dgm:pt>
  </dgm:ptLst>
  <dgm:cxnLst>
    <dgm:cxn modelId="{828B4B84-4B1B-E749-8B6D-9770A852F586}" srcId="{F6822C7B-2324-E543-A8CC-D3F661266ED6}" destId="{848B7166-3144-B34F-ADD4-1506DB1E4BB8}" srcOrd="2" destOrd="0" parTransId="{F3E945A9-42B8-9442-9700-6795717A19D6}" sibTransId="{F8CDA5ED-4DF4-624F-AD53-FC824977CD7E}"/>
    <dgm:cxn modelId="{D0BC256E-80B9-9C41-84D1-2B4A48C41799}" srcId="{F6822C7B-2324-E543-A8CC-D3F661266ED6}" destId="{F27A354B-DA01-FD4C-A388-D093E0CC1A35}" srcOrd="1" destOrd="0" parTransId="{533DA876-4E43-8947-BB31-C3AB7FE5C996}" sibTransId="{5A613945-1CE2-0848-A061-BBB998FFFE1D}"/>
    <dgm:cxn modelId="{992C95BC-2299-CF4D-835D-615C8D0C8255}" srcId="{F6822C7B-2324-E543-A8CC-D3F661266ED6}" destId="{E0108478-4B9C-1B41-94EE-6AEC1001B378}" srcOrd="0" destOrd="0" parTransId="{AB605AB9-D870-C147-A7A0-3DDB36B28BF0}" sibTransId="{B03DCBDB-90CE-8E4A-AC48-4A6A935B31CD}"/>
    <dgm:cxn modelId="{59E64831-5957-0C41-BBD0-6D8B78731AB7}" type="presOf" srcId="{E0108478-4B9C-1B41-94EE-6AEC1001B378}" destId="{45AEE06F-473A-B941-8246-FD36DD35068C}" srcOrd="0" destOrd="0" presId="urn:microsoft.com/office/officeart/2005/8/layout/vList2"/>
    <dgm:cxn modelId="{F9F36014-6951-C145-8F72-AE1CF2FAD6A5}" type="presOf" srcId="{848B7166-3144-B34F-ADD4-1506DB1E4BB8}" destId="{846AE41D-4BE1-C74A-AD0A-E16A71139196}" srcOrd="0" destOrd="0" presId="urn:microsoft.com/office/officeart/2005/8/layout/vList2"/>
    <dgm:cxn modelId="{5D7FE0BF-FCF0-F942-B243-30BC18C2E178}" type="presOf" srcId="{F6822C7B-2324-E543-A8CC-D3F661266ED6}" destId="{D28047DF-C626-A645-A3D0-6E12DF421C90}" srcOrd="0" destOrd="0" presId="urn:microsoft.com/office/officeart/2005/8/layout/vList2"/>
    <dgm:cxn modelId="{B047F4D9-A228-E04A-8B1C-1461257E970C}" type="presOf" srcId="{F27A354B-DA01-FD4C-A388-D093E0CC1A35}" destId="{07B7B121-E27E-D74B-B369-15365FA4EC56}" srcOrd="0" destOrd="0" presId="urn:microsoft.com/office/officeart/2005/8/layout/vList2"/>
    <dgm:cxn modelId="{84B7B23B-F438-084C-984D-446AF9619BEE}" type="presParOf" srcId="{D28047DF-C626-A645-A3D0-6E12DF421C90}" destId="{45AEE06F-473A-B941-8246-FD36DD35068C}" srcOrd="0" destOrd="0" presId="urn:microsoft.com/office/officeart/2005/8/layout/vList2"/>
    <dgm:cxn modelId="{021E6E42-C764-4F4E-98DF-DB6AB9F282BB}" type="presParOf" srcId="{D28047DF-C626-A645-A3D0-6E12DF421C90}" destId="{5F432665-93BB-E24B-AC45-A690DEC2472A}" srcOrd="1" destOrd="0" presId="urn:microsoft.com/office/officeart/2005/8/layout/vList2"/>
    <dgm:cxn modelId="{57A2EF16-5132-9D45-B58E-E4750566986A}" type="presParOf" srcId="{D28047DF-C626-A645-A3D0-6E12DF421C90}" destId="{07B7B121-E27E-D74B-B369-15365FA4EC56}" srcOrd="2" destOrd="0" presId="urn:microsoft.com/office/officeart/2005/8/layout/vList2"/>
    <dgm:cxn modelId="{6B967984-3114-A64D-A52F-521B406F2DAC}" type="presParOf" srcId="{D28047DF-C626-A645-A3D0-6E12DF421C90}" destId="{34E0862E-9C04-A642-84D7-8764F881C20F}" srcOrd="3" destOrd="0" presId="urn:microsoft.com/office/officeart/2005/8/layout/vList2"/>
    <dgm:cxn modelId="{A2C06918-5106-8146-9D7B-30DED15F5B50}" type="presParOf" srcId="{D28047DF-C626-A645-A3D0-6E12DF421C90}" destId="{846AE41D-4BE1-C74A-AD0A-E16A711391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FF0000"/>
        </a:solidFill>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rgbClr val="FF0000"/>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chemeClr val="tx2"/>
              </a:solidFill>
            </a:rPr>
            <a:t>研究目的与意义</a:t>
          </a:r>
          <a:endParaRPr lang="zh-CN" altLang="en-US" dirty="0"/>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EFB21FAF-FF12-4BD6-97B5-2AB79DDFD4B5}" type="presOf" srcId="{743DC7DA-6D0D-4C14-A415-769EA628D30A}" destId="{D866C4BE-46D6-41EE-AFCD-8975B5E51F8A}" srcOrd="0" destOrd="0" presId="urn:microsoft.com/office/officeart/2005/8/layout/chevron2"/>
    <dgm:cxn modelId="{EF3B3AE5-4549-48CB-9ED0-2DA1E79CDDD4}" type="presOf" srcId="{BCF6E94D-ED74-4C6E-BE30-AB8BA6056519}" destId="{6F4B8583-741F-4390-93BA-1C87ED648F99}"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1D281475-E33E-4428-B6CD-2F2A9D8B6FB7}" type="presOf" srcId="{6D9D05F1-CFF6-4C3D-B25C-9D78CF0D6EA4}" destId="{4D1B7F81-D893-4477-A6B6-E73AF22AF382}" srcOrd="0" destOrd="0" presId="urn:microsoft.com/office/officeart/2005/8/layout/chevron2"/>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D2CBB403-6BA2-42CC-8E48-66F05881F8AE}" type="presOf" srcId="{9A216D05-9FEA-44EF-A7D8-D2C9072EAA0C}" destId="{B2E526E1-AEA5-413E-B778-20A5FD0F84B5}" srcOrd="0" destOrd="0" presId="urn:microsoft.com/office/officeart/2005/8/layout/chevron2"/>
    <dgm:cxn modelId="{37F82ED1-C57C-431C-BA05-63D2701731DD}" type="presOf" srcId="{656F983A-B580-4D9F-95AB-0F9E370E707E}" destId="{2BC1320C-44BC-46A3-AC45-42F7AA5EBC9B}"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C975238B-18AD-4ACD-807E-D94EDFFAE01D}" srcId="{A92AF156-8F18-426F-A4F7-3023E18E22E0}" destId="{4AAF4DD5-8CA8-4925-8225-62F86F409ECE}" srcOrd="0" destOrd="0" parTransId="{E7568739-AB79-47EA-8381-05B30E323402}" sibTransId="{3DD76A18-379C-4EF7-A71D-201160649ECA}"/>
    <dgm:cxn modelId="{2E83AC92-A8FF-4D99-931E-373DF90E96B3}" type="presOf" srcId="{4AAF4DD5-8CA8-4925-8225-62F86F409ECE}" destId="{28538A20-80BE-452B-94D6-2A3C2E6EBE5C}" srcOrd="0" destOrd="0" presId="urn:microsoft.com/office/officeart/2005/8/layout/chevron2"/>
    <dgm:cxn modelId="{473A6EEB-BFBD-4489-B2EE-704A8BE96697}" type="presOf" srcId="{85F25ACD-99B1-4A09-8D6B-BABBFBC5AAE1}" destId="{9CA80354-FAE7-4C6D-A9F4-33B65591E6AE}"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EF75F964-2B86-4DA5-B380-5A629D4139A5}" type="presOf" srcId="{BFEE376F-BA01-45D9-B6D6-37AE9A4DA58F}" destId="{A595BDD3-0109-4B6B-A68F-D9E5B33A533A}" srcOrd="0" destOrd="0" presId="urn:microsoft.com/office/officeart/2005/8/layout/chevron2"/>
    <dgm:cxn modelId="{6B1D8C46-3B64-4F01-B298-31F31493F7A5}" srcId="{1D772BF6-06F7-4651-A029-B4B780961031}" destId="{743DC7DA-6D0D-4C14-A415-769EA628D30A}" srcOrd="5" destOrd="0" parTransId="{9B6F457A-BEED-4DD3-AF27-9974EC8B641D}" sibTransId="{7B4B11AE-816C-4B39-93CD-2D792631F286}"/>
    <dgm:cxn modelId="{2707D3F8-2A78-4D1B-988F-1882481FB654}" type="presOf" srcId="{A92AF156-8F18-426F-A4F7-3023E18E22E0}" destId="{FB5F04B6-4EB5-4A24-B0FE-3126F829F4D6}" srcOrd="0" destOrd="0" presId="urn:microsoft.com/office/officeart/2005/8/layout/chevron2"/>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115D95B3-3D3A-48A7-A87D-F1C2453772AC}" type="presOf" srcId="{145DB69D-F46B-46B9-B03E-089F62E61BB7}" destId="{DE93F313-3056-441E-BF44-08BCF2701DA0}" srcOrd="0" destOrd="0" presId="urn:microsoft.com/office/officeart/2005/8/layout/chevron2"/>
    <dgm:cxn modelId="{FEA1F779-E19B-4D38-8B34-2CAC334899CC}" type="presOf" srcId="{BCBA3779-0D45-4106-852B-71398F803D21}" destId="{6696FA8A-D025-4550-9F70-A287CBD9FD62}" srcOrd="0" destOrd="0" presId="urn:microsoft.com/office/officeart/2005/8/layout/chevron2"/>
    <dgm:cxn modelId="{2AA1917D-0A6F-412F-BE7A-32AC2FC1A185}" srcId="{656F983A-B580-4D9F-95AB-0F9E370E707E}" destId="{85F25ACD-99B1-4A09-8D6B-BABBFBC5AAE1}" srcOrd="0" destOrd="0" parTransId="{A5A75B22-1B1A-4A43-9E3A-E024B3209BE0}" sibTransId="{6D3932B2-5317-400B-8E40-6594FDFAFACA}"/>
    <dgm:cxn modelId="{7AD050CE-7814-480F-9CCB-209FE2A7FBAE}" type="presOf" srcId="{95B78D3F-8952-4800-9349-6289D4C4053F}" destId="{A2C6F9BC-1540-4028-8233-FD37AFE899C0}" srcOrd="0" destOrd="0" presId="urn:microsoft.com/office/officeart/2005/8/layout/chevron2"/>
    <dgm:cxn modelId="{CC46ABBD-2465-4C9B-A717-4D8787FE89DC}" type="presOf" srcId="{1D772BF6-06F7-4651-A029-B4B780961031}" destId="{EAAB0E9B-7440-4475-B661-C06431428C41}" srcOrd="0" destOrd="0" presId="urn:microsoft.com/office/officeart/2005/8/layout/chevron2"/>
    <dgm:cxn modelId="{67191D08-237C-46A2-9297-30E158117552}" type="presOf" srcId="{2F680339-C139-470E-8931-7BBDCA214C24}" destId="{6C3B9F8B-9366-4491-9EB5-EB82FA449375}" srcOrd="0" destOrd="0" presId="urn:microsoft.com/office/officeart/2005/8/layout/chevron2"/>
    <dgm:cxn modelId="{C9CA32D1-2E19-4E3D-81FC-EC4219195365}" type="presOf" srcId="{FFCBA259-DB06-4F99-974C-F6E532CAA7DF}" destId="{D079A889-7926-42D4-942C-B9541A600B18}"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36CD2D39-7144-4B40-90DC-1704191CDEFB}" type="presParOf" srcId="{EAAB0E9B-7440-4475-B661-C06431428C41}" destId="{84318386-AC97-41C8-93A1-703E401ECF90}" srcOrd="0" destOrd="0" presId="urn:microsoft.com/office/officeart/2005/8/layout/chevron2"/>
    <dgm:cxn modelId="{C586E8A5-F0EE-47D3-887E-548FADBCB90A}" type="presParOf" srcId="{84318386-AC97-41C8-93A1-703E401ECF90}" destId="{D079A889-7926-42D4-942C-B9541A600B18}" srcOrd="0" destOrd="0" presId="urn:microsoft.com/office/officeart/2005/8/layout/chevron2"/>
    <dgm:cxn modelId="{11252D53-D60A-485B-AEB7-B6DB7F835ECE}" type="presParOf" srcId="{84318386-AC97-41C8-93A1-703E401ECF90}" destId="{6C3B9F8B-9366-4491-9EB5-EB82FA449375}" srcOrd="1" destOrd="0" presId="urn:microsoft.com/office/officeart/2005/8/layout/chevron2"/>
    <dgm:cxn modelId="{A75DD854-F697-4B4C-B0EB-C9A27A82F200}" type="presParOf" srcId="{EAAB0E9B-7440-4475-B661-C06431428C41}" destId="{937E4FDE-D525-4661-8FE9-5E0A6D03081E}" srcOrd="1" destOrd="0" presId="urn:microsoft.com/office/officeart/2005/8/layout/chevron2"/>
    <dgm:cxn modelId="{872E96C4-4E5E-462B-AB81-EB1AF30C4C47}" type="presParOf" srcId="{EAAB0E9B-7440-4475-B661-C06431428C41}" destId="{485F9F22-6CEE-44E1-A7E7-6C07E3037C73}" srcOrd="2" destOrd="0" presId="urn:microsoft.com/office/officeart/2005/8/layout/chevron2"/>
    <dgm:cxn modelId="{6CE555A5-54B9-4851-BDC2-A646D0BAF3B1}" type="presParOf" srcId="{485F9F22-6CEE-44E1-A7E7-6C07E3037C73}" destId="{FB5F04B6-4EB5-4A24-B0FE-3126F829F4D6}" srcOrd="0" destOrd="0" presId="urn:microsoft.com/office/officeart/2005/8/layout/chevron2"/>
    <dgm:cxn modelId="{4B2091B7-E884-4019-B775-5FA071AFDBA0}" type="presParOf" srcId="{485F9F22-6CEE-44E1-A7E7-6C07E3037C73}" destId="{28538A20-80BE-452B-94D6-2A3C2E6EBE5C}" srcOrd="1" destOrd="0" presId="urn:microsoft.com/office/officeart/2005/8/layout/chevron2"/>
    <dgm:cxn modelId="{2A3C132F-0747-488C-95DC-082B1C484FE8}" type="presParOf" srcId="{EAAB0E9B-7440-4475-B661-C06431428C41}" destId="{F8663CAE-21D0-44B7-BA01-5ED83B2861F4}" srcOrd="3" destOrd="0" presId="urn:microsoft.com/office/officeart/2005/8/layout/chevron2"/>
    <dgm:cxn modelId="{F78F0C30-9F1F-4321-B372-F6B6C5C25BCC}" type="presParOf" srcId="{EAAB0E9B-7440-4475-B661-C06431428C41}" destId="{C2AE3319-AF87-4BA2-9D8B-E9AECD9752C1}" srcOrd="4" destOrd="0" presId="urn:microsoft.com/office/officeart/2005/8/layout/chevron2"/>
    <dgm:cxn modelId="{054CFD04-BC11-471E-862B-C4D4B75935A8}" type="presParOf" srcId="{C2AE3319-AF87-4BA2-9D8B-E9AECD9752C1}" destId="{6F4B8583-741F-4390-93BA-1C87ED648F99}" srcOrd="0" destOrd="0" presId="urn:microsoft.com/office/officeart/2005/8/layout/chevron2"/>
    <dgm:cxn modelId="{4E35DE1F-4F8E-4D77-9A16-B3F2F5AAFF25}" type="presParOf" srcId="{C2AE3319-AF87-4BA2-9D8B-E9AECD9752C1}" destId="{DE93F313-3056-441E-BF44-08BCF2701DA0}" srcOrd="1" destOrd="0" presId="urn:microsoft.com/office/officeart/2005/8/layout/chevron2"/>
    <dgm:cxn modelId="{3D05A651-05ED-4408-815E-1FA4214629DA}" type="presParOf" srcId="{EAAB0E9B-7440-4475-B661-C06431428C41}" destId="{B9D71E73-8073-4EBF-B9D0-74478F2EE089}" srcOrd="5" destOrd="0" presId="urn:microsoft.com/office/officeart/2005/8/layout/chevron2"/>
    <dgm:cxn modelId="{7D238103-6D13-4272-92CC-E986DF6DCE18}" type="presParOf" srcId="{EAAB0E9B-7440-4475-B661-C06431428C41}" destId="{B2E6AFFA-82EE-4C5B-871B-7CE9E2573D61}" srcOrd="6" destOrd="0" presId="urn:microsoft.com/office/officeart/2005/8/layout/chevron2"/>
    <dgm:cxn modelId="{2E9C7B51-581D-44E9-B955-E864CD0F6899}" type="presParOf" srcId="{B2E6AFFA-82EE-4C5B-871B-7CE9E2573D61}" destId="{4D1B7F81-D893-4477-A6B6-E73AF22AF382}" srcOrd="0" destOrd="0" presId="urn:microsoft.com/office/officeart/2005/8/layout/chevron2"/>
    <dgm:cxn modelId="{42DA7D37-9706-47EF-AEA3-7A2F464A7471}" type="presParOf" srcId="{B2E6AFFA-82EE-4C5B-871B-7CE9E2573D61}" destId="{A2C6F9BC-1540-4028-8233-FD37AFE899C0}" srcOrd="1" destOrd="0" presId="urn:microsoft.com/office/officeart/2005/8/layout/chevron2"/>
    <dgm:cxn modelId="{C0AA52A2-1D7C-4A8D-9025-CB1E399177C6}" type="presParOf" srcId="{EAAB0E9B-7440-4475-B661-C06431428C41}" destId="{952EE29C-08EF-4124-B521-1C342A646EDC}" srcOrd="7" destOrd="0" presId="urn:microsoft.com/office/officeart/2005/8/layout/chevron2"/>
    <dgm:cxn modelId="{4225CE7C-AE3B-4F39-8C2C-F8C3C8A0CD75}" type="presParOf" srcId="{EAAB0E9B-7440-4475-B661-C06431428C41}" destId="{ED6F9BA3-174D-4A52-8F4F-EBD7B6BCC5C2}" srcOrd="8" destOrd="0" presId="urn:microsoft.com/office/officeart/2005/8/layout/chevron2"/>
    <dgm:cxn modelId="{BD4E6972-9DF4-447F-8B02-E0764644EC7E}" type="presParOf" srcId="{ED6F9BA3-174D-4A52-8F4F-EBD7B6BCC5C2}" destId="{A595BDD3-0109-4B6B-A68F-D9E5B33A533A}" srcOrd="0" destOrd="0" presId="urn:microsoft.com/office/officeart/2005/8/layout/chevron2"/>
    <dgm:cxn modelId="{86C6F8F5-90E5-4F1F-859A-C557BDD5C583}" type="presParOf" srcId="{ED6F9BA3-174D-4A52-8F4F-EBD7B6BCC5C2}" destId="{B2E526E1-AEA5-413E-B778-20A5FD0F84B5}" srcOrd="1" destOrd="0" presId="urn:microsoft.com/office/officeart/2005/8/layout/chevron2"/>
    <dgm:cxn modelId="{EEF7974B-75C3-4AE3-862A-A2A8D3940B10}" type="presParOf" srcId="{EAAB0E9B-7440-4475-B661-C06431428C41}" destId="{CD5E0993-BE86-4D6A-A11F-687340345F55}" srcOrd="9" destOrd="0" presId="urn:microsoft.com/office/officeart/2005/8/layout/chevron2"/>
    <dgm:cxn modelId="{8BA50245-C213-4F65-B4F1-9A621AE9154D}" type="presParOf" srcId="{EAAB0E9B-7440-4475-B661-C06431428C41}" destId="{7B8E062E-6715-4D37-A0C3-5599EE719C88}" srcOrd="10" destOrd="0" presId="urn:microsoft.com/office/officeart/2005/8/layout/chevron2"/>
    <dgm:cxn modelId="{C52CBFC7-DA62-4600-A3E1-BC0DC9BCE818}" type="presParOf" srcId="{7B8E062E-6715-4D37-A0C3-5599EE719C88}" destId="{D866C4BE-46D6-41EE-AFCD-8975B5E51F8A}" srcOrd="0" destOrd="0" presId="urn:microsoft.com/office/officeart/2005/8/layout/chevron2"/>
    <dgm:cxn modelId="{FF1F6BC4-21E8-4C31-AFD1-465303F58C70}" type="presParOf" srcId="{7B8E062E-6715-4D37-A0C3-5599EE719C88}" destId="{6696FA8A-D025-4550-9F70-A287CBD9FD62}" srcOrd="1" destOrd="0" presId="urn:microsoft.com/office/officeart/2005/8/layout/chevron2"/>
    <dgm:cxn modelId="{FAED146D-03B5-4B6A-83BC-D1E2D7E20B17}" type="presParOf" srcId="{EAAB0E9B-7440-4475-B661-C06431428C41}" destId="{27743B18-B394-4EB3-8895-45B15209650C}" srcOrd="11" destOrd="0" presId="urn:microsoft.com/office/officeart/2005/8/layout/chevron2"/>
    <dgm:cxn modelId="{FB8C5FED-416A-45C0-81FF-0894BEBF561B}" type="presParOf" srcId="{EAAB0E9B-7440-4475-B661-C06431428C41}" destId="{CDC9B5C5-7F76-42B3-ABCE-FBC7AA84F5CE}" srcOrd="12" destOrd="0" presId="urn:microsoft.com/office/officeart/2005/8/layout/chevron2"/>
    <dgm:cxn modelId="{4FBA8ABA-6EEA-41A0-B933-34DB2191C251}" type="presParOf" srcId="{CDC9B5C5-7F76-42B3-ABCE-FBC7AA84F5CE}" destId="{2BC1320C-44BC-46A3-AC45-42F7AA5EBC9B}" srcOrd="0" destOrd="0" presId="urn:microsoft.com/office/officeart/2005/8/layout/chevron2"/>
    <dgm:cxn modelId="{3886076F-26E1-47F3-82ED-1206FEBE7840}"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22C7B-2324-E543-A8CC-D3F661266ED6}" type="doc">
      <dgm:prSet loTypeId="urn:microsoft.com/office/officeart/2005/8/layout/vList2" loCatId="" qsTypeId="urn:microsoft.com/office/officeart/2005/8/quickstyle/simple4" qsCatId="simple" csTypeId="urn:microsoft.com/office/officeart/2005/8/colors/accent0_3" csCatId="mainScheme" phldr="1"/>
      <dgm:spPr/>
      <dgm:t>
        <a:bodyPr/>
        <a:lstStyle/>
        <a:p>
          <a:endParaRPr lang="zh-CN" altLang="en-US"/>
        </a:p>
      </dgm:t>
    </dgm:pt>
    <dgm:pt modelId="{D28047DF-C626-A645-A3D0-6E12DF421C90}" type="pres">
      <dgm:prSet presAssocID="{F6822C7B-2324-E543-A8CC-D3F661266ED6}" presName="linear" presStyleCnt="0">
        <dgm:presLayoutVars>
          <dgm:animLvl val="lvl"/>
          <dgm:resizeHandles val="exact"/>
        </dgm:presLayoutVars>
      </dgm:prSet>
      <dgm:spPr/>
      <dgm:t>
        <a:bodyPr/>
        <a:lstStyle/>
        <a:p>
          <a:endParaRPr lang="zh-CN" altLang="en-US"/>
        </a:p>
      </dgm:t>
    </dgm:pt>
  </dgm:ptLst>
  <dgm:cxnLst>
    <dgm:cxn modelId="{FDEF13FB-E8F5-2341-8D0E-130CF1A20B91}" type="presOf" srcId="{F6822C7B-2324-E543-A8CC-D3F661266ED6}" destId="{D28047DF-C626-A645-A3D0-6E12DF421C9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4E38F4-7645-4E44-830E-8FA530E29C74}" type="doc">
      <dgm:prSet loTypeId="urn:microsoft.com/office/officeart/2005/8/layout/chevron1" loCatId="" qsTypeId="urn:microsoft.com/office/officeart/2005/8/quickstyle/3D9" qsCatId="3D" csTypeId="urn:microsoft.com/office/officeart/2005/8/colors/colorful4" csCatId="colorful" phldr="1"/>
      <dgm:spPr/>
      <dgm:t>
        <a:bodyPr/>
        <a:lstStyle/>
        <a:p>
          <a:endParaRPr lang="zh-CN" altLang="en-US"/>
        </a:p>
      </dgm:t>
    </dgm:pt>
    <dgm:pt modelId="{67EE10AC-6BB9-FD47-8522-63CCB58BA3D1}">
      <dgm:prSet phldrT="[文本]" custT="1"/>
      <dgm:spPr/>
      <dgm:t>
        <a:bodyPr/>
        <a:lstStyle/>
        <a:p>
          <a:r>
            <a:rPr lang="zh-CN" altLang="en-US" sz="1600" dirty="0" smtClean="0">
              <a:solidFill>
                <a:schemeClr val="bg1"/>
              </a:solidFill>
            </a:rPr>
            <a:t>绩效考核</a:t>
          </a:r>
          <a:endParaRPr lang="zh-CN" altLang="en-US" sz="1600" dirty="0">
            <a:solidFill>
              <a:schemeClr val="bg1"/>
            </a:solidFill>
          </a:endParaRPr>
        </a:p>
      </dgm:t>
    </dgm:pt>
    <dgm:pt modelId="{12894DD6-372B-7D4F-ACA5-C171CA97ED79}" type="parTrans" cxnId="{6179EB88-145B-BB42-A9AA-F591EB0587D6}">
      <dgm:prSet/>
      <dgm:spPr/>
      <dgm:t>
        <a:bodyPr/>
        <a:lstStyle/>
        <a:p>
          <a:endParaRPr lang="zh-CN" altLang="en-US"/>
        </a:p>
      </dgm:t>
    </dgm:pt>
    <dgm:pt modelId="{016BEDA5-1890-B64B-93E6-CA2FB4C08BD0}" type="sibTrans" cxnId="{6179EB88-145B-BB42-A9AA-F591EB0587D6}">
      <dgm:prSet/>
      <dgm:spPr/>
      <dgm:t>
        <a:bodyPr/>
        <a:lstStyle/>
        <a:p>
          <a:endParaRPr lang="zh-CN" altLang="en-US"/>
        </a:p>
      </dgm:t>
    </dgm:pt>
    <dgm:pt modelId="{41A94737-A33E-E748-9CAB-89F6AF2A2612}">
      <dgm:prSet phldrT="[文本]" custT="1"/>
      <dgm:spPr/>
      <dgm:t>
        <a:bodyPr/>
        <a:lstStyle/>
        <a:p>
          <a:r>
            <a:rPr lang="zh-CN" altLang="en-US" sz="1600" dirty="0" smtClean="0">
              <a:solidFill>
                <a:schemeClr val="bg1"/>
              </a:solidFill>
            </a:rPr>
            <a:t>全过程绩效管理</a:t>
          </a:r>
          <a:endParaRPr lang="zh-CN" altLang="en-US" sz="1600" dirty="0">
            <a:solidFill>
              <a:schemeClr val="bg1"/>
            </a:solidFill>
          </a:endParaRPr>
        </a:p>
      </dgm:t>
    </dgm:pt>
    <dgm:pt modelId="{6BF4E6F7-B515-7D44-8E4A-458074CD9608}" type="parTrans" cxnId="{EEB074F6-99A7-7146-BE16-30383974094D}">
      <dgm:prSet/>
      <dgm:spPr/>
      <dgm:t>
        <a:bodyPr/>
        <a:lstStyle/>
        <a:p>
          <a:endParaRPr lang="zh-CN" altLang="en-US"/>
        </a:p>
      </dgm:t>
    </dgm:pt>
    <dgm:pt modelId="{59C40743-24DF-814B-8496-113F923DCB31}" type="sibTrans" cxnId="{EEB074F6-99A7-7146-BE16-30383974094D}">
      <dgm:prSet/>
      <dgm:spPr/>
      <dgm:t>
        <a:bodyPr/>
        <a:lstStyle/>
        <a:p>
          <a:endParaRPr lang="zh-CN" altLang="en-US"/>
        </a:p>
      </dgm:t>
    </dgm:pt>
    <dgm:pt modelId="{CAA6CA9B-1C58-E14E-B624-E32FF8FC8899}">
      <dgm:prSet phldrT="[文本]" custT="1"/>
      <dgm:spPr/>
      <dgm:t>
        <a:bodyPr/>
        <a:lstStyle/>
        <a:p>
          <a:endParaRPr lang="zh-CN" altLang="en-US" sz="1300" dirty="0" smtClean="0"/>
        </a:p>
        <a:p>
          <a:r>
            <a:rPr lang="zh-CN" altLang="en-US" sz="1600" dirty="0" smtClean="0">
              <a:solidFill>
                <a:schemeClr val="bg1"/>
              </a:solidFill>
            </a:rPr>
            <a:t>战略管理</a:t>
          </a:r>
        </a:p>
        <a:p>
          <a:endParaRPr lang="zh-CN" altLang="en-US" sz="1300" dirty="0"/>
        </a:p>
      </dgm:t>
    </dgm:pt>
    <dgm:pt modelId="{3E98F703-8BC6-EA4F-96FB-97E7689B4234}" type="parTrans" cxnId="{74EC6927-8177-7648-A07E-143128097C44}">
      <dgm:prSet/>
      <dgm:spPr/>
      <dgm:t>
        <a:bodyPr/>
        <a:lstStyle/>
        <a:p>
          <a:endParaRPr lang="zh-CN" altLang="en-US"/>
        </a:p>
      </dgm:t>
    </dgm:pt>
    <dgm:pt modelId="{189FE98C-2893-2E4A-8DB2-97D04BB8CD36}" type="sibTrans" cxnId="{74EC6927-8177-7648-A07E-143128097C44}">
      <dgm:prSet/>
      <dgm:spPr/>
      <dgm:t>
        <a:bodyPr/>
        <a:lstStyle/>
        <a:p>
          <a:endParaRPr lang="zh-CN" altLang="en-US"/>
        </a:p>
      </dgm:t>
    </dgm:pt>
    <dgm:pt modelId="{84C6EB95-0A04-D04D-A987-2702A3C65AA7}" type="pres">
      <dgm:prSet presAssocID="{F04E38F4-7645-4E44-830E-8FA530E29C74}" presName="Name0" presStyleCnt="0">
        <dgm:presLayoutVars>
          <dgm:dir/>
          <dgm:animLvl val="lvl"/>
          <dgm:resizeHandles val="exact"/>
        </dgm:presLayoutVars>
      </dgm:prSet>
      <dgm:spPr/>
      <dgm:t>
        <a:bodyPr/>
        <a:lstStyle/>
        <a:p>
          <a:endParaRPr lang="zh-CN" altLang="en-US"/>
        </a:p>
      </dgm:t>
    </dgm:pt>
    <dgm:pt modelId="{A2F8D33E-8155-B74D-B4D0-FA39B546AC7E}" type="pres">
      <dgm:prSet presAssocID="{67EE10AC-6BB9-FD47-8522-63CCB58BA3D1}" presName="parTxOnly" presStyleLbl="node1" presStyleIdx="0" presStyleCnt="3">
        <dgm:presLayoutVars>
          <dgm:chMax val="0"/>
          <dgm:chPref val="0"/>
          <dgm:bulletEnabled val="1"/>
        </dgm:presLayoutVars>
      </dgm:prSet>
      <dgm:spPr/>
      <dgm:t>
        <a:bodyPr/>
        <a:lstStyle/>
        <a:p>
          <a:endParaRPr lang="zh-CN" altLang="en-US"/>
        </a:p>
      </dgm:t>
    </dgm:pt>
    <dgm:pt modelId="{18C1BAED-4FAF-4A4E-A9C9-8EB23DB53B66}" type="pres">
      <dgm:prSet presAssocID="{016BEDA5-1890-B64B-93E6-CA2FB4C08BD0}" presName="parTxOnlySpace" presStyleCnt="0"/>
      <dgm:spPr/>
    </dgm:pt>
    <dgm:pt modelId="{D08B6B05-9D73-494B-BD90-A55F7FE27987}" type="pres">
      <dgm:prSet presAssocID="{41A94737-A33E-E748-9CAB-89F6AF2A2612}" presName="parTxOnly" presStyleLbl="node1" presStyleIdx="1" presStyleCnt="3">
        <dgm:presLayoutVars>
          <dgm:chMax val="0"/>
          <dgm:chPref val="0"/>
          <dgm:bulletEnabled val="1"/>
        </dgm:presLayoutVars>
      </dgm:prSet>
      <dgm:spPr/>
      <dgm:t>
        <a:bodyPr/>
        <a:lstStyle/>
        <a:p>
          <a:endParaRPr lang="zh-CN" altLang="en-US"/>
        </a:p>
      </dgm:t>
    </dgm:pt>
    <dgm:pt modelId="{935462E1-8EB3-A744-880A-6EE7A81378E9}" type="pres">
      <dgm:prSet presAssocID="{59C40743-24DF-814B-8496-113F923DCB31}" presName="parTxOnlySpace" presStyleCnt="0"/>
      <dgm:spPr/>
    </dgm:pt>
    <dgm:pt modelId="{867E9862-A204-D54B-AFA4-CE0904A76A58}" type="pres">
      <dgm:prSet presAssocID="{CAA6CA9B-1C58-E14E-B624-E32FF8FC8899}" presName="parTxOnly" presStyleLbl="node1" presStyleIdx="2" presStyleCnt="3">
        <dgm:presLayoutVars>
          <dgm:chMax val="0"/>
          <dgm:chPref val="0"/>
          <dgm:bulletEnabled val="1"/>
        </dgm:presLayoutVars>
      </dgm:prSet>
      <dgm:spPr/>
      <dgm:t>
        <a:bodyPr/>
        <a:lstStyle/>
        <a:p>
          <a:endParaRPr lang="zh-CN" altLang="en-US"/>
        </a:p>
      </dgm:t>
    </dgm:pt>
  </dgm:ptLst>
  <dgm:cxnLst>
    <dgm:cxn modelId="{EEB074F6-99A7-7146-BE16-30383974094D}" srcId="{F04E38F4-7645-4E44-830E-8FA530E29C74}" destId="{41A94737-A33E-E748-9CAB-89F6AF2A2612}" srcOrd="1" destOrd="0" parTransId="{6BF4E6F7-B515-7D44-8E4A-458074CD9608}" sibTransId="{59C40743-24DF-814B-8496-113F923DCB31}"/>
    <dgm:cxn modelId="{6179EB88-145B-BB42-A9AA-F591EB0587D6}" srcId="{F04E38F4-7645-4E44-830E-8FA530E29C74}" destId="{67EE10AC-6BB9-FD47-8522-63CCB58BA3D1}" srcOrd="0" destOrd="0" parTransId="{12894DD6-372B-7D4F-ACA5-C171CA97ED79}" sibTransId="{016BEDA5-1890-B64B-93E6-CA2FB4C08BD0}"/>
    <dgm:cxn modelId="{41C2EF49-6262-E245-9C72-A2B11D885FD0}" type="presOf" srcId="{41A94737-A33E-E748-9CAB-89F6AF2A2612}" destId="{D08B6B05-9D73-494B-BD90-A55F7FE27987}" srcOrd="0" destOrd="0" presId="urn:microsoft.com/office/officeart/2005/8/layout/chevron1"/>
    <dgm:cxn modelId="{46ABCC75-B4BB-924A-912F-FB085594856C}" type="presOf" srcId="{67EE10AC-6BB9-FD47-8522-63CCB58BA3D1}" destId="{A2F8D33E-8155-B74D-B4D0-FA39B546AC7E}" srcOrd="0" destOrd="0" presId="urn:microsoft.com/office/officeart/2005/8/layout/chevron1"/>
    <dgm:cxn modelId="{D2F0A580-5E6B-9449-9FF8-7D4FAB7D17F2}" type="presOf" srcId="{CAA6CA9B-1C58-E14E-B624-E32FF8FC8899}" destId="{867E9862-A204-D54B-AFA4-CE0904A76A58}" srcOrd="0" destOrd="0" presId="urn:microsoft.com/office/officeart/2005/8/layout/chevron1"/>
    <dgm:cxn modelId="{74EC6927-8177-7648-A07E-143128097C44}" srcId="{F04E38F4-7645-4E44-830E-8FA530E29C74}" destId="{CAA6CA9B-1C58-E14E-B624-E32FF8FC8899}" srcOrd="2" destOrd="0" parTransId="{3E98F703-8BC6-EA4F-96FB-97E7689B4234}" sibTransId="{189FE98C-2893-2E4A-8DB2-97D04BB8CD36}"/>
    <dgm:cxn modelId="{A7FA68E9-AA47-2F4B-8659-018D9355E308}" type="presOf" srcId="{F04E38F4-7645-4E44-830E-8FA530E29C74}" destId="{84C6EB95-0A04-D04D-A987-2702A3C65AA7}" srcOrd="0" destOrd="0" presId="urn:microsoft.com/office/officeart/2005/8/layout/chevron1"/>
    <dgm:cxn modelId="{3C05F95E-D846-F84F-83F9-CD773315CDBE}" type="presParOf" srcId="{84C6EB95-0A04-D04D-A987-2702A3C65AA7}" destId="{A2F8D33E-8155-B74D-B4D0-FA39B546AC7E}" srcOrd="0" destOrd="0" presId="urn:microsoft.com/office/officeart/2005/8/layout/chevron1"/>
    <dgm:cxn modelId="{2DD6E0F5-34E5-2741-A331-9572F4DA4171}" type="presParOf" srcId="{84C6EB95-0A04-D04D-A987-2702A3C65AA7}" destId="{18C1BAED-4FAF-4A4E-A9C9-8EB23DB53B66}" srcOrd="1" destOrd="0" presId="urn:microsoft.com/office/officeart/2005/8/layout/chevron1"/>
    <dgm:cxn modelId="{0BE589B2-5F48-C344-8B23-42213FBEA95F}" type="presParOf" srcId="{84C6EB95-0A04-D04D-A987-2702A3C65AA7}" destId="{D08B6B05-9D73-494B-BD90-A55F7FE27987}" srcOrd="2" destOrd="0" presId="urn:microsoft.com/office/officeart/2005/8/layout/chevron1"/>
    <dgm:cxn modelId="{FA437672-4137-BA45-B20F-B9516A0BDFC2}" type="presParOf" srcId="{84C6EB95-0A04-D04D-A987-2702A3C65AA7}" destId="{935462E1-8EB3-A744-880A-6EE7A81378E9}" srcOrd="3" destOrd="0" presId="urn:microsoft.com/office/officeart/2005/8/layout/chevron1"/>
    <dgm:cxn modelId="{589DE31F-083B-E34F-B8BB-F992AF3703B4}" type="presParOf" srcId="{84C6EB95-0A04-D04D-A987-2702A3C65AA7}" destId="{867E9862-A204-D54B-AFA4-CE0904A76A58}"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F6880B-7291-5640-A824-BE12EBF4BA4E}" type="doc">
      <dgm:prSet loTypeId="urn:microsoft.com/office/officeart/2008/layout/VerticalCurvedList" loCatId="" qsTypeId="urn:microsoft.com/office/officeart/2005/8/quickstyle/simple4" qsCatId="simple" csTypeId="urn:microsoft.com/office/officeart/2005/8/colors/colorful4" csCatId="colorful" phldr="1"/>
      <dgm:spPr/>
      <dgm:t>
        <a:bodyPr/>
        <a:lstStyle/>
        <a:p>
          <a:endParaRPr lang="zh-CN" altLang="en-US"/>
        </a:p>
      </dgm:t>
    </dgm:pt>
    <dgm:pt modelId="{D45B96FB-CD3D-4649-8EC6-5603A837933D}">
      <dgm:prSet phldrT="[文本]" custT="1"/>
      <dgm:spPr/>
      <dgm:t>
        <a:bodyPr/>
        <a:lstStyle/>
        <a:p>
          <a:endParaRPr lang="zh-CN" altLang="en-US" sz="1600" b="1" dirty="0" smtClean="0">
            <a:solidFill>
              <a:schemeClr val="bg1"/>
            </a:solidFill>
          </a:endParaRPr>
        </a:p>
        <a:p>
          <a:r>
            <a:rPr lang="zh-CN" altLang="en-US" sz="1800" b="1" dirty="0" smtClean="0">
              <a:solidFill>
                <a:schemeClr val="bg1"/>
              </a:solidFill>
            </a:rPr>
            <a:t>绩效计划</a:t>
          </a:r>
        </a:p>
        <a:p>
          <a:r>
            <a:rPr lang="zh-CN" altLang="en-US" sz="1600" b="0" dirty="0" smtClean="0">
              <a:solidFill>
                <a:schemeClr val="bg1"/>
              </a:solidFill>
            </a:rPr>
            <a:t>年末确定</a:t>
          </a:r>
          <a:r>
            <a:rPr lang="zh-CN" sz="1600" b="0" dirty="0" smtClean="0">
              <a:solidFill>
                <a:schemeClr val="bg1"/>
              </a:solidFill>
            </a:rPr>
            <a:t>下一年要开发完成的项目，</a:t>
          </a:r>
          <a:r>
            <a:rPr lang="zh-CN" altLang="en-US" sz="1600" b="0" dirty="0" smtClean="0">
              <a:solidFill>
                <a:schemeClr val="bg1"/>
              </a:solidFill>
            </a:rPr>
            <a:t>把</a:t>
          </a:r>
          <a:r>
            <a:rPr lang="zh-CN" sz="1600" b="0" dirty="0" smtClean="0">
              <a:solidFill>
                <a:schemeClr val="bg1"/>
              </a:solidFill>
            </a:rPr>
            <a:t>项目分配给具体的项目经理</a:t>
          </a:r>
          <a:endParaRPr lang="zh-CN" altLang="en-US" sz="1600" b="0" dirty="0" smtClean="0">
            <a:solidFill>
              <a:schemeClr val="bg1"/>
            </a:solidFill>
          </a:endParaRPr>
        </a:p>
        <a:p>
          <a:endParaRPr lang="zh-CN" altLang="en-US" sz="1600" b="1" dirty="0">
            <a:solidFill>
              <a:schemeClr val="bg1"/>
            </a:solidFill>
          </a:endParaRPr>
        </a:p>
      </dgm:t>
    </dgm:pt>
    <dgm:pt modelId="{8CE06935-AD7D-C048-92FD-71A3131BB9D4}" type="parTrans" cxnId="{48534C6F-A912-114D-B658-1D97B038C00C}">
      <dgm:prSet/>
      <dgm:spPr/>
      <dgm:t>
        <a:bodyPr/>
        <a:lstStyle/>
        <a:p>
          <a:endParaRPr lang="zh-CN" altLang="en-US"/>
        </a:p>
      </dgm:t>
    </dgm:pt>
    <dgm:pt modelId="{41E9536F-A0C3-1648-9B64-7E966E968DB2}" type="sibTrans" cxnId="{48534C6F-A912-114D-B658-1D97B038C00C}">
      <dgm:prSet/>
      <dgm:spPr/>
      <dgm:t>
        <a:bodyPr/>
        <a:lstStyle/>
        <a:p>
          <a:endParaRPr lang="zh-CN" altLang="en-US"/>
        </a:p>
      </dgm:t>
    </dgm:pt>
    <dgm:pt modelId="{BB0A88C8-163F-A042-913C-3BE96475EDD5}">
      <dgm:prSet phldrT="[文本]" custT="1"/>
      <dgm:spPr/>
      <dgm:t>
        <a:bodyPr/>
        <a:lstStyle/>
        <a:p>
          <a:r>
            <a:rPr lang="zh-CN" altLang="en-US" sz="1800" b="1" dirty="0" smtClean="0">
              <a:solidFill>
                <a:schemeClr val="bg1"/>
              </a:solidFill>
            </a:rPr>
            <a:t>绩效反馈</a:t>
          </a:r>
        </a:p>
        <a:p>
          <a:r>
            <a:rPr lang="zh-CN" altLang="en-US" sz="1600" b="0" dirty="0" smtClean="0">
              <a:solidFill>
                <a:schemeClr val="bg1"/>
              </a:solidFill>
            </a:rPr>
            <a:t>上级会把员工在本季度工作中的不足之处与员工进行一次沟通</a:t>
          </a:r>
          <a:endParaRPr lang="zh-CN" altLang="en-US" sz="1600" b="0" dirty="0">
            <a:solidFill>
              <a:schemeClr val="bg1"/>
            </a:solidFill>
          </a:endParaRPr>
        </a:p>
      </dgm:t>
    </dgm:pt>
    <dgm:pt modelId="{11CE098B-28AC-0B4C-A718-8EE7E818E35E}" type="parTrans" cxnId="{65248D47-9505-1346-8055-51165B347FBB}">
      <dgm:prSet/>
      <dgm:spPr/>
      <dgm:t>
        <a:bodyPr/>
        <a:lstStyle/>
        <a:p>
          <a:endParaRPr lang="zh-CN" altLang="en-US"/>
        </a:p>
      </dgm:t>
    </dgm:pt>
    <dgm:pt modelId="{E058DD2D-ABB1-0242-B1DA-28A16B737712}" type="sibTrans" cxnId="{65248D47-9505-1346-8055-51165B347FBB}">
      <dgm:prSet/>
      <dgm:spPr/>
      <dgm:t>
        <a:bodyPr/>
        <a:lstStyle/>
        <a:p>
          <a:endParaRPr lang="zh-CN" altLang="en-US"/>
        </a:p>
      </dgm:t>
    </dgm:pt>
    <dgm:pt modelId="{909E659B-2F78-524C-90B3-324E6AF39BCC}">
      <dgm:prSet phldrT="[文本]" custT="1"/>
      <dgm:spPr/>
      <dgm:t>
        <a:bodyPr/>
        <a:lstStyle/>
        <a:p>
          <a:r>
            <a:rPr lang="zh-CN" altLang="en-US" sz="1800" b="1" dirty="0" smtClean="0">
              <a:solidFill>
                <a:schemeClr val="bg1"/>
              </a:solidFill>
            </a:rPr>
            <a:t>绩效应用</a:t>
          </a:r>
        </a:p>
        <a:p>
          <a:r>
            <a:rPr lang="zh-CN" altLang="en-US" sz="1800" b="0" dirty="0" smtClean="0">
              <a:solidFill>
                <a:schemeClr val="bg1"/>
              </a:solidFill>
            </a:rPr>
            <a:t>绩效考核的结果和年终奖以及年度加薪没有非常直接的联系</a:t>
          </a:r>
          <a:endParaRPr lang="zh-CN" altLang="en-US" sz="1800" b="0" dirty="0">
            <a:solidFill>
              <a:schemeClr val="bg1"/>
            </a:solidFill>
          </a:endParaRPr>
        </a:p>
      </dgm:t>
    </dgm:pt>
    <dgm:pt modelId="{E34C4C00-A0EE-7246-B3AD-12F3C0567AA0}" type="parTrans" cxnId="{E0E3CB92-EB56-9040-927D-91567989855F}">
      <dgm:prSet/>
      <dgm:spPr/>
      <dgm:t>
        <a:bodyPr/>
        <a:lstStyle/>
        <a:p>
          <a:endParaRPr lang="zh-CN" altLang="en-US"/>
        </a:p>
      </dgm:t>
    </dgm:pt>
    <dgm:pt modelId="{12A627D8-7890-194C-80E7-FC94A567CF27}" type="sibTrans" cxnId="{E0E3CB92-EB56-9040-927D-91567989855F}">
      <dgm:prSet/>
      <dgm:spPr/>
      <dgm:t>
        <a:bodyPr/>
        <a:lstStyle/>
        <a:p>
          <a:endParaRPr lang="zh-CN" altLang="en-US"/>
        </a:p>
      </dgm:t>
    </dgm:pt>
    <dgm:pt modelId="{E5A42D0A-1108-474A-96E9-23D3EBCBC39C}">
      <dgm:prSet custT="1"/>
      <dgm:spPr/>
      <dgm:t>
        <a:bodyPr/>
        <a:lstStyle/>
        <a:p>
          <a:r>
            <a:rPr lang="zh-CN" altLang="en-US" sz="1800" b="1" dirty="0" smtClean="0">
              <a:solidFill>
                <a:schemeClr val="bg1"/>
              </a:solidFill>
            </a:rPr>
            <a:t>绩效考核</a:t>
          </a:r>
        </a:p>
        <a:p>
          <a:r>
            <a:rPr lang="zh-CN" altLang="en-US" sz="1600" b="0" dirty="0" smtClean="0">
              <a:solidFill>
                <a:schemeClr val="bg1"/>
              </a:solidFill>
            </a:rPr>
            <a:t>每个季度员工做一次自评，管理层会参照自评把员工评为</a:t>
          </a:r>
          <a:r>
            <a:rPr lang="en-US" altLang="zh-CN" sz="1600" b="0" dirty="0" smtClean="0">
              <a:solidFill>
                <a:schemeClr val="bg1"/>
              </a:solidFill>
            </a:rPr>
            <a:t>ABCD</a:t>
          </a:r>
          <a:r>
            <a:rPr lang="zh-CN" altLang="en-US" sz="1600" b="0" dirty="0" smtClean="0">
              <a:solidFill>
                <a:schemeClr val="bg1"/>
              </a:solidFill>
            </a:rPr>
            <a:t>四个等级，综合四个季度的考评形成年度考评</a:t>
          </a:r>
          <a:endParaRPr lang="zh-CN" altLang="en-US" sz="1600" b="0" dirty="0">
            <a:solidFill>
              <a:schemeClr val="bg1"/>
            </a:solidFill>
          </a:endParaRPr>
        </a:p>
      </dgm:t>
    </dgm:pt>
    <dgm:pt modelId="{E73207A2-0478-4049-B09D-DEDBD04A30B6}" type="parTrans" cxnId="{65CA2707-BC74-DF4E-A17F-582B5B937D43}">
      <dgm:prSet/>
      <dgm:spPr/>
      <dgm:t>
        <a:bodyPr/>
        <a:lstStyle/>
        <a:p>
          <a:endParaRPr lang="zh-CN" altLang="en-US"/>
        </a:p>
      </dgm:t>
    </dgm:pt>
    <dgm:pt modelId="{F76E5FAE-CC88-8042-A82A-6215FF0B4C51}" type="sibTrans" cxnId="{65CA2707-BC74-DF4E-A17F-582B5B937D43}">
      <dgm:prSet/>
      <dgm:spPr/>
      <dgm:t>
        <a:bodyPr/>
        <a:lstStyle/>
        <a:p>
          <a:endParaRPr lang="zh-CN" altLang="en-US"/>
        </a:p>
      </dgm:t>
    </dgm:pt>
    <dgm:pt modelId="{B0817175-BB8D-8242-8A52-61ECB341764A}" type="pres">
      <dgm:prSet presAssocID="{56F6880B-7291-5640-A824-BE12EBF4BA4E}" presName="Name0" presStyleCnt="0">
        <dgm:presLayoutVars>
          <dgm:chMax val="7"/>
          <dgm:chPref val="7"/>
          <dgm:dir/>
        </dgm:presLayoutVars>
      </dgm:prSet>
      <dgm:spPr/>
      <dgm:t>
        <a:bodyPr/>
        <a:lstStyle/>
        <a:p>
          <a:endParaRPr lang="zh-CN" altLang="en-US"/>
        </a:p>
      </dgm:t>
    </dgm:pt>
    <dgm:pt modelId="{8FFCECFE-4889-564F-9F9F-F3B6839B5FF8}" type="pres">
      <dgm:prSet presAssocID="{56F6880B-7291-5640-A824-BE12EBF4BA4E}" presName="Name1" presStyleCnt="0"/>
      <dgm:spPr/>
    </dgm:pt>
    <dgm:pt modelId="{830BF246-DF0B-7D4F-8FB4-E6CA44498795}" type="pres">
      <dgm:prSet presAssocID="{56F6880B-7291-5640-A824-BE12EBF4BA4E}" presName="cycle" presStyleCnt="0"/>
      <dgm:spPr/>
    </dgm:pt>
    <dgm:pt modelId="{57D31925-267C-F847-A95C-1F27367F9138}" type="pres">
      <dgm:prSet presAssocID="{56F6880B-7291-5640-A824-BE12EBF4BA4E}" presName="srcNode" presStyleLbl="node1" presStyleIdx="0" presStyleCnt="4"/>
      <dgm:spPr/>
    </dgm:pt>
    <dgm:pt modelId="{C9323554-82A8-0F4C-869A-B1C10B38B6A6}" type="pres">
      <dgm:prSet presAssocID="{56F6880B-7291-5640-A824-BE12EBF4BA4E}" presName="conn" presStyleLbl="parChTrans1D2" presStyleIdx="0" presStyleCnt="1"/>
      <dgm:spPr/>
      <dgm:t>
        <a:bodyPr/>
        <a:lstStyle/>
        <a:p>
          <a:endParaRPr lang="zh-CN" altLang="en-US"/>
        </a:p>
      </dgm:t>
    </dgm:pt>
    <dgm:pt modelId="{23AE44B5-859F-054E-83D4-E566F8ABCB65}" type="pres">
      <dgm:prSet presAssocID="{56F6880B-7291-5640-A824-BE12EBF4BA4E}" presName="extraNode" presStyleLbl="node1" presStyleIdx="0" presStyleCnt="4"/>
      <dgm:spPr/>
    </dgm:pt>
    <dgm:pt modelId="{82CD6DD8-07C7-CD48-870F-27382372B4CB}" type="pres">
      <dgm:prSet presAssocID="{56F6880B-7291-5640-A824-BE12EBF4BA4E}" presName="dstNode" presStyleLbl="node1" presStyleIdx="0" presStyleCnt="4"/>
      <dgm:spPr/>
    </dgm:pt>
    <dgm:pt modelId="{1552FE8D-B8FB-1D43-BD0A-F8881FFD0105}" type="pres">
      <dgm:prSet presAssocID="{D45B96FB-CD3D-4649-8EC6-5603A837933D}" presName="text_1" presStyleLbl="node1" presStyleIdx="0" presStyleCnt="4" custScaleY="110129" custLinFactNeighborX="22734" custLinFactNeighborY="7468">
        <dgm:presLayoutVars>
          <dgm:bulletEnabled val="1"/>
        </dgm:presLayoutVars>
      </dgm:prSet>
      <dgm:spPr/>
      <dgm:t>
        <a:bodyPr/>
        <a:lstStyle/>
        <a:p>
          <a:endParaRPr lang="zh-CN" altLang="en-US"/>
        </a:p>
      </dgm:t>
    </dgm:pt>
    <dgm:pt modelId="{77FE0C9E-DD0A-F04C-8427-C34412CACCE2}" type="pres">
      <dgm:prSet presAssocID="{D45B96FB-CD3D-4649-8EC6-5603A837933D}" presName="accent_1" presStyleCnt="0"/>
      <dgm:spPr/>
    </dgm:pt>
    <dgm:pt modelId="{9B8B7416-D356-474A-974C-F016D284C01E}" type="pres">
      <dgm:prSet presAssocID="{D45B96FB-CD3D-4649-8EC6-5603A837933D}" presName="accentRepeatNode" presStyleLbl="solidFgAcc1" presStyleIdx="0" presStyleCnt="4"/>
      <dgm:spPr/>
    </dgm:pt>
    <dgm:pt modelId="{4765D5CF-B4F5-4B4D-A80F-6BB30D5B7E6B}" type="pres">
      <dgm:prSet presAssocID="{E5A42D0A-1108-474A-96E9-23D3EBCBC39C}" presName="text_2" presStyleLbl="node1" presStyleIdx="1" presStyleCnt="4" custScaleY="128359" custLinFactNeighborX="372" custLinFactNeighborY="5364">
        <dgm:presLayoutVars>
          <dgm:bulletEnabled val="1"/>
        </dgm:presLayoutVars>
      </dgm:prSet>
      <dgm:spPr/>
      <dgm:t>
        <a:bodyPr/>
        <a:lstStyle/>
        <a:p>
          <a:endParaRPr lang="zh-CN" altLang="en-US"/>
        </a:p>
      </dgm:t>
    </dgm:pt>
    <dgm:pt modelId="{F17B1745-4E1A-5F4B-94AD-A173AAF8550D}" type="pres">
      <dgm:prSet presAssocID="{E5A42D0A-1108-474A-96E9-23D3EBCBC39C}" presName="accent_2" presStyleCnt="0"/>
      <dgm:spPr/>
    </dgm:pt>
    <dgm:pt modelId="{40B59D14-C660-4240-B7C3-C02E58A42BB8}" type="pres">
      <dgm:prSet presAssocID="{E5A42D0A-1108-474A-96E9-23D3EBCBC39C}" presName="accentRepeatNode" presStyleLbl="solidFgAcc1" presStyleIdx="1" presStyleCnt="4"/>
      <dgm:spPr/>
    </dgm:pt>
    <dgm:pt modelId="{B3958ECF-6FC0-7744-88F7-7E9566B5A547}" type="pres">
      <dgm:prSet presAssocID="{BB0A88C8-163F-A042-913C-3BE96475EDD5}" presName="text_3" presStyleLbl="node1" presStyleIdx="2" presStyleCnt="4" custScaleY="136750">
        <dgm:presLayoutVars>
          <dgm:bulletEnabled val="1"/>
        </dgm:presLayoutVars>
      </dgm:prSet>
      <dgm:spPr/>
      <dgm:t>
        <a:bodyPr/>
        <a:lstStyle/>
        <a:p>
          <a:endParaRPr lang="zh-CN" altLang="en-US"/>
        </a:p>
      </dgm:t>
    </dgm:pt>
    <dgm:pt modelId="{22D75592-8635-FC42-B2AE-E55419D6E708}" type="pres">
      <dgm:prSet presAssocID="{BB0A88C8-163F-A042-913C-3BE96475EDD5}" presName="accent_3" presStyleCnt="0"/>
      <dgm:spPr/>
    </dgm:pt>
    <dgm:pt modelId="{54989092-4E4E-BF49-BCFE-0C5131550B11}" type="pres">
      <dgm:prSet presAssocID="{BB0A88C8-163F-A042-913C-3BE96475EDD5}" presName="accentRepeatNode" presStyleLbl="solidFgAcc1" presStyleIdx="2" presStyleCnt="4"/>
      <dgm:spPr/>
    </dgm:pt>
    <dgm:pt modelId="{28D1ADCB-CF31-6241-8F70-6DD2A2425FB3}" type="pres">
      <dgm:prSet presAssocID="{909E659B-2F78-524C-90B3-324E6AF39BCC}" presName="text_4" presStyleLbl="node1" presStyleIdx="3" presStyleCnt="4" custLinFactNeighborX="346" custLinFactNeighborY="6586">
        <dgm:presLayoutVars>
          <dgm:bulletEnabled val="1"/>
        </dgm:presLayoutVars>
      </dgm:prSet>
      <dgm:spPr/>
      <dgm:t>
        <a:bodyPr/>
        <a:lstStyle/>
        <a:p>
          <a:endParaRPr lang="zh-CN" altLang="en-US"/>
        </a:p>
      </dgm:t>
    </dgm:pt>
    <dgm:pt modelId="{152FB3B7-ECB2-C04D-944C-C3504E00452A}" type="pres">
      <dgm:prSet presAssocID="{909E659B-2F78-524C-90B3-324E6AF39BCC}" presName="accent_4" presStyleCnt="0"/>
      <dgm:spPr/>
    </dgm:pt>
    <dgm:pt modelId="{C0288ABA-CB43-CC4D-A46B-6AD3D3210989}" type="pres">
      <dgm:prSet presAssocID="{909E659B-2F78-524C-90B3-324E6AF39BCC}" presName="accentRepeatNode" presStyleLbl="solidFgAcc1" presStyleIdx="3" presStyleCnt="4"/>
      <dgm:spPr/>
    </dgm:pt>
  </dgm:ptLst>
  <dgm:cxnLst>
    <dgm:cxn modelId="{55016721-8791-DB40-9758-30467FA68765}" type="presOf" srcId="{909E659B-2F78-524C-90B3-324E6AF39BCC}" destId="{28D1ADCB-CF31-6241-8F70-6DD2A2425FB3}" srcOrd="0" destOrd="0" presId="urn:microsoft.com/office/officeart/2008/layout/VerticalCurvedList"/>
    <dgm:cxn modelId="{65CA2707-BC74-DF4E-A17F-582B5B937D43}" srcId="{56F6880B-7291-5640-A824-BE12EBF4BA4E}" destId="{E5A42D0A-1108-474A-96E9-23D3EBCBC39C}" srcOrd="1" destOrd="0" parTransId="{E73207A2-0478-4049-B09D-DEDBD04A30B6}" sibTransId="{F76E5FAE-CC88-8042-A82A-6215FF0B4C51}"/>
    <dgm:cxn modelId="{48534C6F-A912-114D-B658-1D97B038C00C}" srcId="{56F6880B-7291-5640-A824-BE12EBF4BA4E}" destId="{D45B96FB-CD3D-4649-8EC6-5603A837933D}" srcOrd="0" destOrd="0" parTransId="{8CE06935-AD7D-C048-92FD-71A3131BB9D4}" sibTransId="{41E9536F-A0C3-1648-9B64-7E966E968DB2}"/>
    <dgm:cxn modelId="{E0E3CB92-EB56-9040-927D-91567989855F}" srcId="{56F6880B-7291-5640-A824-BE12EBF4BA4E}" destId="{909E659B-2F78-524C-90B3-324E6AF39BCC}" srcOrd="3" destOrd="0" parTransId="{E34C4C00-A0EE-7246-B3AD-12F3C0567AA0}" sibTransId="{12A627D8-7890-194C-80E7-FC94A567CF27}"/>
    <dgm:cxn modelId="{44961BE8-6AFB-844D-AA92-0F83427B35EB}" type="presOf" srcId="{D45B96FB-CD3D-4649-8EC6-5603A837933D}" destId="{1552FE8D-B8FB-1D43-BD0A-F8881FFD0105}" srcOrd="0" destOrd="0" presId="urn:microsoft.com/office/officeart/2008/layout/VerticalCurvedList"/>
    <dgm:cxn modelId="{36428064-0874-F34C-9B1F-71C26B1FC3F0}" type="presOf" srcId="{56F6880B-7291-5640-A824-BE12EBF4BA4E}" destId="{B0817175-BB8D-8242-8A52-61ECB341764A}" srcOrd="0" destOrd="0" presId="urn:microsoft.com/office/officeart/2008/layout/VerticalCurvedList"/>
    <dgm:cxn modelId="{B9864218-F48A-114F-95BF-C4F2AB0D1044}" type="presOf" srcId="{BB0A88C8-163F-A042-913C-3BE96475EDD5}" destId="{B3958ECF-6FC0-7744-88F7-7E9566B5A547}" srcOrd="0" destOrd="0" presId="urn:microsoft.com/office/officeart/2008/layout/VerticalCurvedList"/>
    <dgm:cxn modelId="{65248D47-9505-1346-8055-51165B347FBB}" srcId="{56F6880B-7291-5640-A824-BE12EBF4BA4E}" destId="{BB0A88C8-163F-A042-913C-3BE96475EDD5}" srcOrd="2" destOrd="0" parTransId="{11CE098B-28AC-0B4C-A718-8EE7E818E35E}" sibTransId="{E058DD2D-ABB1-0242-B1DA-28A16B737712}"/>
    <dgm:cxn modelId="{B1A1DE54-9B61-A54B-BB1C-E352F93EFFDE}" type="presOf" srcId="{41E9536F-A0C3-1648-9B64-7E966E968DB2}" destId="{C9323554-82A8-0F4C-869A-B1C10B38B6A6}" srcOrd="0" destOrd="0" presId="urn:microsoft.com/office/officeart/2008/layout/VerticalCurvedList"/>
    <dgm:cxn modelId="{7B96EBCE-E135-6C46-A04C-1DCCD5A2128E}" type="presOf" srcId="{E5A42D0A-1108-474A-96E9-23D3EBCBC39C}" destId="{4765D5CF-B4F5-4B4D-A80F-6BB30D5B7E6B}" srcOrd="0" destOrd="0" presId="urn:microsoft.com/office/officeart/2008/layout/VerticalCurvedList"/>
    <dgm:cxn modelId="{6D91514D-BA6B-0742-9CB0-4426384B680F}" type="presParOf" srcId="{B0817175-BB8D-8242-8A52-61ECB341764A}" destId="{8FFCECFE-4889-564F-9F9F-F3B6839B5FF8}" srcOrd="0" destOrd="0" presId="urn:microsoft.com/office/officeart/2008/layout/VerticalCurvedList"/>
    <dgm:cxn modelId="{C4305109-A258-8A42-BFFE-7C68D7B9BCF6}" type="presParOf" srcId="{8FFCECFE-4889-564F-9F9F-F3B6839B5FF8}" destId="{830BF246-DF0B-7D4F-8FB4-E6CA44498795}" srcOrd="0" destOrd="0" presId="urn:microsoft.com/office/officeart/2008/layout/VerticalCurvedList"/>
    <dgm:cxn modelId="{9800C245-B120-C244-84B2-2D5EE79E2377}" type="presParOf" srcId="{830BF246-DF0B-7D4F-8FB4-E6CA44498795}" destId="{57D31925-267C-F847-A95C-1F27367F9138}" srcOrd="0" destOrd="0" presId="urn:microsoft.com/office/officeart/2008/layout/VerticalCurvedList"/>
    <dgm:cxn modelId="{519612A4-F8B0-B745-9DFF-F54594FB1381}" type="presParOf" srcId="{830BF246-DF0B-7D4F-8FB4-E6CA44498795}" destId="{C9323554-82A8-0F4C-869A-B1C10B38B6A6}" srcOrd="1" destOrd="0" presId="urn:microsoft.com/office/officeart/2008/layout/VerticalCurvedList"/>
    <dgm:cxn modelId="{705562D6-3BA5-094B-9F53-87A508955BA6}" type="presParOf" srcId="{830BF246-DF0B-7D4F-8FB4-E6CA44498795}" destId="{23AE44B5-859F-054E-83D4-E566F8ABCB65}" srcOrd="2" destOrd="0" presId="urn:microsoft.com/office/officeart/2008/layout/VerticalCurvedList"/>
    <dgm:cxn modelId="{DA7BDCDF-E653-5740-B93E-56E386AC733B}" type="presParOf" srcId="{830BF246-DF0B-7D4F-8FB4-E6CA44498795}" destId="{82CD6DD8-07C7-CD48-870F-27382372B4CB}" srcOrd="3" destOrd="0" presId="urn:microsoft.com/office/officeart/2008/layout/VerticalCurvedList"/>
    <dgm:cxn modelId="{68855ADB-72A3-884F-9B9B-C0686C3EDEF2}" type="presParOf" srcId="{8FFCECFE-4889-564F-9F9F-F3B6839B5FF8}" destId="{1552FE8D-B8FB-1D43-BD0A-F8881FFD0105}" srcOrd="1" destOrd="0" presId="urn:microsoft.com/office/officeart/2008/layout/VerticalCurvedList"/>
    <dgm:cxn modelId="{F5248A0F-06E5-6B4E-B1ED-8AE51D53FA49}" type="presParOf" srcId="{8FFCECFE-4889-564F-9F9F-F3B6839B5FF8}" destId="{77FE0C9E-DD0A-F04C-8427-C34412CACCE2}" srcOrd="2" destOrd="0" presId="urn:microsoft.com/office/officeart/2008/layout/VerticalCurvedList"/>
    <dgm:cxn modelId="{73EC2D33-019C-BF40-B747-263193F54D09}" type="presParOf" srcId="{77FE0C9E-DD0A-F04C-8427-C34412CACCE2}" destId="{9B8B7416-D356-474A-974C-F016D284C01E}" srcOrd="0" destOrd="0" presId="urn:microsoft.com/office/officeart/2008/layout/VerticalCurvedList"/>
    <dgm:cxn modelId="{9AD81AA6-9CE9-0541-B287-826ECCC3FF43}" type="presParOf" srcId="{8FFCECFE-4889-564F-9F9F-F3B6839B5FF8}" destId="{4765D5CF-B4F5-4B4D-A80F-6BB30D5B7E6B}" srcOrd="3" destOrd="0" presId="urn:microsoft.com/office/officeart/2008/layout/VerticalCurvedList"/>
    <dgm:cxn modelId="{45CFD286-9EEB-AB4E-9480-39440F410F86}" type="presParOf" srcId="{8FFCECFE-4889-564F-9F9F-F3B6839B5FF8}" destId="{F17B1745-4E1A-5F4B-94AD-A173AAF8550D}" srcOrd="4" destOrd="0" presId="urn:microsoft.com/office/officeart/2008/layout/VerticalCurvedList"/>
    <dgm:cxn modelId="{B1A1BFC7-C301-1646-ABE0-4D923BFB437C}" type="presParOf" srcId="{F17B1745-4E1A-5F4B-94AD-A173AAF8550D}" destId="{40B59D14-C660-4240-B7C3-C02E58A42BB8}" srcOrd="0" destOrd="0" presId="urn:microsoft.com/office/officeart/2008/layout/VerticalCurvedList"/>
    <dgm:cxn modelId="{E27D26FF-2515-DB48-899F-03B3EB5C8E23}" type="presParOf" srcId="{8FFCECFE-4889-564F-9F9F-F3B6839B5FF8}" destId="{B3958ECF-6FC0-7744-88F7-7E9566B5A547}" srcOrd="5" destOrd="0" presId="urn:microsoft.com/office/officeart/2008/layout/VerticalCurvedList"/>
    <dgm:cxn modelId="{D0E71834-2E05-7B49-935C-62AAA5F26607}" type="presParOf" srcId="{8FFCECFE-4889-564F-9F9F-F3B6839B5FF8}" destId="{22D75592-8635-FC42-B2AE-E55419D6E708}" srcOrd="6" destOrd="0" presId="urn:microsoft.com/office/officeart/2008/layout/VerticalCurvedList"/>
    <dgm:cxn modelId="{E41B804C-76E7-9A40-812F-C62A0C5AA67D}" type="presParOf" srcId="{22D75592-8635-FC42-B2AE-E55419D6E708}" destId="{54989092-4E4E-BF49-BCFE-0C5131550B11}" srcOrd="0" destOrd="0" presId="urn:microsoft.com/office/officeart/2008/layout/VerticalCurvedList"/>
    <dgm:cxn modelId="{27592A7F-293F-7948-9763-F9BEB5CD1928}" type="presParOf" srcId="{8FFCECFE-4889-564F-9F9F-F3B6839B5FF8}" destId="{28D1ADCB-CF31-6241-8F70-6DD2A2425FB3}" srcOrd="7" destOrd="0" presId="urn:microsoft.com/office/officeart/2008/layout/VerticalCurvedList"/>
    <dgm:cxn modelId="{983F7345-C606-754B-A194-3B1BB9A806F6}" type="presParOf" srcId="{8FFCECFE-4889-564F-9F9F-F3B6839B5FF8}" destId="{152FB3B7-ECB2-C04D-944C-C3504E00452A}" srcOrd="8" destOrd="0" presId="urn:microsoft.com/office/officeart/2008/layout/VerticalCurvedList"/>
    <dgm:cxn modelId="{4F352377-716C-1C45-8FB4-AFCA7CED1FD4}" type="presParOf" srcId="{152FB3B7-ECB2-C04D-944C-C3504E00452A}" destId="{C0288ABA-CB43-CC4D-A46B-6AD3D321098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772BF6-06F7-4651-A029-B4B780961031}" type="doc">
      <dgm:prSet loTypeId="urn:microsoft.com/office/officeart/2005/8/layout/chevron2" loCatId="list" qsTypeId="urn:microsoft.com/office/officeart/2005/8/quickstyle/simple1" qsCatId="simple" csTypeId="urn:microsoft.com/office/officeart/2005/8/colors/accent1_3" csCatId="accent1" phldr="1"/>
      <dgm:spPr/>
      <dgm:t>
        <a:bodyPr/>
        <a:lstStyle/>
        <a:p>
          <a:endParaRPr lang="zh-CN" altLang="en-US"/>
        </a:p>
      </dgm:t>
    </dgm:pt>
    <dgm:pt modelId="{FFCBA259-DB06-4F99-974C-F6E532CAA7DF}">
      <dgm:prSet phldrT="[文本]" phldr="1">
        <dgm:style>
          <a:lnRef idx="2">
            <a:schemeClr val="accent1">
              <a:shade val="50000"/>
            </a:schemeClr>
          </a:lnRef>
          <a:fillRef idx="1">
            <a:schemeClr val="accent1"/>
          </a:fillRef>
          <a:effectRef idx="0">
            <a:schemeClr val="accent1"/>
          </a:effectRef>
          <a:fontRef idx="minor">
            <a:schemeClr val="lt1"/>
          </a:fontRef>
        </dgm:style>
      </dgm:prSet>
      <dgm:spPr>
        <a:solidFill>
          <a:schemeClr val="accent1">
            <a:lumMod val="75000"/>
          </a:schemeClr>
        </a:solidFill>
      </dgm:spPr>
      <dgm:t>
        <a:bodyPr/>
        <a:lstStyle/>
        <a:p>
          <a:endParaRPr lang="zh-CN" altLang="en-US" dirty="0"/>
        </a:p>
      </dgm:t>
    </dgm:pt>
    <dgm:pt modelId="{17BB6BCF-3C42-409D-B4D0-D85A45346A8F}" type="parTrans" cxnId="{67EFB8CA-5CE0-4B6B-89C6-F12C297BF209}">
      <dgm:prSet/>
      <dgm:spPr/>
      <dgm:t>
        <a:bodyPr/>
        <a:lstStyle/>
        <a:p>
          <a:endParaRPr lang="zh-CN" altLang="en-US"/>
        </a:p>
      </dgm:t>
    </dgm:pt>
    <dgm:pt modelId="{CEF5CE5B-FA6C-4C22-A804-AD6C9B618C63}" type="sibTrans" cxnId="{67EFB8CA-5CE0-4B6B-89C6-F12C297BF209}">
      <dgm:prSet/>
      <dgm:spPr/>
      <dgm:t>
        <a:bodyPr/>
        <a:lstStyle/>
        <a:p>
          <a:endParaRPr lang="zh-CN" altLang="en-US"/>
        </a:p>
      </dgm:t>
    </dgm:pt>
    <dgm:pt modelId="{2F680339-C139-470E-8931-7BBDCA214C24}">
      <dgm:prSet phldrT="[文本]"/>
      <dgm:spPr/>
      <dgm:t>
        <a:bodyPr/>
        <a:lstStyle/>
        <a:p>
          <a:r>
            <a:rPr lang="zh-CN" altLang="en-US" b="1" dirty="0" smtClean="0">
              <a:solidFill>
                <a:schemeClr val="tx2"/>
              </a:solidFill>
            </a:rPr>
            <a:t>选题背景</a:t>
          </a:r>
          <a:endParaRPr lang="zh-CN" altLang="en-US" dirty="0"/>
        </a:p>
      </dgm:t>
    </dgm:pt>
    <dgm:pt modelId="{52C9A22F-A596-4839-AAB7-A433EC9BFD90}" type="parTrans" cxnId="{BEEFB5E4-175E-4A64-8D77-78D1FD1CC111}">
      <dgm:prSet/>
      <dgm:spPr/>
      <dgm:t>
        <a:bodyPr/>
        <a:lstStyle/>
        <a:p>
          <a:endParaRPr lang="zh-CN" altLang="en-US"/>
        </a:p>
      </dgm:t>
    </dgm:pt>
    <dgm:pt modelId="{D27F2D38-DE7E-49EF-BC33-76FBFD10EE45}" type="sibTrans" cxnId="{BEEFB5E4-175E-4A64-8D77-78D1FD1CC111}">
      <dgm:prSet/>
      <dgm:spPr/>
      <dgm:t>
        <a:bodyPr/>
        <a:lstStyle/>
        <a:p>
          <a:endParaRPr lang="zh-CN" altLang="en-US"/>
        </a:p>
      </dgm:t>
    </dgm:pt>
    <dgm:pt modelId="{A92AF156-8F18-426F-A4F7-3023E18E22E0}">
      <dgm:prSet phldrT="[文本]" phldr="1"/>
      <dgm:spPr>
        <a:solidFill>
          <a:srgbClr val="0F68B9"/>
        </a:solidFill>
        <a:ln>
          <a:solidFill>
            <a:schemeClr val="accent1">
              <a:lumMod val="75000"/>
            </a:schemeClr>
          </a:solidFill>
        </a:ln>
      </dgm:spPr>
      <dgm:t>
        <a:bodyPr/>
        <a:lstStyle/>
        <a:p>
          <a:endParaRPr lang="zh-CN" altLang="en-US" dirty="0"/>
        </a:p>
      </dgm:t>
    </dgm:pt>
    <dgm:pt modelId="{A4B8FA8C-9974-4531-B8AA-6BD6D18EDBC9}" type="parTrans" cxnId="{EF6E274B-E05D-48E1-ABB8-A0AD7797C5C3}">
      <dgm:prSet/>
      <dgm:spPr/>
      <dgm:t>
        <a:bodyPr/>
        <a:lstStyle/>
        <a:p>
          <a:endParaRPr lang="zh-CN" altLang="en-US"/>
        </a:p>
      </dgm:t>
    </dgm:pt>
    <dgm:pt modelId="{31D45809-C054-4D39-878B-9F4B61899BBF}" type="sibTrans" cxnId="{EF6E274B-E05D-48E1-ABB8-A0AD7797C5C3}">
      <dgm:prSet/>
      <dgm:spPr/>
      <dgm:t>
        <a:bodyPr/>
        <a:lstStyle/>
        <a:p>
          <a:endParaRPr lang="zh-CN" altLang="en-US"/>
        </a:p>
      </dgm:t>
    </dgm:pt>
    <dgm:pt modelId="{4AAF4DD5-8CA8-4925-8225-62F86F409ECE}">
      <dgm:prSet phldrT="[文本]"/>
      <dgm:spPr/>
      <dgm:t>
        <a:bodyPr/>
        <a:lstStyle/>
        <a:p>
          <a:r>
            <a:rPr lang="zh-CN" altLang="en-US" b="1" dirty="0" smtClean="0">
              <a:solidFill>
                <a:schemeClr val="tx2"/>
              </a:solidFill>
            </a:rPr>
            <a:t>国内外研究现状</a:t>
          </a:r>
          <a:endParaRPr lang="zh-CN" altLang="en-US" dirty="0">
            <a:solidFill>
              <a:srgbClr val="FF0000"/>
            </a:solidFill>
          </a:endParaRPr>
        </a:p>
      </dgm:t>
    </dgm:pt>
    <dgm:pt modelId="{E7568739-AB79-47EA-8381-05B30E323402}" type="parTrans" cxnId="{C975238B-18AD-4ACD-807E-D94EDFFAE01D}">
      <dgm:prSet/>
      <dgm:spPr/>
      <dgm:t>
        <a:bodyPr/>
        <a:lstStyle/>
        <a:p>
          <a:endParaRPr lang="zh-CN" altLang="en-US"/>
        </a:p>
      </dgm:t>
    </dgm:pt>
    <dgm:pt modelId="{3DD76A18-379C-4EF7-A71D-201160649ECA}" type="sibTrans" cxnId="{C975238B-18AD-4ACD-807E-D94EDFFAE01D}">
      <dgm:prSet/>
      <dgm:spPr/>
      <dgm:t>
        <a:bodyPr/>
        <a:lstStyle/>
        <a:p>
          <a:endParaRPr lang="zh-CN" altLang="en-US"/>
        </a:p>
      </dgm:t>
    </dgm:pt>
    <dgm:pt modelId="{BCF6E94D-ED74-4C6E-BE30-AB8BA6056519}">
      <dgm:prSet phldrT="[文本]" phldr="1"/>
      <dgm:spPr>
        <a:solidFill>
          <a:srgbClr val="FF0000"/>
        </a:solidFill>
      </dgm:spPr>
      <dgm:t>
        <a:bodyPr/>
        <a:lstStyle/>
        <a:p>
          <a:endParaRPr lang="zh-CN" altLang="en-US" dirty="0"/>
        </a:p>
      </dgm:t>
    </dgm:pt>
    <dgm:pt modelId="{9D1DF1BD-32DC-4C3C-8EB4-828E0AFFCF9C}" type="parTrans" cxnId="{8073FA0A-A81B-41BE-A679-2FAAC53BC2A3}">
      <dgm:prSet/>
      <dgm:spPr/>
      <dgm:t>
        <a:bodyPr/>
        <a:lstStyle/>
        <a:p>
          <a:endParaRPr lang="zh-CN" altLang="en-US"/>
        </a:p>
      </dgm:t>
    </dgm:pt>
    <dgm:pt modelId="{3C98A8D0-0F6E-47BD-937C-0B326EBB31F0}" type="sibTrans" cxnId="{8073FA0A-A81B-41BE-A679-2FAAC53BC2A3}">
      <dgm:prSet/>
      <dgm:spPr/>
      <dgm:t>
        <a:bodyPr/>
        <a:lstStyle/>
        <a:p>
          <a:endParaRPr lang="zh-CN" altLang="en-US"/>
        </a:p>
      </dgm:t>
    </dgm:pt>
    <dgm:pt modelId="{145DB69D-F46B-46B9-B03E-089F62E61BB7}">
      <dgm:prSet phldrT="[文本]"/>
      <dgm:spPr/>
      <dgm:t>
        <a:bodyPr/>
        <a:lstStyle/>
        <a:p>
          <a:r>
            <a:rPr lang="zh-CN" altLang="en-US" b="1" dirty="0" smtClean="0">
              <a:solidFill>
                <a:srgbClr val="FF0000"/>
              </a:solidFill>
            </a:rPr>
            <a:t>研究目的与意义</a:t>
          </a:r>
          <a:endParaRPr lang="zh-CN" altLang="en-US" dirty="0">
            <a:solidFill>
              <a:srgbClr val="FF0000"/>
            </a:solidFill>
          </a:endParaRPr>
        </a:p>
      </dgm:t>
    </dgm:pt>
    <dgm:pt modelId="{ECDBEB9A-E3EA-49E1-ADDE-38D7EE382A63}" type="parTrans" cxnId="{6E828D9F-52FE-47CB-8EE5-BBE3E22CDA15}">
      <dgm:prSet/>
      <dgm:spPr/>
      <dgm:t>
        <a:bodyPr/>
        <a:lstStyle/>
        <a:p>
          <a:endParaRPr lang="zh-CN" altLang="en-US"/>
        </a:p>
      </dgm:t>
    </dgm:pt>
    <dgm:pt modelId="{A72F8A1E-646B-4C04-91DF-1D4769031332}" type="sibTrans" cxnId="{6E828D9F-52FE-47CB-8EE5-BBE3E22CDA15}">
      <dgm:prSet/>
      <dgm:spPr/>
      <dgm:t>
        <a:bodyPr/>
        <a:lstStyle/>
        <a:p>
          <a:endParaRPr lang="zh-CN" altLang="en-US"/>
        </a:p>
      </dgm:t>
    </dgm:pt>
    <dgm:pt modelId="{6D9D05F1-CFF6-4C3D-B25C-9D78CF0D6EA4}">
      <dgm:prSet/>
      <dgm:spPr/>
      <dgm:t>
        <a:bodyPr/>
        <a:lstStyle/>
        <a:p>
          <a:endParaRPr lang="zh-CN" altLang="en-US" dirty="0"/>
        </a:p>
      </dgm:t>
    </dgm:pt>
    <dgm:pt modelId="{7DA72C17-D835-475E-85DB-88DF1BEE06C0}" type="parTrans" cxnId="{F703ACEF-8E3F-4B9B-9E7A-E19EF038191C}">
      <dgm:prSet/>
      <dgm:spPr/>
      <dgm:t>
        <a:bodyPr/>
        <a:lstStyle/>
        <a:p>
          <a:endParaRPr lang="zh-CN" altLang="en-US"/>
        </a:p>
      </dgm:t>
    </dgm:pt>
    <dgm:pt modelId="{BA8BF088-3D55-43FD-B1C6-C9695ECEE3BE}" type="sibTrans" cxnId="{F703ACEF-8E3F-4B9B-9E7A-E19EF038191C}">
      <dgm:prSet/>
      <dgm:spPr/>
      <dgm:t>
        <a:bodyPr/>
        <a:lstStyle/>
        <a:p>
          <a:endParaRPr lang="zh-CN" altLang="en-US"/>
        </a:p>
      </dgm:t>
    </dgm:pt>
    <dgm:pt modelId="{BFEE376F-BA01-45D9-B6D6-37AE9A4DA58F}">
      <dgm:prSet/>
      <dgm:spPr/>
      <dgm:t>
        <a:bodyPr/>
        <a:lstStyle/>
        <a:p>
          <a:endParaRPr lang="zh-CN" altLang="en-US" dirty="0"/>
        </a:p>
      </dgm:t>
    </dgm:pt>
    <dgm:pt modelId="{31A7CF4B-A671-45F6-8E91-FE6115D8ADEA}" type="parTrans" cxnId="{BCF12564-82DF-4B3E-BF2D-D47266CD1E11}">
      <dgm:prSet/>
      <dgm:spPr/>
      <dgm:t>
        <a:bodyPr/>
        <a:lstStyle/>
        <a:p>
          <a:endParaRPr lang="zh-CN" altLang="en-US"/>
        </a:p>
      </dgm:t>
    </dgm:pt>
    <dgm:pt modelId="{FDBA4B70-FB16-4AA0-93CD-4868CDC93305}" type="sibTrans" cxnId="{BCF12564-82DF-4B3E-BF2D-D47266CD1E11}">
      <dgm:prSet/>
      <dgm:spPr/>
      <dgm:t>
        <a:bodyPr/>
        <a:lstStyle/>
        <a:p>
          <a:endParaRPr lang="zh-CN" altLang="en-US"/>
        </a:p>
      </dgm:t>
    </dgm:pt>
    <dgm:pt modelId="{743DC7DA-6D0D-4C14-A415-769EA628D30A}">
      <dgm:prSet/>
      <dgm:spPr/>
      <dgm:t>
        <a:bodyPr/>
        <a:lstStyle/>
        <a:p>
          <a:endParaRPr lang="zh-CN" altLang="en-US" dirty="0"/>
        </a:p>
      </dgm:t>
    </dgm:pt>
    <dgm:pt modelId="{9B6F457A-BEED-4DD3-AF27-9974EC8B641D}" type="parTrans" cxnId="{6B1D8C46-3B64-4F01-B298-31F31493F7A5}">
      <dgm:prSet/>
      <dgm:spPr/>
      <dgm:t>
        <a:bodyPr/>
        <a:lstStyle/>
        <a:p>
          <a:endParaRPr lang="zh-CN" altLang="en-US"/>
        </a:p>
      </dgm:t>
    </dgm:pt>
    <dgm:pt modelId="{7B4B11AE-816C-4B39-93CD-2D792631F286}" type="sibTrans" cxnId="{6B1D8C46-3B64-4F01-B298-31F31493F7A5}">
      <dgm:prSet/>
      <dgm:spPr/>
      <dgm:t>
        <a:bodyPr/>
        <a:lstStyle/>
        <a:p>
          <a:endParaRPr lang="zh-CN" altLang="en-US"/>
        </a:p>
      </dgm:t>
    </dgm:pt>
    <dgm:pt modelId="{656F983A-B580-4D9F-95AB-0F9E370E707E}">
      <dgm:prSet/>
      <dgm:spPr/>
      <dgm:t>
        <a:bodyPr/>
        <a:lstStyle/>
        <a:p>
          <a:endParaRPr lang="zh-CN" altLang="en-US" dirty="0"/>
        </a:p>
      </dgm:t>
    </dgm:pt>
    <dgm:pt modelId="{C5232215-9652-471B-8C3D-82EC9ED941A5}" type="parTrans" cxnId="{4B490A7C-FD03-41F0-B652-7BD8AA5EF5CA}">
      <dgm:prSet/>
      <dgm:spPr/>
      <dgm:t>
        <a:bodyPr/>
        <a:lstStyle/>
        <a:p>
          <a:endParaRPr lang="zh-CN" altLang="en-US"/>
        </a:p>
      </dgm:t>
    </dgm:pt>
    <dgm:pt modelId="{F2E136C3-7825-49CA-9A55-2EE7D495BD13}" type="sibTrans" cxnId="{4B490A7C-FD03-41F0-B652-7BD8AA5EF5CA}">
      <dgm:prSet/>
      <dgm:spPr/>
      <dgm:t>
        <a:bodyPr/>
        <a:lstStyle/>
        <a:p>
          <a:endParaRPr lang="zh-CN" altLang="en-US"/>
        </a:p>
      </dgm:t>
    </dgm:pt>
    <dgm:pt modelId="{95B78D3F-8952-4800-9349-6289D4C4053F}">
      <dgm:prSet/>
      <dgm:spPr/>
      <dgm:t>
        <a:bodyPr/>
        <a:lstStyle/>
        <a:p>
          <a:r>
            <a:rPr lang="zh-CN" altLang="en-US" b="1" dirty="0" smtClean="0">
              <a:solidFill>
                <a:schemeClr val="tx2"/>
              </a:solidFill>
            </a:rPr>
            <a:t>研究内容</a:t>
          </a:r>
          <a:endParaRPr lang="zh-CN" altLang="en-US" dirty="0"/>
        </a:p>
      </dgm:t>
    </dgm:pt>
    <dgm:pt modelId="{E38000F5-EDDC-48B2-8B0F-B1A88A0108B8}" type="parTrans" cxnId="{D8EF7000-9A24-42E9-9222-6FCFDCE23558}">
      <dgm:prSet/>
      <dgm:spPr/>
      <dgm:t>
        <a:bodyPr/>
        <a:lstStyle/>
        <a:p>
          <a:endParaRPr lang="zh-CN" altLang="en-US"/>
        </a:p>
      </dgm:t>
    </dgm:pt>
    <dgm:pt modelId="{9A739906-11B7-427C-AB2D-80BB761C0905}" type="sibTrans" cxnId="{D8EF7000-9A24-42E9-9222-6FCFDCE23558}">
      <dgm:prSet/>
      <dgm:spPr/>
      <dgm:t>
        <a:bodyPr/>
        <a:lstStyle/>
        <a:p>
          <a:endParaRPr lang="zh-CN" altLang="en-US"/>
        </a:p>
      </dgm:t>
    </dgm:pt>
    <dgm:pt modelId="{9A216D05-9FEA-44EF-A7D8-D2C9072EAA0C}">
      <dgm:prSet/>
      <dgm:spPr/>
      <dgm:t>
        <a:bodyPr/>
        <a:lstStyle/>
        <a:p>
          <a:r>
            <a:rPr lang="zh-CN" altLang="en-US" b="1" dirty="0" smtClean="0">
              <a:solidFill>
                <a:schemeClr val="tx2"/>
              </a:solidFill>
            </a:rPr>
            <a:t>研究方法</a:t>
          </a:r>
          <a:endParaRPr lang="zh-CN" altLang="en-US" dirty="0"/>
        </a:p>
      </dgm:t>
    </dgm:pt>
    <dgm:pt modelId="{6B54C1CE-6FBA-470E-8916-778304041D8A}" type="parTrans" cxnId="{89D69DE5-210D-4F5C-8DC6-18335A8E28B8}">
      <dgm:prSet/>
      <dgm:spPr/>
      <dgm:t>
        <a:bodyPr/>
        <a:lstStyle/>
        <a:p>
          <a:endParaRPr lang="zh-CN" altLang="en-US"/>
        </a:p>
      </dgm:t>
    </dgm:pt>
    <dgm:pt modelId="{650F0AC2-73E6-45DF-BE19-ED5D27541810}" type="sibTrans" cxnId="{89D69DE5-210D-4F5C-8DC6-18335A8E28B8}">
      <dgm:prSet/>
      <dgm:spPr/>
      <dgm:t>
        <a:bodyPr/>
        <a:lstStyle/>
        <a:p>
          <a:endParaRPr lang="zh-CN" altLang="en-US"/>
        </a:p>
      </dgm:t>
    </dgm:pt>
    <dgm:pt modelId="{BCBA3779-0D45-4106-852B-71398F803D21}">
      <dgm:prSet/>
      <dgm:spPr/>
      <dgm:t>
        <a:bodyPr/>
        <a:lstStyle/>
        <a:p>
          <a:r>
            <a:rPr lang="zh-CN" altLang="en-US" b="1" dirty="0" smtClean="0">
              <a:solidFill>
                <a:schemeClr val="tx2"/>
              </a:solidFill>
            </a:rPr>
            <a:t>文章框架</a:t>
          </a:r>
          <a:endParaRPr lang="zh-CN" altLang="en-US" dirty="0"/>
        </a:p>
      </dgm:t>
    </dgm:pt>
    <dgm:pt modelId="{CF01793B-87E7-4C30-AD11-3CACEFEE9166}" type="parTrans" cxnId="{D76C01A3-445D-4677-9A31-323BDB6D2161}">
      <dgm:prSet/>
      <dgm:spPr/>
      <dgm:t>
        <a:bodyPr/>
        <a:lstStyle/>
        <a:p>
          <a:endParaRPr lang="zh-CN" altLang="en-US"/>
        </a:p>
      </dgm:t>
    </dgm:pt>
    <dgm:pt modelId="{0EC7EB68-E9F1-4D87-81D1-3875ABC1FE26}" type="sibTrans" cxnId="{D76C01A3-445D-4677-9A31-323BDB6D2161}">
      <dgm:prSet/>
      <dgm:spPr/>
      <dgm:t>
        <a:bodyPr/>
        <a:lstStyle/>
        <a:p>
          <a:endParaRPr lang="zh-CN" altLang="en-US"/>
        </a:p>
      </dgm:t>
    </dgm:pt>
    <dgm:pt modelId="{85F25ACD-99B1-4A09-8D6B-BABBFBC5AAE1}">
      <dgm:prSet/>
      <dgm:spPr/>
      <dgm:t>
        <a:bodyPr/>
        <a:lstStyle/>
        <a:p>
          <a:r>
            <a:rPr lang="zh-CN" altLang="en-US" b="1" dirty="0" smtClean="0">
              <a:solidFill>
                <a:schemeClr val="tx2"/>
              </a:solidFill>
            </a:rPr>
            <a:t>参考文献</a:t>
          </a:r>
          <a:endParaRPr lang="zh-CN" altLang="en-US" dirty="0"/>
        </a:p>
      </dgm:t>
    </dgm:pt>
    <dgm:pt modelId="{A5A75B22-1B1A-4A43-9E3A-E024B3209BE0}" type="parTrans" cxnId="{2AA1917D-0A6F-412F-BE7A-32AC2FC1A185}">
      <dgm:prSet/>
      <dgm:spPr/>
      <dgm:t>
        <a:bodyPr/>
        <a:lstStyle/>
        <a:p>
          <a:endParaRPr lang="zh-CN" altLang="en-US"/>
        </a:p>
      </dgm:t>
    </dgm:pt>
    <dgm:pt modelId="{6D3932B2-5317-400B-8E40-6594FDFAFACA}" type="sibTrans" cxnId="{2AA1917D-0A6F-412F-BE7A-32AC2FC1A185}">
      <dgm:prSet/>
      <dgm:spPr/>
      <dgm:t>
        <a:bodyPr/>
        <a:lstStyle/>
        <a:p>
          <a:endParaRPr lang="zh-CN" altLang="en-US"/>
        </a:p>
      </dgm:t>
    </dgm:pt>
    <dgm:pt modelId="{EAAB0E9B-7440-4475-B661-C06431428C41}" type="pres">
      <dgm:prSet presAssocID="{1D772BF6-06F7-4651-A029-B4B780961031}" presName="linearFlow" presStyleCnt="0">
        <dgm:presLayoutVars>
          <dgm:dir/>
          <dgm:animLvl val="lvl"/>
          <dgm:resizeHandles val="exact"/>
        </dgm:presLayoutVars>
      </dgm:prSet>
      <dgm:spPr/>
      <dgm:t>
        <a:bodyPr/>
        <a:lstStyle/>
        <a:p>
          <a:endParaRPr lang="zh-CN" altLang="en-US"/>
        </a:p>
      </dgm:t>
    </dgm:pt>
    <dgm:pt modelId="{84318386-AC97-41C8-93A1-703E401ECF90}" type="pres">
      <dgm:prSet presAssocID="{FFCBA259-DB06-4F99-974C-F6E532CAA7DF}" presName="composite" presStyleCnt="0"/>
      <dgm:spPr/>
    </dgm:pt>
    <dgm:pt modelId="{D079A889-7926-42D4-942C-B9541A600B18}" type="pres">
      <dgm:prSet presAssocID="{FFCBA259-DB06-4F99-974C-F6E532CAA7DF}" presName="parentText" presStyleLbl="alignNode1" presStyleIdx="0" presStyleCnt="7">
        <dgm:presLayoutVars>
          <dgm:chMax val="1"/>
          <dgm:bulletEnabled val="1"/>
        </dgm:presLayoutVars>
      </dgm:prSet>
      <dgm:spPr/>
      <dgm:t>
        <a:bodyPr/>
        <a:lstStyle/>
        <a:p>
          <a:endParaRPr lang="zh-CN" altLang="en-US"/>
        </a:p>
      </dgm:t>
    </dgm:pt>
    <dgm:pt modelId="{6C3B9F8B-9366-4491-9EB5-EB82FA449375}" type="pres">
      <dgm:prSet presAssocID="{FFCBA259-DB06-4F99-974C-F6E532CAA7DF}" presName="descendantText" presStyleLbl="alignAcc1" presStyleIdx="0" presStyleCnt="7">
        <dgm:presLayoutVars>
          <dgm:bulletEnabled val="1"/>
        </dgm:presLayoutVars>
      </dgm:prSet>
      <dgm:spPr/>
      <dgm:t>
        <a:bodyPr/>
        <a:lstStyle/>
        <a:p>
          <a:endParaRPr lang="zh-CN" altLang="en-US"/>
        </a:p>
      </dgm:t>
    </dgm:pt>
    <dgm:pt modelId="{937E4FDE-D525-4661-8FE9-5E0A6D03081E}" type="pres">
      <dgm:prSet presAssocID="{CEF5CE5B-FA6C-4C22-A804-AD6C9B618C63}" presName="sp" presStyleCnt="0"/>
      <dgm:spPr/>
    </dgm:pt>
    <dgm:pt modelId="{485F9F22-6CEE-44E1-A7E7-6C07E3037C73}" type="pres">
      <dgm:prSet presAssocID="{A92AF156-8F18-426F-A4F7-3023E18E22E0}" presName="composite" presStyleCnt="0"/>
      <dgm:spPr/>
    </dgm:pt>
    <dgm:pt modelId="{FB5F04B6-4EB5-4A24-B0FE-3126F829F4D6}" type="pres">
      <dgm:prSet presAssocID="{A92AF156-8F18-426F-A4F7-3023E18E22E0}" presName="parentText" presStyleLbl="alignNode1" presStyleIdx="1" presStyleCnt="7">
        <dgm:presLayoutVars>
          <dgm:chMax val="1"/>
          <dgm:bulletEnabled val="1"/>
        </dgm:presLayoutVars>
      </dgm:prSet>
      <dgm:spPr/>
      <dgm:t>
        <a:bodyPr/>
        <a:lstStyle/>
        <a:p>
          <a:endParaRPr lang="zh-CN" altLang="en-US"/>
        </a:p>
      </dgm:t>
    </dgm:pt>
    <dgm:pt modelId="{28538A20-80BE-452B-94D6-2A3C2E6EBE5C}" type="pres">
      <dgm:prSet presAssocID="{A92AF156-8F18-426F-A4F7-3023E18E22E0}" presName="descendantText" presStyleLbl="alignAcc1" presStyleIdx="1" presStyleCnt="7">
        <dgm:presLayoutVars>
          <dgm:bulletEnabled val="1"/>
        </dgm:presLayoutVars>
      </dgm:prSet>
      <dgm:spPr/>
      <dgm:t>
        <a:bodyPr/>
        <a:lstStyle/>
        <a:p>
          <a:endParaRPr lang="zh-CN" altLang="en-US"/>
        </a:p>
      </dgm:t>
    </dgm:pt>
    <dgm:pt modelId="{F8663CAE-21D0-44B7-BA01-5ED83B2861F4}" type="pres">
      <dgm:prSet presAssocID="{31D45809-C054-4D39-878B-9F4B61899BBF}" presName="sp" presStyleCnt="0"/>
      <dgm:spPr/>
    </dgm:pt>
    <dgm:pt modelId="{C2AE3319-AF87-4BA2-9D8B-E9AECD9752C1}" type="pres">
      <dgm:prSet presAssocID="{BCF6E94D-ED74-4C6E-BE30-AB8BA6056519}" presName="composite" presStyleCnt="0"/>
      <dgm:spPr/>
    </dgm:pt>
    <dgm:pt modelId="{6F4B8583-741F-4390-93BA-1C87ED648F99}" type="pres">
      <dgm:prSet presAssocID="{BCF6E94D-ED74-4C6E-BE30-AB8BA6056519}" presName="parentText" presStyleLbl="alignNode1" presStyleIdx="2" presStyleCnt="7">
        <dgm:presLayoutVars>
          <dgm:chMax val="1"/>
          <dgm:bulletEnabled val="1"/>
        </dgm:presLayoutVars>
      </dgm:prSet>
      <dgm:spPr/>
      <dgm:t>
        <a:bodyPr/>
        <a:lstStyle/>
        <a:p>
          <a:endParaRPr lang="zh-CN" altLang="en-US"/>
        </a:p>
      </dgm:t>
    </dgm:pt>
    <dgm:pt modelId="{DE93F313-3056-441E-BF44-08BCF2701DA0}" type="pres">
      <dgm:prSet presAssocID="{BCF6E94D-ED74-4C6E-BE30-AB8BA6056519}" presName="descendantText" presStyleLbl="alignAcc1" presStyleIdx="2" presStyleCnt="7">
        <dgm:presLayoutVars>
          <dgm:bulletEnabled val="1"/>
        </dgm:presLayoutVars>
      </dgm:prSet>
      <dgm:spPr/>
      <dgm:t>
        <a:bodyPr/>
        <a:lstStyle/>
        <a:p>
          <a:endParaRPr lang="zh-CN" altLang="en-US"/>
        </a:p>
      </dgm:t>
    </dgm:pt>
    <dgm:pt modelId="{B9D71E73-8073-4EBF-B9D0-74478F2EE089}" type="pres">
      <dgm:prSet presAssocID="{3C98A8D0-0F6E-47BD-937C-0B326EBB31F0}" presName="sp" presStyleCnt="0"/>
      <dgm:spPr/>
    </dgm:pt>
    <dgm:pt modelId="{B2E6AFFA-82EE-4C5B-871B-7CE9E2573D61}" type="pres">
      <dgm:prSet presAssocID="{6D9D05F1-CFF6-4C3D-B25C-9D78CF0D6EA4}" presName="composite" presStyleCnt="0"/>
      <dgm:spPr/>
    </dgm:pt>
    <dgm:pt modelId="{4D1B7F81-D893-4477-A6B6-E73AF22AF382}" type="pres">
      <dgm:prSet presAssocID="{6D9D05F1-CFF6-4C3D-B25C-9D78CF0D6EA4}" presName="parentText" presStyleLbl="alignNode1" presStyleIdx="3" presStyleCnt="7">
        <dgm:presLayoutVars>
          <dgm:chMax val="1"/>
          <dgm:bulletEnabled val="1"/>
        </dgm:presLayoutVars>
      </dgm:prSet>
      <dgm:spPr/>
      <dgm:t>
        <a:bodyPr/>
        <a:lstStyle/>
        <a:p>
          <a:endParaRPr lang="zh-CN" altLang="en-US"/>
        </a:p>
      </dgm:t>
    </dgm:pt>
    <dgm:pt modelId="{A2C6F9BC-1540-4028-8233-FD37AFE899C0}" type="pres">
      <dgm:prSet presAssocID="{6D9D05F1-CFF6-4C3D-B25C-9D78CF0D6EA4}" presName="descendantText" presStyleLbl="alignAcc1" presStyleIdx="3" presStyleCnt="7">
        <dgm:presLayoutVars>
          <dgm:bulletEnabled val="1"/>
        </dgm:presLayoutVars>
      </dgm:prSet>
      <dgm:spPr/>
      <dgm:t>
        <a:bodyPr/>
        <a:lstStyle/>
        <a:p>
          <a:endParaRPr lang="zh-CN" altLang="en-US"/>
        </a:p>
      </dgm:t>
    </dgm:pt>
    <dgm:pt modelId="{952EE29C-08EF-4124-B521-1C342A646EDC}" type="pres">
      <dgm:prSet presAssocID="{BA8BF088-3D55-43FD-B1C6-C9695ECEE3BE}" presName="sp" presStyleCnt="0"/>
      <dgm:spPr/>
    </dgm:pt>
    <dgm:pt modelId="{ED6F9BA3-174D-4A52-8F4F-EBD7B6BCC5C2}" type="pres">
      <dgm:prSet presAssocID="{BFEE376F-BA01-45D9-B6D6-37AE9A4DA58F}" presName="composite" presStyleCnt="0"/>
      <dgm:spPr/>
    </dgm:pt>
    <dgm:pt modelId="{A595BDD3-0109-4B6B-A68F-D9E5B33A533A}" type="pres">
      <dgm:prSet presAssocID="{BFEE376F-BA01-45D9-B6D6-37AE9A4DA58F}" presName="parentText" presStyleLbl="alignNode1" presStyleIdx="4" presStyleCnt="7">
        <dgm:presLayoutVars>
          <dgm:chMax val="1"/>
          <dgm:bulletEnabled val="1"/>
        </dgm:presLayoutVars>
      </dgm:prSet>
      <dgm:spPr/>
      <dgm:t>
        <a:bodyPr/>
        <a:lstStyle/>
        <a:p>
          <a:endParaRPr lang="zh-CN" altLang="en-US"/>
        </a:p>
      </dgm:t>
    </dgm:pt>
    <dgm:pt modelId="{B2E526E1-AEA5-413E-B778-20A5FD0F84B5}" type="pres">
      <dgm:prSet presAssocID="{BFEE376F-BA01-45D9-B6D6-37AE9A4DA58F}" presName="descendantText" presStyleLbl="alignAcc1" presStyleIdx="4" presStyleCnt="7" custLinFactNeighborX="-633" custLinFactNeighborY="3124">
        <dgm:presLayoutVars>
          <dgm:bulletEnabled val="1"/>
        </dgm:presLayoutVars>
      </dgm:prSet>
      <dgm:spPr/>
      <dgm:t>
        <a:bodyPr/>
        <a:lstStyle/>
        <a:p>
          <a:endParaRPr lang="zh-CN" altLang="en-US"/>
        </a:p>
      </dgm:t>
    </dgm:pt>
    <dgm:pt modelId="{CD5E0993-BE86-4D6A-A11F-687340345F55}" type="pres">
      <dgm:prSet presAssocID="{FDBA4B70-FB16-4AA0-93CD-4868CDC93305}" presName="sp" presStyleCnt="0"/>
      <dgm:spPr/>
    </dgm:pt>
    <dgm:pt modelId="{7B8E062E-6715-4D37-A0C3-5599EE719C88}" type="pres">
      <dgm:prSet presAssocID="{743DC7DA-6D0D-4C14-A415-769EA628D30A}" presName="composite" presStyleCnt="0"/>
      <dgm:spPr/>
    </dgm:pt>
    <dgm:pt modelId="{D866C4BE-46D6-41EE-AFCD-8975B5E51F8A}" type="pres">
      <dgm:prSet presAssocID="{743DC7DA-6D0D-4C14-A415-769EA628D30A}" presName="parentText" presStyleLbl="alignNode1" presStyleIdx="5" presStyleCnt="7">
        <dgm:presLayoutVars>
          <dgm:chMax val="1"/>
          <dgm:bulletEnabled val="1"/>
        </dgm:presLayoutVars>
      </dgm:prSet>
      <dgm:spPr/>
      <dgm:t>
        <a:bodyPr/>
        <a:lstStyle/>
        <a:p>
          <a:endParaRPr lang="zh-CN" altLang="en-US"/>
        </a:p>
      </dgm:t>
    </dgm:pt>
    <dgm:pt modelId="{6696FA8A-D025-4550-9F70-A287CBD9FD62}" type="pres">
      <dgm:prSet presAssocID="{743DC7DA-6D0D-4C14-A415-769EA628D30A}" presName="descendantText" presStyleLbl="alignAcc1" presStyleIdx="5" presStyleCnt="7">
        <dgm:presLayoutVars>
          <dgm:bulletEnabled val="1"/>
        </dgm:presLayoutVars>
      </dgm:prSet>
      <dgm:spPr/>
      <dgm:t>
        <a:bodyPr/>
        <a:lstStyle/>
        <a:p>
          <a:endParaRPr lang="zh-CN" altLang="en-US"/>
        </a:p>
      </dgm:t>
    </dgm:pt>
    <dgm:pt modelId="{27743B18-B394-4EB3-8895-45B15209650C}" type="pres">
      <dgm:prSet presAssocID="{7B4B11AE-816C-4B39-93CD-2D792631F286}" presName="sp" presStyleCnt="0"/>
      <dgm:spPr/>
    </dgm:pt>
    <dgm:pt modelId="{CDC9B5C5-7F76-42B3-ABCE-FBC7AA84F5CE}" type="pres">
      <dgm:prSet presAssocID="{656F983A-B580-4D9F-95AB-0F9E370E707E}" presName="composite" presStyleCnt="0"/>
      <dgm:spPr/>
    </dgm:pt>
    <dgm:pt modelId="{2BC1320C-44BC-46A3-AC45-42F7AA5EBC9B}" type="pres">
      <dgm:prSet presAssocID="{656F983A-B580-4D9F-95AB-0F9E370E707E}" presName="parentText" presStyleLbl="alignNode1" presStyleIdx="6" presStyleCnt="7">
        <dgm:presLayoutVars>
          <dgm:chMax val="1"/>
          <dgm:bulletEnabled val="1"/>
        </dgm:presLayoutVars>
      </dgm:prSet>
      <dgm:spPr/>
      <dgm:t>
        <a:bodyPr/>
        <a:lstStyle/>
        <a:p>
          <a:endParaRPr lang="zh-CN" altLang="en-US"/>
        </a:p>
      </dgm:t>
    </dgm:pt>
    <dgm:pt modelId="{9CA80354-FAE7-4C6D-A9F4-33B65591E6AE}" type="pres">
      <dgm:prSet presAssocID="{656F983A-B580-4D9F-95AB-0F9E370E707E}" presName="descendantText" presStyleLbl="alignAcc1" presStyleIdx="6" presStyleCnt="7">
        <dgm:presLayoutVars>
          <dgm:bulletEnabled val="1"/>
        </dgm:presLayoutVars>
      </dgm:prSet>
      <dgm:spPr/>
      <dgm:t>
        <a:bodyPr/>
        <a:lstStyle/>
        <a:p>
          <a:endParaRPr lang="zh-CN" altLang="en-US"/>
        </a:p>
      </dgm:t>
    </dgm:pt>
  </dgm:ptLst>
  <dgm:cxnLst>
    <dgm:cxn modelId="{43FA07B1-F65C-48FA-9677-9BA8C571AA52}" type="presOf" srcId="{6D9D05F1-CFF6-4C3D-B25C-9D78CF0D6EA4}" destId="{4D1B7F81-D893-4477-A6B6-E73AF22AF382}" srcOrd="0" destOrd="0" presId="urn:microsoft.com/office/officeart/2005/8/layout/chevron2"/>
    <dgm:cxn modelId="{5EEF5694-EDC6-4137-BDB3-84F27014973B}" type="presOf" srcId="{85F25ACD-99B1-4A09-8D6B-BABBFBC5AAE1}" destId="{9CA80354-FAE7-4C6D-A9F4-33B65591E6AE}" srcOrd="0" destOrd="0" presId="urn:microsoft.com/office/officeart/2005/8/layout/chevron2"/>
    <dgm:cxn modelId="{ADB2EAF9-261E-4671-A637-F2BD446F2633}" type="presOf" srcId="{9A216D05-9FEA-44EF-A7D8-D2C9072EAA0C}" destId="{B2E526E1-AEA5-413E-B778-20A5FD0F84B5}" srcOrd="0" destOrd="0" presId="urn:microsoft.com/office/officeart/2005/8/layout/chevron2"/>
    <dgm:cxn modelId="{D76C01A3-445D-4677-9A31-323BDB6D2161}" srcId="{743DC7DA-6D0D-4C14-A415-769EA628D30A}" destId="{BCBA3779-0D45-4106-852B-71398F803D21}" srcOrd="0" destOrd="0" parTransId="{CF01793B-87E7-4C30-AD11-3CACEFEE9166}" sibTransId="{0EC7EB68-E9F1-4D87-81D1-3875ABC1FE26}"/>
    <dgm:cxn modelId="{BEEFB5E4-175E-4A64-8D77-78D1FD1CC111}" srcId="{FFCBA259-DB06-4F99-974C-F6E532CAA7DF}" destId="{2F680339-C139-470E-8931-7BBDCA214C24}" srcOrd="0" destOrd="0" parTransId="{52C9A22F-A596-4839-AAB7-A433EC9BFD90}" sibTransId="{D27F2D38-DE7E-49EF-BC33-76FBFD10EE45}"/>
    <dgm:cxn modelId="{4B490A7C-FD03-41F0-B652-7BD8AA5EF5CA}" srcId="{1D772BF6-06F7-4651-A029-B4B780961031}" destId="{656F983A-B580-4D9F-95AB-0F9E370E707E}" srcOrd="6" destOrd="0" parTransId="{C5232215-9652-471B-8C3D-82EC9ED941A5}" sibTransId="{F2E136C3-7825-49CA-9A55-2EE7D495BD13}"/>
    <dgm:cxn modelId="{35BE7A43-A204-4BA8-A19A-D979F71F1BAC}" type="presOf" srcId="{BCF6E94D-ED74-4C6E-BE30-AB8BA6056519}" destId="{6F4B8583-741F-4390-93BA-1C87ED648F99}" srcOrd="0" destOrd="0" presId="urn:microsoft.com/office/officeart/2005/8/layout/chevron2"/>
    <dgm:cxn modelId="{8705318F-8B83-446C-9FA6-8B820117C126}" type="presOf" srcId="{BFEE376F-BA01-45D9-B6D6-37AE9A4DA58F}" destId="{A595BDD3-0109-4B6B-A68F-D9E5B33A533A}" srcOrd="0" destOrd="0" presId="urn:microsoft.com/office/officeart/2005/8/layout/chevron2"/>
    <dgm:cxn modelId="{381ACB65-D775-45BA-9D72-067EB557CD48}" type="presOf" srcId="{95B78D3F-8952-4800-9349-6289D4C4053F}" destId="{A2C6F9BC-1540-4028-8233-FD37AFE899C0}" srcOrd="0" destOrd="0" presId="urn:microsoft.com/office/officeart/2005/8/layout/chevron2"/>
    <dgm:cxn modelId="{89D69DE5-210D-4F5C-8DC6-18335A8E28B8}" srcId="{BFEE376F-BA01-45D9-B6D6-37AE9A4DA58F}" destId="{9A216D05-9FEA-44EF-A7D8-D2C9072EAA0C}" srcOrd="0" destOrd="0" parTransId="{6B54C1CE-6FBA-470E-8916-778304041D8A}" sibTransId="{650F0AC2-73E6-45DF-BE19-ED5D27541810}"/>
    <dgm:cxn modelId="{97C1A4AE-B549-4052-8BCB-C8DF748792DA}" type="presOf" srcId="{BCBA3779-0D45-4106-852B-71398F803D21}" destId="{6696FA8A-D025-4550-9F70-A287CBD9FD62}" srcOrd="0" destOrd="0" presId="urn:microsoft.com/office/officeart/2005/8/layout/chevron2"/>
    <dgm:cxn modelId="{C975238B-18AD-4ACD-807E-D94EDFFAE01D}" srcId="{A92AF156-8F18-426F-A4F7-3023E18E22E0}" destId="{4AAF4DD5-8CA8-4925-8225-62F86F409ECE}" srcOrd="0" destOrd="0" parTransId="{E7568739-AB79-47EA-8381-05B30E323402}" sibTransId="{3DD76A18-379C-4EF7-A71D-201160649ECA}"/>
    <dgm:cxn modelId="{B2BE4C86-A21E-471B-AD82-39BA772EFCF7}" type="presOf" srcId="{4AAF4DD5-8CA8-4925-8225-62F86F409ECE}" destId="{28538A20-80BE-452B-94D6-2A3C2E6EBE5C}" srcOrd="0" destOrd="0" presId="urn:microsoft.com/office/officeart/2005/8/layout/chevron2"/>
    <dgm:cxn modelId="{B2D107CD-ACF4-4224-B049-4C1E6E8D777A}" type="presOf" srcId="{2F680339-C139-470E-8931-7BBDCA214C24}" destId="{6C3B9F8B-9366-4491-9EB5-EB82FA449375}" srcOrd="0" destOrd="0" presId="urn:microsoft.com/office/officeart/2005/8/layout/chevron2"/>
    <dgm:cxn modelId="{D8EF7000-9A24-42E9-9222-6FCFDCE23558}" srcId="{6D9D05F1-CFF6-4C3D-B25C-9D78CF0D6EA4}" destId="{95B78D3F-8952-4800-9349-6289D4C4053F}" srcOrd="0" destOrd="0" parTransId="{E38000F5-EDDC-48B2-8B0F-B1A88A0108B8}" sibTransId="{9A739906-11B7-427C-AB2D-80BB761C0905}"/>
    <dgm:cxn modelId="{6B1D8C46-3B64-4F01-B298-31F31493F7A5}" srcId="{1D772BF6-06F7-4651-A029-B4B780961031}" destId="{743DC7DA-6D0D-4C14-A415-769EA628D30A}" srcOrd="5" destOrd="0" parTransId="{9B6F457A-BEED-4DD3-AF27-9974EC8B641D}" sibTransId="{7B4B11AE-816C-4B39-93CD-2D792631F286}"/>
    <dgm:cxn modelId="{F703ACEF-8E3F-4B9B-9E7A-E19EF038191C}" srcId="{1D772BF6-06F7-4651-A029-B4B780961031}" destId="{6D9D05F1-CFF6-4C3D-B25C-9D78CF0D6EA4}" srcOrd="3" destOrd="0" parTransId="{7DA72C17-D835-475E-85DB-88DF1BEE06C0}" sibTransId="{BA8BF088-3D55-43FD-B1C6-C9695ECEE3BE}"/>
    <dgm:cxn modelId="{67EFB8CA-5CE0-4B6B-89C6-F12C297BF209}" srcId="{1D772BF6-06F7-4651-A029-B4B780961031}" destId="{FFCBA259-DB06-4F99-974C-F6E532CAA7DF}" srcOrd="0" destOrd="0" parTransId="{17BB6BCF-3C42-409D-B4D0-D85A45346A8F}" sibTransId="{CEF5CE5B-FA6C-4C22-A804-AD6C9B618C63}"/>
    <dgm:cxn modelId="{EF6E274B-E05D-48E1-ABB8-A0AD7797C5C3}" srcId="{1D772BF6-06F7-4651-A029-B4B780961031}" destId="{A92AF156-8F18-426F-A4F7-3023E18E22E0}" srcOrd="1" destOrd="0" parTransId="{A4B8FA8C-9974-4531-B8AA-6BD6D18EDBC9}" sibTransId="{31D45809-C054-4D39-878B-9F4B61899BBF}"/>
    <dgm:cxn modelId="{BCF12564-82DF-4B3E-BF2D-D47266CD1E11}" srcId="{1D772BF6-06F7-4651-A029-B4B780961031}" destId="{BFEE376F-BA01-45D9-B6D6-37AE9A4DA58F}" srcOrd="4" destOrd="0" parTransId="{31A7CF4B-A671-45F6-8E91-FE6115D8ADEA}" sibTransId="{FDBA4B70-FB16-4AA0-93CD-4868CDC93305}"/>
    <dgm:cxn modelId="{2AA1917D-0A6F-412F-BE7A-32AC2FC1A185}" srcId="{656F983A-B580-4D9F-95AB-0F9E370E707E}" destId="{85F25ACD-99B1-4A09-8D6B-BABBFBC5AAE1}" srcOrd="0" destOrd="0" parTransId="{A5A75B22-1B1A-4A43-9E3A-E024B3209BE0}" sibTransId="{6D3932B2-5317-400B-8E40-6594FDFAFACA}"/>
    <dgm:cxn modelId="{F1BFF67F-3610-4AF3-9A75-23217A70B049}" type="presOf" srcId="{1D772BF6-06F7-4651-A029-B4B780961031}" destId="{EAAB0E9B-7440-4475-B661-C06431428C41}" srcOrd="0" destOrd="0" presId="urn:microsoft.com/office/officeart/2005/8/layout/chevron2"/>
    <dgm:cxn modelId="{E66C475C-222E-4CCE-94AC-9DC125F849BB}" type="presOf" srcId="{743DC7DA-6D0D-4C14-A415-769EA628D30A}" destId="{D866C4BE-46D6-41EE-AFCD-8975B5E51F8A}" srcOrd="0" destOrd="0" presId="urn:microsoft.com/office/officeart/2005/8/layout/chevron2"/>
    <dgm:cxn modelId="{F0345E2F-E707-4A2B-9A4A-08774D6DE31E}" type="presOf" srcId="{FFCBA259-DB06-4F99-974C-F6E532CAA7DF}" destId="{D079A889-7926-42D4-942C-B9541A600B18}" srcOrd="0" destOrd="0" presId="urn:microsoft.com/office/officeart/2005/8/layout/chevron2"/>
    <dgm:cxn modelId="{3DE0D5BA-DBAE-476E-BE79-596C36002F3E}" type="presOf" srcId="{A92AF156-8F18-426F-A4F7-3023E18E22E0}" destId="{FB5F04B6-4EB5-4A24-B0FE-3126F829F4D6}" srcOrd="0" destOrd="0" presId="urn:microsoft.com/office/officeart/2005/8/layout/chevron2"/>
    <dgm:cxn modelId="{B98EDCB7-5F64-4DC6-BDBC-55D879B36533}" type="presOf" srcId="{656F983A-B580-4D9F-95AB-0F9E370E707E}" destId="{2BC1320C-44BC-46A3-AC45-42F7AA5EBC9B}" srcOrd="0" destOrd="0" presId="urn:microsoft.com/office/officeart/2005/8/layout/chevron2"/>
    <dgm:cxn modelId="{204B932C-6F37-4020-8CCB-AB6D93DC0078}" type="presOf" srcId="{145DB69D-F46B-46B9-B03E-089F62E61BB7}" destId="{DE93F313-3056-441E-BF44-08BCF2701DA0}" srcOrd="0" destOrd="0" presId="urn:microsoft.com/office/officeart/2005/8/layout/chevron2"/>
    <dgm:cxn modelId="{8073FA0A-A81B-41BE-A679-2FAAC53BC2A3}" srcId="{1D772BF6-06F7-4651-A029-B4B780961031}" destId="{BCF6E94D-ED74-4C6E-BE30-AB8BA6056519}" srcOrd="2" destOrd="0" parTransId="{9D1DF1BD-32DC-4C3C-8EB4-828E0AFFCF9C}" sibTransId="{3C98A8D0-0F6E-47BD-937C-0B326EBB31F0}"/>
    <dgm:cxn modelId="{6E828D9F-52FE-47CB-8EE5-BBE3E22CDA15}" srcId="{BCF6E94D-ED74-4C6E-BE30-AB8BA6056519}" destId="{145DB69D-F46B-46B9-B03E-089F62E61BB7}" srcOrd="0" destOrd="0" parTransId="{ECDBEB9A-E3EA-49E1-ADDE-38D7EE382A63}" sibTransId="{A72F8A1E-646B-4C04-91DF-1D4769031332}"/>
    <dgm:cxn modelId="{11B1847B-F30E-4AC2-9358-381B8F6C0602}" type="presParOf" srcId="{EAAB0E9B-7440-4475-B661-C06431428C41}" destId="{84318386-AC97-41C8-93A1-703E401ECF90}" srcOrd="0" destOrd="0" presId="urn:microsoft.com/office/officeart/2005/8/layout/chevron2"/>
    <dgm:cxn modelId="{D2BD0BF3-8E84-4D2F-A56D-37FB6BD74340}" type="presParOf" srcId="{84318386-AC97-41C8-93A1-703E401ECF90}" destId="{D079A889-7926-42D4-942C-B9541A600B18}" srcOrd="0" destOrd="0" presId="urn:microsoft.com/office/officeart/2005/8/layout/chevron2"/>
    <dgm:cxn modelId="{9E8BC6DC-3BF2-479B-A555-4FE89E868CFE}" type="presParOf" srcId="{84318386-AC97-41C8-93A1-703E401ECF90}" destId="{6C3B9F8B-9366-4491-9EB5-EB82FA449375}" srcOrd="1" destOrd="0" presId="urn:microsoft.com/office/officeart/2005/8/layout/chevron2"/>
    <dgm:cxn modelId="{EA602009-3A64-4B81-B68D-F3D33C694232}" type="presParOf" srcId="{EAAB0E9B-7440-4475-B661-C06431428C41}" destId="{937E4FDE-D525-4661-8FE9-5E0A6D03081E}" srcOrd="1" destOrd="0" presId="urn:microsoft.com/office/officeart/2005/8/layout/chevron2"/>
    <dgm:cxn modelId="{AE57551F-BFEB-4964-902A-CC5199C9CDC3}" type="presParOf" srcId="{EAAB0E9B-7440-4475-B661-C06431428C41}" destId="{485F9F22-6CEE-44E1-A7E7-6C07E3037C73}" srcOrd="2" destOrd="0" presId="urn:microsoft.com/office/officeart/2005/8/layout/chevron2"/>
    <dgm:cxn modelId="{97F814A6-DBDB-4A1E-BE27-0D8886A61B7A}" type="presParOf" srcId="{485F9F22-6CEE-44E1-A7E7-6C07E3037C73}" destId="{FB5F04B6-4EB5-4A24-B0FE-3126F829F4D6}" srcOrd="0" destOrd="0" presId="urn:microsoft.com/office/officeart/2005/8/layout/chevron2"/>
    <dgm:cxn modelId="{AC4CEC80-24B5-4DC1-975A-6C3F2D534E6F}" type="presParOf" srcId="{485F9F22-6CEE-44E1-A7E7-6C07E3037C73}" destId="{28538A20-80BE-452B-94D6-2A3C2E6EBE5C}" srcOrd="1" destOrd="0" presId="urn:microsoft.com/office/officeart/2005/8/layout/chevron2"/>
    <dgm:cxn modelId="{E64AA2E3-6941-4D41-B53D-4F9D49BABADD}" type="presParOf" srcId="{EAAB0E9B-7440-4475-B661-C06431428C41}" destId="{F8663CAE-21D0-44B7-BA01-5ED83B2861F4}" srcOrd="3" destOrd="0" presId="urn:microsoft.com/office/officeart/2005/8/layout/chevron2"/>
    <dgm:cxn modelId="{579895D7-448D-4724-902A-ED0915D070E1}" type="presParOf" srcId="{EAAB0E9B-7440-4475-B661-C06431428C41}" destId="{C2AE3319-AF87-4BA2-9D8B-E9AECD9752C1}" srcOrd="4" destOrd="0" presId="urn:microsoft.com/office/officeart/2005/8/layout/chevron2"/>
    <dgm:cxn modelId="{8BA1A52F-F34F-481A-91E0-DE7E9A28C311}" type="presParOf" srcId="{C2AE3319-AF87-4BA2-9D8B-E9AECD9752C1}" destId="{6F4B8583-741F-4390-93BA-1C87ED648F99}" srcOrd="0" destOrd="0" presId="urn:microsoft.com/office/officeart/2005/8/layout/chevron2"/>
    <dgm:cxn modelId="{C6785B29-1DE2-49AF-AED4-83F010330E5F}" type="presParOf" srcId="{C2AE3319-AF87-4BA2-9D8B-E9AECD9752C1}" destId="{DE93F313-3056-441E-BF44-08BCF2701DA0}" srcOrd="1" destOrd="0" presId="urn:microsoft.com/office/officeart/2005/8/layout/chevron2"/>
    <dgm:cxn modelId="{7C58338B-7C40-48B1-9A76-15610BDEDE1E}" type="presParOf" srcId="{EAAB0E9B-7440-4475-B661-C06431428C41}" destId="{B9D71E73-8073-4EBF-B9D0-74478F2EE089}" srcOrd="5" destOrd="0" presId="urn:microsoft.com/office/officeart/2005/8/layout/chevron2"/>
    <dgm:cxn modelId="{5BEC3EE2-78F1-4B74-9E1F-9DD3B908CC78}" type="presParOf" srcId="{EAAB0E9B-7440-4475-B661-C06431428C41}" destId="{B2E6AFFA-82EE-4C5B-871B-7CE9E2573D61}" srcOrd="6" destOrd="0" presId="urn:microsoft.com/office/officeart/2005/8/layout/chevron2"/>
    <dgm:cxn modelId="{60A3B862-197F-412C-9BEC-29425913D894}" type="presParOf" srcId="{B2E6AFFA-82EE-4C5B-871B-7CE9E2573D61}" destId="{4D1B7F81-D893-4477-A6B6-E73AF22AF382}" srcOrd="0" destOrd="0" presId="urn:microsoft.com/office/officeart/2005/8/layout/chevron2"/>
    <dgm:cxn modelId="{33AE1202-F900-49C8-B174-CB184E3B4362}" type="presParOf" srcId="{B2E6AFFA-82EE-4C5B-871B-7CE9E2573D61}" destId="{A2C6F9BC-1540-4028-8233-FD37AFE899C0}" srcOrd="1" destOrd="0" presId="urn:microsoft.com/office/officeart/2005/8/layout/chevron2"/>
    <dgm:cxn modelId="{31F2DB37-3B3E-4CCF-B8FD-92A0A4BBA2F5}" type="presParOf" srcId="{EAAB0E9B-7440-4475-B661-C06431428C41}" destId="{952EE29C-08EF-4124-B521-1C342A646EDC}" srcOrd="7" destOrd="0" presId="urn:microsoft.com/office/officeart/2005/8/layout/chevron2"/>
    <dgm:cxn modelId="{EC672EAA-9965-4F13-A2D2-52F46A089619}" type="presParOf" srcId="{EAAB0E9B-7440-4475-B661-C06431428C41}" destId="{ED6F9BA3-174D-4A52-8F4F-EBD7B6BCC5C2}" srcOrd="8" destOrd="0" presId="urn:microsoft.com/office/officeart/2005/8/layout/chevron2"/>
    <dgm:cxn modelId="{5942198A-DFF5-4B15-A447-A21FF3C54D67}" type="presParOf" srcId="{ED6F9BA3-174D-4A52-8F4F-EBD7B6BCC5C2}" destId="{A595BDD3-0109-4B6B-A68F-D9E5B33A533A}" srcOrd="0" destOrd="0" presId="urn:microsoft.com/office/officeart/2005/8/layout/chevron2"/>
    <dgm:cxn modelId="{CD3C91ED-1FED-4F2A-9923-532D985BF551}" type="presParOf" srcId="{ED6F9BA3-174D-4A52-8F4F-EBD7B6BCC5C2}" destId="{B2E526E1-AEA5-413E-B778-20A5FD0F84B5}" srcOrd="1" destOrd="0" presId="urn:microsoft.com/office/officeart/2005/8/layout/chevron2"/>
    <dgm:cxn modelId="{010C7981-C13F-4E01-BEE2-1B2FFF25BBA6}" type="presParOf" srcId="{EAAB0E9B-7440-4475-B661-C06431428C41}" destId="{CD5E0993-BE86-4D6A-A11F-687340345F55}" srcOrd="9" destOrd="0" presId="urn:microsoft.com/office/officeart/2005/8/layout/chevron2"/>
    <dgm:cxn modelId="{8FC9CD2B-705F-4801-B13B-F3447B5ABD60}" type="presParOf" srcId="{EAAB0E9B-7440-4475-B661-C06431428C41}" destId="{7B8E062E-6715-4D37-A0C3-5599EE719C88}" srcOrd="10" destOrd="0" presId="urn:microsoft.com/office/officeart/2005/8/layout/chevron2"/>
    <dgm:cxn modelId="{BE09CEC3-02BF-4BA5-8547-6980B9D409AA}" type="presParOf" srcId="{7B8E062E-6715-4D37-A0C3-5599EE719C88}" destId="{D866C4BE-46D6-41EE-AFCD-8975B5E51F8A}" srcOrd="0" destOrd="0" presId="urn:microsoft.com/office/officeart/2005/8/layout/chevron2"/>
    <dgm:cxn modelId="{C7414ECD-49CA-41B4-B172-EA07C76F4031}" type="presParOf" srcId="{7B8E062E-6715-4D37-A0C3-5599EE719C88}" destId="{6696FA8A-D025-4550-9F70-A287CBD9FD62}" srcOrd="1" destOrd="0" presId="urn:microsoft.com/office/officeart/2005/8/layout/chevron2"/>
    <dgm:cxn modelId="{1C7DFCDD-62BA-4D24-BEDB-4555CB1E5D2D}" type="presParOf" srcId="{EAAB0E9B-7440-4475-B661-C06431428C41}" destId="{27743B18-B394-4EB3-8895-45B15209650C}" srcOrd="11" destOrd="0" presId="urn:microsoft.com/office/officeart/2005/8/layout/chevron2"/>
    <dgm:cxn modelId="{C0818631-922E-42E8-BDC5-CBC7B280EF01}" type="presParOf" srcId="{EAAB0E9B-7440-4475-B661-C06431428C41}" destId="{CDC9B5C5-7F76-42B3-ABCE-FBC7AA84F5CE}" srcOrd="12" destOrd="0" presId="urn:microsoft.com/office/officeart/2005/8/layout/chevron2"/>
    <dgm:cxn modelId="{D5B77C01-E6F7-4E04-87CC-3A57ACA9844F}" type="presParOf" srcId="{CDC9B5C5-7F76-42B3-ABCE-FBC7AA84F5CE}" destId="{2BC1320C-44BC-46A3-AC45-42F7AA5EBC9B}" srcOrd="0" destOrd="0" presId="urn:microsoft.com/office/officeart/2005/8/layout/chevron2"/>
    <dgm:cxn modelId="{4AD30E77-EF26-4EFD-9E0F-E117B36FB53B}" type="presParOf" srcId="{CDC9B5C5-7F76-42B3-ABCE-FBC7AA84F5CE}" destId="{9CA80354-FAE7-4C6D-A9F4-33B65591E6A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r>
            <a:rPr lang="zh-CN" sz="1600" dirty="0" smtClean="0"/>
            <a:t>分析</a:t>
          </a:r>
          <a:r>
            <a:rPr lang="en-US" sz="1600" dirty="0" smtClean="0"/>
            <a:t>M</a:t>
          </a:r>
          <a:r>
            <a:rPr lang="zh-CN" sz="1600" dirty="0" smtClean="0"/>
            <a:t>软件公司研发部门绩效管理的现状，找出其中的问题和不足之处</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zh-CN" altLang="en-US" sz="1600" dirty="0" smtClean="0"/>
            <a:t>设计一套</a:t>
          </a:r>
          <a:r>
            <a:rPr lang="zh-CN" sz="1600" dirty="0" smtClean="0"/>
            <a:t>研发部门绩效管理体系</a:t>
          </a:r>
          <a:r>
            <a:rPr lang="zh-CN" altLang="en-US" sz="1600" dirty="0" smtClean="0"/>
            <a:t>，解决</a:t>
          </a:r>
          <a:r>
            <a:rPr lang="en-US" altLang="zh-CN" sz="1600" dirty="0" smtClean="0"/>
            <a:t>M</a:t>
          </a:r>
          <a:r>
            <a:rPr lang="zh-CN" altLang="en-US" sz="1600" dirty="0" smtClean="0"/>
            <a:t>软件公司研发部门的实际问题</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altLang="en-US" sz="1600" dirty="0" smtClean="0"/>
            <a:t>通过制定和实施相关的保障措施使新的绩效管理体系能够在研发部门切实落地</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02054"/>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280B4BDF-190A-9346-B7F0-97184AC1CE3C}" srcId="{CA9AF20F-AAB3-FF41-B4F8-3CD03CCD9B30}" destId="{87030164-AF1F-E948-8111-809BE363C18C}" srcOrd="1" destOrd="0" parTransId="{4F754C76-EB90-814B-B179-8662C590AE56}" sibTransId="{3FEB0D7E-8EB7-7148-996C-D065278B7A06}"/>
    <dgm:cxn modelId="{B59271A1-B0F8-9C42-B5B6-FDBEA19CD090}" type="presOf" srcId="{2A2E3383-ACAE-5B41-980C-E1AC6296206F}" destId="{E2C0C3C0-DA2D-124F-8FCC-53C27F9E6EFC}" srcOrd="0" destOrd="0" presId="urn:microsoft.com/office/officeart/2005/8/layout/lProcess3"/>
    <dgm:cxn modelId="{F23ED398-DFF9-8B44-9EF9-2B1F35FCBCD9}" type="presOf" srcId="{87030164-AF1F-E948-8111-809BE363C18C}" destId="{27F001D8-60A0-F54B-8BBE-7528BC1A9BB3}" srcOrd="0" destOrd="0" presId="urn:microsoft.com/office/officeart/2005/8/layout/lProcess3"/>
    <dgm:cxn modelId="{17133417-E5B6-2041-B983-1F376874DA1F}" type="presOf" srcId="{CA9AF20F-AAB3-FF41-B4F8-3CD03CCD9B30}" destId="{32261C39-D08A-D142-8691-4A68BE8E9460}" srcOrd="0" destOrd="0" presId="urn:microsoft.com/office/officeart/2005/8/layout/lProcess3"/>
    <dgm:cxn modelId="{411FFA16-5778-4B4C-BDD0-A04352A75788}" srcId="{CA9AF20F-AAB3-FF41-B4F8-3CD03CCD9B30}" destId="{2A2E3383-ACAE-5B41-980C-E1AC6296206F}" srcOrd="0" destOrd="0" parTransId="{8AFC56A1-40EE-6A4C-A437-29D19F016FCF}" sibTransId="{008478E9-5A8E-F445-8D8C-7E5EA0E97BAB}"/>
    <dgm:cxn modelId="{BE4D3032-CA5E-924C-B8A6-9D9EB6AB347E}"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F80E13AC-36FB-394B-A71E-8AE10583A7AF}" type="presParOf" srcId="{32261C39-D08A-D142-8691-4A68BE8E9460}" destId="{87766E9D-1A4E-864D-B1D3-16FB0D559F96}" srcOrd="0" destOrd="0" presId="urn:microsoft.com/office/officeart/2005/8/layout/lProcess3"/>
    <dgm:cxn modelId="{6F3CB35E-DD9C-D743-99C7-F00DD43BE062}" type="presParOf" srcId="{87766E9D-1A4E-864D-B1D3-16FB0D559F96}" destId="{E2C0C3C0-DA2D-124F-8FCC-53C27F9E6EFC}" srcOrd="0" destOrd="0" presId="urn:microsoft.com/office/officeart/2005/8/layout/lProcess3"/>
    <dgm:cxn modelId="{AD53ADC3-6BE3-2840-9728-EB48254FDF7C}" type="presParOf" srcId="{32261C39-D08A-D142-8691-4A68BE8E9460}" destId="{B42C1D30-E6A2-524A-8B15-A9CAAD382FA1}" srcOrd="1" destOrd="0" presId="urn:microsoft.com/office/officeart/2005/8/layout/lProcess3"/>
    <dgm:cxn modelId="{2E36FCEE-DC7A-AE4B-B5A0-D00D9DC915B2}" type="presParOf" srcId="{32261C39-D08A-D142-8691-4A68BE8E9460}" destId="{6B06F8A1-AE8F-7F40-BBA4-829F17A68ADB}" srcOrd="2" destOrd="0" presId="urn:microsoft.com/office/officeart/2005/8/layout/lProcess3"/>
    <dgm:cxn modelId="{3BB1AFB4-FC95-C444-B3E2-9528EE834A60}" type="presParOf" srcId="{6B06F8A1-AE8F-7F40-BBA4-829F17A68ADB}" destId="{27F001D8-60A0-F54B-8BBE-7528BC1A9BB3}" srcOrd="0" destOrd="0" presId="urn:microsoft.com/office/officeart/2005/8/layout/lProcess3"/>
    <dgm:cxn modelId="{23618324-1A51-6848-9945-46985EEAF8F2}" type="presParOf" srcId="{32261C39-D08A-D142-8691-4A68BE8E9460}" destId="{764ED58B-E0B3-D045-979B-85D12A8C47D9}" srcOrd="3" destOrd="0" presId="urn:microsoft.com/office/officeart/2005/8/layout/lProcess3"/>
    <dgm:cxn modelId="{07C849DC-8C72-4740-ADB7-2EC7EDF2BE40}" type="presParOf" srcId="{32261C39-D08A-D142-8691-4A68BE8E9460}" destId="{841D4D6B-6CC7-9242-91D5-725F147D83AA}" srcOrd="4" destOrd="0" presId="urn:microsoft.com/office/officeart/2005/8/layout/lProcess3"/>
    <dgm:cxn modelId="{AD984B1D-8733-1542-AA93-5E80BBB44793}"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9AF20F-AAB3-FF41-B4F8-3CD03CCD9B30}" type="doc">
      <dgm:prSet loTypeId="urn:microsoft.com/office/officeart/2005/8/layout/lProcess3" loCatId="" qsTypeId="urn:microsoft.com/office/officeart/2005/8/quickstyle/simple3" qsCatId="simple" csTypeId="urn:microsoft.com/office/officeart/2005/8/colors/accent3_3" csCatId="accent3" phldr="1"/>
      <dgm:spPr/>
      <dgm:t>
        <a:bodyPr/>
        <a:lstStyle/>
        <a:p>
          <a:endParaRPr lang="zh-CN" altLang="en-US"/>
        </a:p>
      </dgm:t>
    </dgm:pt>
    <dgm:pt modelId="{2A2E3383-ACAE-5B41-980C-E1AC6296206F}">
      <dgm:prSet phldrT="[文本]" custT="1"/>
      <dgm:spPr/>
      <dgm:t>
        <a:bodyPr/>
        <a:lstStyle/>
        <a:p>
          <a:pPr algn="l"/>
          <a:r>
            <a:rPr lang="zh-CN" sz="1600" dirty="0" smtClean="0"/>
            <a:t>帮助</a:t>
          </a:r>
          <a:r>
            <a:rPr lang="en-US" sz="1600" dirty="0" smtClean="0"/>
            <a:t>M</a:t>
          </a:r>
          <a:r>
            <a:rPr lang="zh-CN" sz="1600" dirty="0" smtClean="0"/>
            <a:t>软件公司研发部门改进绩效管理体系，提升部门工作效率，减少人员流失，提高员工满意度，激发员工的工作热情</a:t>
          </a:r>
          <a:endParaRPr lang="zh-CN" altLang="en-US" sz="1600" dirty="0"/>
        </a:p>
      </dgm:t>
    </dgm:pt>
    <dgm:pt modelId="{8AFC56A1-40EE-6A4C-A437-29D19F016FCF}" type="parTrans" cxnId="{411FFA16-5778-4B4C-BDD0-A04352A75788}">
      <dgm:prSet/>
      <dgm:spPr/>
      <dgm:t>
        <a:bodyPr/>
        <a:lstStyle/>
        <a:p>
          <a:endParaRPr lang="zh-CN" altLang="en-US"/>
        </a:p>
      </dgm:t>
    </dgm:pt>
    <dgm:pt modelId="{008478E9-5A8E-F445-8D8C-7E5EA0E97BAB}" type="sibTrans" cxnId="{411FFA16-5778-4B4C-BDD0-A04352A75788}">
      <dgm:prSet/>
      <dgm:spPr/>
      <dgm:t>
        <a:bodyPr/>
        <a:lstStyle/>
        <a:p>
          <a:endParaRPr lang="zh-CN" altLang="en-US"/>
        </a:p>
      </dgm:t>
    </dgm:pt>
    <dgm:pt modelId="{87030164-AF1F-E948-8111-809BE363C18C}">
      <dgm:prSet phldrT="[文本]" custT="1"/>
      <dgm:spPr/>
      <dgm:t>
        <a:bodyPr/>
        <a:lstStyle/>
        <a:p>
          <a:pPr algn="l"/>
          <a:r>
            <a:rPr lang="en-US" sz="1600" dirty="0" smtClean="0"/>
            <a:t>M</a:t>
          </a:r>
          <a:r>
            <a:rPr lang="zh-CN" sz="1600" dirty="0" smtClean="0"/>
            <a:t>软件公司研发部门在绩效管理过程出现中的问题在其它软件公司也普遍存在，本研究所提出的改进意见有比较广的适用性</a:t>
          </a:r>
          <a:endParaRPr lang="zh-CN" altLang="en-US" sz="1600" dirty="0"/>
        </a:p>
      </dgm:t>
    </dgm:pt>
    <dgm:pt modelId="{4F754C76-EB90-814B-B179-8662C590AE56}" type="parTrans" cxnId="{280B4BDF-190A-9346-B7F0-97184AC1CE3C}">
      <dgm:prSet/>
      <dgm:spPr/>
      <dgm:t>
        <a:bodyPr/>
        <a:lstStyle/>
        <a:p>
          <a:endParaRPr lang="zh-CN" altLang="en-US"/>
        </a:p>
      </dgm:t>
    </dgm:pt>
    <dgm:pt modelId="{3FEB0D7E-8EB7-7148-996C-D065278B7A06}" type="sibTrans" cxnId="{280B4BDF-190A-9346-B7F0-97184AC1CE3C}">
      <dgm:prSet/>
      <dgm:spPr/>
      <dgm:t>
        <a:bodyPr/>
        <a:lstStyle/>
        <a:p>
          <a:endParaRPr lang="zh-CN" altLang="en-US"/>
        </a:p>
      </dgm:t>
    </dgm:pt>
    <dgm:pt modelId="{3E838574-008F-5544-BF0D-1966B065DAFB}">
      <dgm:prSet phldrT="[文本]" custT="1"/>
      <dgm:spPr/>
      <dgm:t>
        <a:bodyPr/>
        <a:lstStyle/>
        <a:p>
          <a:pPr algn="l"/>
          <a:r>
            <a:rPr lang="zh-CN" sz="1600" dirty="0" smtClean="0"/>
            <a:t>软件属于典型的高科技产业。研究软件企业研发部门的绩效管理对研究其它高科技产业研发部门的绩效管理有着很大借鉴作用</a:t>
          </a:r>
          <a:endParaRPr lang="zh-CN" altLang="en-US" sz="1600" dirty="0"/>
        </a:p>
      </dgm:t>
    </dgm:pt>
    <dgm:pt modelId="{462668B2-9FC9-494C-8D98-C8B844192674}" type="parTrans" cxnId="{1F73CF70-2B98-EF4F-A96A-C80310BC1B0F}">
      <dgm:prSet/>
      <dgm:spPr/>
      <dgm:t>
        <a:bodyPr/>
        <a:lstStyle/>
        <a:p>
          <a:endParaRPr lang="zh-CN" altLang="en-US"/>
        </a:p>
      </dgm:t>
    </dgm:pt>
    <dgm:pt modelId="{EE2E51E3-476D-5F49-B75B-66101743D00D}" type="sibTrans" cxnId="{1F73CF70-2B98-EF4F-A96A-C80310BC1B0F}">
      <dgm:prSet/>
      <dgm:spPr/>
      <dgm:t>
        <a:bodyPr/>
        <a:lstStyle/>
        <a:p>
          <a:endParaRPr lang="zh-CN" altLang="en-US"/>
        </a:p>
      </dgm:t>
    </dgm:pt>
    <dgm:pt modelId="{32261C39-D08A-D142-8691-4A68BE8E9460}" type="pres">
      <dgm:prSet presAssocID="{CA9AF20F-AAB3-FF41-B4F8-3CD03CCD9B30}" presName="Name0" presStyleCnt="0">
        <dgm:presLayoutVars>
          <dgm:chPref val="3"/>
          <dgm:dir/>
          <dgm:animLvl val="lvl"/>
          <dgm:resizeHandles/>
        </dgm:presLayoutVars>
      </dgm:prSet>
      <dgm:spPr/>
      <dgm:t>
        <a:bodyPr/>
        <a:lstStyle/>
        <a:p>
          <a:endParaRPr lang="zh-CN" altLang="en-US"/>
        </a:p>
      </dgm:t>
    </dgm:pt>
    <dgm:pt modelId="{87766E9D-1A4E-864D-B1D3-16FB0D559F96}" type="pres">
      <dgm:prSet presAssocID="{2A2E3383-ACAE-5B41-980C-E1AC6296206F}" presName="horFlow" presStyleCnt="0"/>
      <dgm:spPr/>
    </dgm:pt>
    <dgm:pt modelId="{E2C0C3C0-DA2D-124F-8FCC-53C27F9E6EFC}" type="pres">
      <dgm:prSet presAssocID="{2A2E3383-ACAE-5B41-980C-E1AC6296206F}" presName="bigChev" presStyleLbl="node1" presStyleIdx="0" presStyleCnt="3" custScaleX="211920"/>
      <dgm:spPr/>
      <dgm:t>
        <a:bodyPr/>
        <a:lstStyle/>
        <a:p>
          <a:endParaRPr lang="zh-CN" altLang="en-US"/>
        </a:p>
      </dgm:t>
    </dgm:pt>
    <dgm:pt modelId="{B42C1D30-E6A2-524A-8B15-A9CAAD382FA1}" type="pres">
      <dgm:prSet presAssocID="{2A2E3383-ACAE-5B41-980C-E1AC6296206F}" presName="vSp" presStyleCnt="0"/>
      <dgm:spPr/>
    </dgm:pt>
    <dgm:pt modelId="{6B06F8A1-AE8F-7F40-BBA4-829F17A68ADB}" type="pres">
      <dgm:prSet presAssocID="{87030164-AF1F-E948-8111-809BE363C18C}" presName="horFlow" presStyleCnt="0"/>
      <dgm:spPr/>
    </dgm:pt>
    <dgm:pt modelId="{27F001D8-60A0-F54B-8BBE-7528BC1A9BB3}" type="pres">
      <dgm:prSet presAssocID="{87030164-AF1F-E948-8111-809BE363C18C}" presName="bigChev" presStyleLbl="node1" presStyleIdx="1" presStyleCnt="3" custScaleX="206987"/>
      <dgm:spPr/>
      <dgm:t>
        <a:bodyPr/>
        <a:lstStyle/>
        <a:p>
          <a:endParaRPr lang="zh-CN" altLang="en-US"/>
        </a:p>
      </dgm:t>
    </dgm:pt>
    <dgm:pt modelId="{764ED58B-E0B3-D045-979B-85D12A8C47D9}" type="pres">
      <dgm:prSet presAssocID="{87030164-AF1F-E948-8111-809BE363C18C}" presName="vSp" presStyleCnt="0"/>
      <dgm:spPr/>
    </dgm:pt>
    <dgm:pt modelId="{841D4D6B-6CC7-9242-91D5-725F147D83AA}" type="pres">
      <dgm:prSet presAssocID="{3E838574-008F-5544-BF0D-1966B065DAFB}" presName="horFlow" presStyleCnt="0"/>
      <dgm:spPr/>
    </dgm:pt>
    <dgm:pt modelId="{896547B9-C254-E247-BD5B-C94712A49844}" type="pres">
      <dgm:prSet presAssocID="{3E838574-008F-5544-BF0D-1966B065DAFB}" presName="bigChev" presStyleLbl="node1" presStyleIdx="2" presStyleCnt="3" custScaleX="206987"/>
      <dgm:spPr/>
      <dgm:t>
        <a:bodyPr/>
        <a:lstStyle/>
        <a:p>
          <a:endParaRPr lang="zh-CN" altLang="en-US"/>
        </a:p>
      </dgm:t>
    </dgm:pt>
  </dgm:ptLst>
  <dgm:cxnLst>
    <dgm:cxn modelId="{411FFA16-5778-4B4C-BDD0-A04352A75788}" srcId="{CA9AF20F-AAB3-FF41-B4F8-3CD03CCD9B30}" destId="{2A2E3383-ACAE-5B41-980C-E1AC6296206F}" srcOrd="0" destOrd="0" parTransId="{8AFC56A1-40EE-6A4C-A437-29D19F016FCF}" sibTransId="{008478E9-5A8E-F445-8D8C-7E5EA0E97BAB}"/>
    <dgm:cxn modelId="{5034640E-62C6-1542-9568-D0338F4A1A88}" type="presOf" srcId="{87030164-AF1F-E948-8111-809BE363C18C}" destId="{27F001D8-60A0-F54B-8BBE-7528BC1A9BB3}" srcOrd="0" destOrd="0" presId="urn:microsoft.com/office/officeart/2005/8/layout/lProcess3"/>
    <dgm:cxn modelId="{A801A836-8259-5E46-913A-4121B79B73D6}" type="presOf" srcId="{3E838574-008F-5544-BF0D-1966B065DAFB}" destId="{896547B9-C254-E247-BD5B-C94712A49844}" srcOrd="0" destOrd="0" presId="urn:microsoft.com/office/officeart/2005/8/layout/lProcess3"/>
    <dgm:cxn modelId="{1F73CF70-2B98-EF4F-A96A-C80310BC1B0F}" srcId="{CA9AF20F-AAB3-FF41-B4F8-3CD03CCD9B30}" destId="{3E838574-008F-5544-BF0D-1966B065DAFB}" srcOrd="2" destOrd="0" parTransId="{462668B2-9FC9-494C-8D98-C8B844192674}" sibTransId="{EE2E51E3-476D-5F49-B75B-66101743D00D}"/>
    <dgm:cxn modelId="{E189A29C-E636-6D4F-8BFF-9DEBE4C281BA}" type="presOf" srcId="{CA9AF20F-AAB3-FF41-B4F8-3CD03CCD9B30}" destId="{32261C39-D08A-D142-8691-4A68BE8E9460}" srcOrd="0" destOrd="0" presId="urn:microsoft.com/office/officeart/2005/8/layout/lProcess3"/>
    <dgm:cxn modelId="{280B4BDF-190A-9346-B7F0-97184AC1CE3C}" srcId="{CA9AF20F-AAB3-FF41-B4F8-3CD03CCD9B30}" destId="{87030164-AF1F-E948-8111-809BE363C18C}" srcOrd="1" destOrd="0" parTransId="{4F754C76-EB90-814B-B179-8662C590AE56}" sibTransId="{3FEB0D7E-8EB7-7148-996C-D065278B7A06}"/>
    <dgm:cxn modelId="{46FC3B86-6846-9849-A49D-FD4F36F09618}" type="presOf" srcId="{2A2E3383-ACAE-5B41-980C-E1AC6296206F}" destId="{E2C0C3C0-DA2D-124F-8FCC-53C27F9E6EFC}" srcOrd="0" destOrd="0" presId="urn:microsoft.com/office/officeart/2005/8/layout/lProcess3"/>
    <dgm:cxn modelId="{8B6C803C-16C4-674A-9DD8-1F5344A34B14}" type="presParOf" srcId="{32261C39-D08A-D142-8691-4A68BE8E9460}" destId="{87766E9D-1A4E-864D-B1D3-16FB0D559F96}" srcOrd="0" destOrd="0" presId="urn:microsoft.com/office/officeart/2005/8/layout/lProcess3"/>
    <dgm:cxn modelId="{5F6A2E30-EEC5-FC42-A391-0DD9C0CCC170}" type="presParOf" srcId="{87766E9D-1A4E-864D-B1D3-16FB0D559F96}" destId="{E2C0C3C0-DA2D-124F-8FCC-53C27F9E6EFC}" srcOrd="0" destOrd="0" presId="urn:microsoft.com/office/officeart/2005/8/layout/lProcess3"/>
    <dgm:cxn modelId="{8699C2BA-A1B6-124B-B05D-8D181C699CC7}" type="presParOf" srcId="{32261C39-D08A-D142-8691-4A68BE8E9460}" destId="{B42C1D30-E6A2-524A-8B15-A9CAAD382FA1}" srcOrd="1" destOrd="0" presId="urn:microsoft.com/office/officeart/2005/8/layout/lProcess3"/>
    <dgm:cxn modelId="{4101DFC4-CC61-4047-95FA-588CDB6E30BF}" type="presParOf" srcId="{32261C39-D08A-D142-8691-4A68BE8E9460}" destId="{6B06F8A1-AE8F-7F40-BBA4-829F17A68ADB}" srcOrd="2" destOrd="0" presId="urn:microsoft.com/office/officeart/2005/8/layout/lProcess3"/>
    <dgm:cxn modelId="{5D889D04-49B0-0048-815C-303C2B1EC248}" type="presParOf" srcId="{6B06F8A1-AE8F-7F40-BBA4-829F17A68ADB}" destId="{27F001D8-60A0-F54B-8BBE-7528BC1A9BB3}" srcOrd="0" destOrd="0" presId="urn:microsoft.com/office/officeart/2005/8/layout/lProcess3"/>
    <dgm:cxn modelId="{AC235D25-0AAF-9547-A3E4-B669A91F867B}" type="presParOf" srcId="{32261C39-D08A-D142-8691-4A68BE8E9460}" destId="{764ED58B-E0B3-D045-979B-85D12A8C47D9}" srcOrd="3" destOrd="0" presId="urn:microsoft.com/office/officeart/2005/8/layout/lProcess3"/>
    <dgm:cxn modelId="{F76389EC-129C-544F-A605-C3469169F503}" type="presParOf" srcId="{32261C39-D08A-D142-8691-4A68BE8E9460}" destId="{841D4D6B-6CC7-9242-91D5-725F147D83AA}" srcOrd="4" destOrd="0" presId="urn:microsoft.com/office/officeart/2005/8/layout/lProcess3"/>
    <dgm:cxn modelId="{461DF77B-2464-424E-92C2-91A0C0C6F3BF}" type="presParOf" srcId="{841D4D6B-6CC7-9242-91D5-725F147D83AA}" destId="{896547B9-C254-E247-BD5B-C94712A49844}"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rgbClr val="FF0000"/>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选题背景</a:t>
          </a:r>
          <a:endParaRPr lang="zh-CN" altLang="en-US" sz="2800" kern="1200" dirty="0">
            <a:solidFill>
              <a:srgbClr val="FF0000"/>
            </a:solidFill>
          </a:endParaRPr>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chemeClr val="accent1">
            <a:shade val="80000"/>
            <a:hueOff val="126585"/>
            <a:satOff val="-13710"/>
            <a:lumOff val="7334"/>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rgbClr val="FF0000"/>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研究内容</a:t>
          </a:r>
          <a:endParaRPr lang="zh-CN" altLang="en-US" sz="2800" kern="1200" dirty="0">
            <a:solidFill>
              <a:srgbClr val="FF0000"/>
            </a:solidFill>
          </a:endParaRPr>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rgbClr val="FF0000"/>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研究方法</a:t>
          </a:r>
          <a:endParaRPr lang="zh-CN" altLang="en-US" sz="2800" kern="1200" dirty="0">
            <a:solidFill>
              <a:srgbClr val="FF0000"/>
            </a:solidFill>
          </a:endParaRPr>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rgbClr val="FF0000"/>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文章框架</a:t>
          </a:r>
          <a:endParaRPr lang="zh-CN" altLang="en-US" sz="2800" kern="1200" dirty="0">
            <a:solidFill>
              <a:srgbClr val="FF0000"/>
            </a:solidFill>
          </a:endParaRPr>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rgbClr val="FF0000"/>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参考文献</a:t>
          </a:r>
          <a:endParaRPr lang="zh-CN" altLang="en-US" sz="2800" kern="1200" dirty="0">
            <a:solidFill>
              <a:srgbClr val="FF0000"/>
            </a:solidFill>
          </a:endParaRPr>
        </a:p>
      </dsp:txBody>
      <dsp:txXfrm rot="-5400000">
        <a:off x="550365" y="4238199"/>
        <a:ext cx="3639528" cy="461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E06F-473A-B941-8246-FD36DD35068C}">
      <dsp:nvSpPr>
        <dsp:cNvPr id="0" name=""/>
        <dsp:cNvSpPr/>
      </dsp:nvSpPr>
      <dsp:spPr>
        <a:xfrm>
          <a:off x="0" y="0"/>
          <a:ext cx="6768752" cy="89856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altLang="en-US" sz="1600" b="1" kern="1200" dirty="0" smtClean="0">
              <a:solidFill>
                <a:schemeClr val="bg1"/>
              </a:solidFill>
            </a:rPr>
            <a:t>很多员工认为自己没有得到公正的评价，不受重视，离职率高</a:t>
          </a:r>
          <a:endParaRPr lang="zh-CN" altLang="en-US" sz="1600" b="1" kern="1200" dirty="0">
            <a:solidFill>
              <a:schemeClr val="bg1"/>
            </a:solidFill>
          </a:endParaRPr>
        </a:p>
      </dsp:txBody>
      <dsp:txXfrm>
        <a:off x="43864" y="43864"/>
        <a:ext cx="6681024" cy="810832"/>
      </dsp:txXfrm>
    </dsp:sp>
    <dsp:sp modelId="{07B7B121-E27E-D74B-B369-15365FA4EC56}">
      <dsp:nvSpPr>
        <dsp:cNvPr id="0" name=""/>
        <dsp:cNvSpPr/>
      </dsp:nvSpPr>
      <dsp:spPr>
        <a:xfrm>
          <a:off x="0" y="998887"/>
          <a:ext cx="6768752" cy="898560"/>
        </a:xfrm>
        <a:prstGeom prst="roundRect">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团队绩效目标和个人绩效目标没有很好的关联，大家都很忙，但部门整体的绩效目标总是难以完成</a:t>
          </a:r>
          <a:endParaRPr lang="zh-CN" altLang="en-US" sz="1600" b="1" kern="1200" dirty="0">
            <a:solidFill>
              <a:schemeClr val="bg1"/>
            </a:solidFill>
          </a:endParaRPr>
        </a:p>
      </dsp:txBody>
      <dsp:txXfrm>
        <a:off x="43864" y="1042751"/>
        <a:ext cx="6681024" cy="810832"/>
      </dsp:txXfrm>
    </dsp:sp>
    <dsp:sp modelId="{846AE41D-4BE1-C74A-AD0A-E16A71139196}">
      <dsp:nvSpPr>
        <dsp:cNvPr id="0" name=""/>
        <dsp:cNvSpPr/>
      </dsp:nvSpPr>
      <dsp:spPr>
        <a:xfrm>
          <a:off x="0" y="2096972"/>
          <a:ext cx="6768752" cy="898560"/>
        </a:xfrm>
        <a:prstGeom prst="roundRect">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zh-CN" sz="1600" b="1" kern="1200" dirty="0" smtClean="0">
              <a:solidFill>
                <a:schemeClr val="bg1"/>
              </a:solidFill>
            </a:rPr>
            <a:t>绩效考核的结果没有得到很好的应用，后续的激励和沟通跟不上，员工的工作热情不高</a:t>
          </a:r>
          <a:endParaRPr lang="zh-CN" altLang="en-US" sz="1600" b="1" kern="1200" dirty="0">
            <a:solidFill>
              <a:schemeClr val="bg1"/>
            </a:solidFill>
          </a:endParaRPr>
        </a:p>
      </dsp:txBody>
      <dsp:txXfrm>
        <a:off x="43864" y="2140836"/>
        <a:ext cx="6681024" cy="8108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FF0000"/>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chemeClr val="accent1">
            <a:shade val="80000"/>
            <a:hueOff val="253169"/>
            <a:satOff val="-27420"/>
            <a:lumOff val="14668"/>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研究目的与意义</a:t>
          </a:r>
          <a:endParaRPr lang="zh-CN" altLang="en-US" sz="2800" kern="1200" dirty="0"/>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8D33E-8155-B74D-B4D0-FA39B546AC7E}">
      <dsp:nvSpPr>
        <dsp:cNvPr id="0" name=""/>
        <dsp:cNvSpPr/>
      </dsp:nvSpPr>
      <dsp:spPr>
        <a:xfrm>
          <a:off x="2320" y="774590"/>
          <a:ext cx="2827228" cy="1130891"/>
        </a:xfrm>
        <a:prstGeom prst="chevron">
          <a:avLst/>
        </a:prstGeom>
        <a:solidFill>
          <a:schemeClr val="accent4">
            <a:hueOff val="0"/>
            <a:satOff val="0"/>
            <a:lumOff val="0"/>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绩效考核</a:t>
          </a:r>
          <a:endParaRPr lang="zh-CN" altLang="en-US" sz="1600" kern="1200" dirty="0">
            <a:solidFill>
              <a:schemeClr val="bg1"/>
            </a:solidFill>
          </a:endParaRPr>
        </a:p>
      </dsp:txBody>
      <dsp:txXfrm>
        <a:off x="567766" y="774590"/>
        <a:ext cx="1696337" cy="1130891"/>
      </dsp:txXfrm>
    </dsp:sp>
    <dsp:sp modelId="{D08B6B05-9D73-494B-BD90-A55F7FE27987}">
      <dsp:nvSpPr>
        <dsp:cNvPr id="0" name=""/>
        <dsp:cNvSpPr/>
      </dsp:nvSpPr>
      <dsp:spPr>
        <a:xfrm>
          <a:off x="2546825" y="774590"/>
          <a:ext cx="2827228" cy="1130891"/>
        </a:xfrm>
        <a:prstGeom prst="chevron">
          <a:avLst/>
        </a:prstGeom>
        <a:solidFill>
          <a:schemeClr val="accent4">
            <a:hueOff val="-1825086"/>
            <a:satOff val="6087"/>
            <a:lumOff val="9608"/>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64008" tIns="21336" rIns="21336" bIns="21336" numCol="1" spcCol="1270" anchor="ctr" anchorCtr="0">
          <a:noAutofit/>
          <a:sp3d extrusionH="28000" prstMaterial="matte"/>
        </a:bodyPr>
        <a:lstStyle/>
        <a:p>
          <a:pPr lvl="0" algn="ctr" defTabSz="711200">
            <a:lnSpc>
              <a:spcPct val="90000"/>
            </a:lnSpc>
            <a:spcBef>
              <a:spcPct val="0"/>
            </a:spcBef>
            <a:spcAft>
              <a:spcPct val="35000"/>
            </a:spcAft>
          </a:pPr>
          <a:r>
            <a:rPr lang="zh-CN" altLang="en-US" sz="1600" kern="1200" dirty="0" smtClean="0">
              <a:solidFill>
                <a:schemeClr val="bg1"/>
              </a:solidFill>
            </a:rPr>
            <a:t>全过程绩效管理</a:t>
          </a:r>
          <a:endParaRPr lang="zh-CN" altLang="en-US" sz="1600" kern="1200" dirty="0">
            <a:solidFill>
              <a:schemeClr val="bg1"/>
            </a:solidFill>
          </a:endParaRPr>
        </a:p>
      </dsp:txBody>
      <dsp:txXfrm>
        <a:off x="3112271" y="774590"/>
        <a:ext cx="1696337" cy="1130891"/>
      </dsp:txXfrm>
    </dsp:sp>
    <dsp:sp modelId="{867E9862-A204-D54B-AFA4-CE0904A76A58}">
      <dsp:nvSpPr>
        <dsp:cNvPr id="0" name=""/>
        <dsp:cNvSpPr/>
      </dsp:nvSpPr>
      <dsp:spPr>
        <a:xfrm>
          <a:off x="5091331" y="774590"/>
          <a:ext cx="2827228" cy="1130891"/>
        </a:xfrm>
        <a:prstGeom prst="chevron">
          <a:avLst/>
        </a:prstGeom>
        <a:solidFill>
          <a:schemeClr val="accent4">
            <a:hueOff val="-3650173"/>
            <a:satOff val="12174"/>
            <a:lumOff val="19216"/>
            <a:alphaOff val="0"/>
          </a:schemeClr>
        </a:solidFill>
        <a:ln>
          <a:noFill/>
        </a:ln>
        <a:effectLst>
          <a:innerShdw blurRad="25400" dist="12700" dir="13500000">
            <a:srgbClr val="000000">
              <a:alpha val="45000"/>
            </a:srgbClr>
          </a:inn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52007" tIns="17336" rIns="17336" bIns="17336" numCol="1" spcCol="1270" anchor="ctr" anchorCtr="0">
          <a:noAutofit/>
          <a:sp3d extrusionH="28000" prstMaterial="matte"/>
        </a:bodyPr>
        <a:lstStyle/>
        <a:p>
          <a:pPr lvl="0" algn="ctr" defTabSz="577850">
            <a:lnSpc>
              <a:spcPct val="90000"/>
            </a:lnSpc>
            <a:spcBef>
              <a:spcPct val="0"/>
            </a:spcBef>
            <a:spcAft>
              <a:spcPct val="35000"/>
            </a:spcAft>
          </a:pPr>
          <a:endParaRPr lang="zh-CN" altLang="en-US" sz="1300" kern="1200" dirty="0" smtClean="0"/>
        </a:p>
        <a:p>
          <a:pPr lvl="0" algn="ctr" defTabSz="577850">
            <a:lnSpc>
              <a:spcPct val="90000"/>
            </a:lnSpc>
            <a:spcBef>
              <a:spcPct val="0"/>
            </a:spcBef>
            <a:spcAft>
              <a:spcPct val="35000"/>
            </a:spcAft>
          </a:pPr>
          <a:r>
            <a:rPr lang="zh-CN" altLang="en-US" sz="1600" kern="1200" dirty="0" smtClean="0">
              <a:solidFill>
                <a:schemeClr val="bg1"/>
              </a:solidFill>
            </a:rPr>
            <a:t>战略管理</a:t>
          </a:r>
        </a:p>
        <a:p>
          <a:pPr lvl="0" algn="ctr" defTabSz="577850">
            <a:lnSpc>
              <a:spcPct val="90000"/>
            </a:lnSpc>
            <a:spcBef>
              <a:spcPct val="0"/>
            </a:spcBef>
            <a:spcAft>
              <a:spcPct val="35000"/>
            </a:spcAft>
          </a:pPr>
          <a:endParaRPr lang="zh-CN" altLang="en-US" sz="1300" kern="1200" dirty="0"/>
        </a:p>
      </dsp:txBody>
      <dsp:txXfrm>
        <a:off x="5656777" y="774590"/>
        <a:ext cx="1696337" cy="11308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23554-82A8-0F4C-869A-B1C10B38B6A6}">
      <dsp:nvSpPr>
        <dsp:cNvPr id="0" name=""/>
        <dsp:cNvSpPr/>
      </dsp:nvSpPr>
      <dsp:spPr>
        <a:xfrm>
          <a:off x="-5536260" y="-847605"/>
          <a:ext cx="6591755" cy="6591755"/>
        </a:xfrm>
        <a:prstGeom prst="blockArc">
          <a:avLst>
            <a:gd name="adj1" fmla="val 18900000"/>
            <a:gd name="adj2" fmla="val 2700000"/>
            <a:gd name="adj3" fmla="val 328"/>
          </a:avLst>
        </a:prstGeom>
        <a:noFill/>
        <a:ln w="9525" cap="rnd"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52FE8D-B8FB-1D43-BD0A-F8881FFD0105}">
      <dsp:nvSpPr>
        <dsp:cNvPr id="0" name=""/>
        <dsp:cNvSpPr/>
      </dsp:nvSpPr>
      <dsp:spPr>
        <a:xfrm>
          <a:off x="620881" y="394551"/>
          <a:ext cx="6795942" cy="829584"/>
        </a:xfrm>
        <a:prstGeom prst="rect">
          <a:avLst/>
        </a:prstGeom>
        <a:gradFill rotWithShape="0">
          <a:gsLst>
            <a:gs pos="0">
              <a:schemeClr val="accent4">
                <a:hueOff val="0"/>
                <a:satOff val="0"/>
                <a:lumOff val="0"/>
                <a:alphaOff val="0"/>
                <a:tint val="98000"/>
                <a:hueMod val="94000"/>
                <a:satMod val="130000"/>
                <a:lumMod val="13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0640" rIns="40640" bIns="40640" numCol="1" spcCol="1270" anchor="ctr" anchorCtr="0">
          <a:noAutofit/>
        </a:bodyPr>
        <a:lstStyle/>
        <a:p>
          <a:pPr lvl="0" algn="l" defTabSz="711200">
            <a:lnSpc>
              <a:spcPct val="90000"/>
            </a:lnSpc>
            <a:spcBef>
              <a:spcPct val="0"/>
            </a:spcBef>
            <a:spcAft>
              <a:spcPct val="35000"/>
            </a:spcAft>
          </a:pPr>
          <a:endParaRPr lang="zh-CN" altLang="en-US" sz="1600" b="1" kern="1200" dirty="0" smtClean="0">
            <a:solidFill>
              <a:schemeClr val="bg1"/>
            </a:solidFill>
          </a:endParaRPr>
        </a:p>
        <a:p>
          <a:pPr lvl="0" algn="l" defTabSz="711200">
            <a:lnSpc>
              <a:spcPct val="90000"/>
            </a:lnSpc>
            <a:spcBef>
              <a:spcPct val="0"/>
            </a:spcBef>
            <a:spcAft>
              <a:spcPct val="35000"/>
            </a:spcAft>
          </a:pPr>
          <a:r>
            <a:rPr lang="zh-CN" altLang="en-US" sz="1800" b="1" kern="1200" dirty="0" smtClean="0">
              <a:solidFill>
                <a:schemeClr val="bg1"/>
              </a:solidFill>
            </a:rPr>
            <a:t>绩效计划</a:t>
          </a:r>
        </a:p>
        <a:p>
          <a:pPr lvl="0" algn="l" defTabSz="711200">
            <a:lnSpc>
              <a:spcPct val="90000"/>
            </a:lnSpc>
            <a:spcBef>
              <a:spcPct val="0"/>
            </a:spcBef>
            <a:spcAft>
              <a:spcPct val="35000"/>
            </a:spcAft>
          </a:pPr>
          <a:r>
            <a:rPr lang="zh-CN" altLang="en-US" sz="1600" b="0" kern="1200" dirty="0" smtClean="0">
              <a:solidFill>
                <a:schemeClr val="bg1"/>
              </a:solidFill>
            </a:rPr>
            <a:t>年末确定</a:t>
          </a:r>
          <a:r>
            <a:rPr lang="zh-CN" sz="1600" b="0" kern="1200" dirty="0" smtClean="0">
              <a:solidFill>
                <a:schemeClr val="bg1"/>
              </a:solidFill>
            </a:rPr>
            <a:t>下一年要开发完成的项目，</a:t>
          </a:r>
          <a:r>
            <a:rPr lang="zh-CN" altLang="en-US" sz="1600" b="0" kern="1200" dirty="0" smtClean="0">
              <a:solidFill>
                <a:schemeClr val="bg1"/>
              </a:solidFill>
            </a:rPr>
            <a:t>把</a:t>
          </a:r>
          <a:r>
            <a:rPr lang="zh-CN" sz="1600" b="0" kern="1200" dirty="0" smtClean="0">
              <a:solidFill>
                <a:schemeClr val="bg1"/>
              </a:solidFill>
            </a:rPr>
            <a:t>项目分配给具体的项目经理</a:t>
          </a:r>
          <a:endParaRPr lang="zh-CN" altLang="en-US" sz="1600" b="0" kern="1200" dirty="0" smtClean="0">
            <a:solidFill>
              <a:schemeClr val="bg1"/>
            </a:solidFill>
          </a:endParaRPr>
        </a:p>
        <a:p>
          <a:pPr lvl="0" algn="l" defTabSz="711200">
            <a:lnSpc>
              <a:spcPct val="90000"/>
            </a:lnSpc>
            <a:spcBef>
              <a:spcPct val="0"/>
            </a:spcBef>
            <a:spcAft>
              <a:spcPct val="35000"/>
            </a:spcAft>
          </a:pPr>
          <a:endParaRPr lang="zh-CN" altLang="en-US" sz="1600" b="1" kern="1200" dirty="0">
            <a:solidFill>
              <a:schemeClr val="bg1"/>
            </a:solidFill>
          </a:endParaRPr>
        </a:p>
      </dsp:txBody>
      <dsp:txXfrm>
        <a:off x="620881" y="394551"/>
        <a:ext cx="6795942" cy="829584"/>
      </dsp:txXfrm>
    </dsp:sp>
    <dsp:sp modelId="{9B8B7416-D356-474A-974C-F016D284C01E}">
      <dsp:nvSpPr>
        <dsp:cNvPr id="0" name=""/>
        <dsp:cNvSpPr/>
      </dsp:nvSpPr>
      <dsp:spPr>
        <a:xfrm>
          <a:off x="81743" y="282285"/>
          <a:ext cx="941605" cy="941605"/>
        </a:xfrm>
        <a:prstGeom prst="ellipse">
          <a:avLst/>
        </a:prstGeom>
        <a:solidFill>
          <a:schemeClr val="lt1">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5D5CF-B4F5-4B4D-A80F-6BB30D5B7E6B}">
      <dsp:nvSpPr>
        <dsp:cNvPr id="0" name=""/>
        <dsp:cNvSpPr/>
      </dsp:nvSpPr>
      <dsp:spPr>
        <a:xfrm>
          <a:off x="1008095" y="1440162"/>
          <a:ext cx="6364067" cy="966908"/>
        </a:xfrm>
        <a:prstGeom prst="rect">
          <a:avLst/>
        </a:prstGeom>
        <a:gradFill rotWithShape="0">
          <a:gsLst>
            <a:gs pos="0">
              <a:schemeClr val="accent4">
                <a:hueOff val="-1216724"/>
                <a:satOff val="4058"/>
                <a:lumOff val="6405"/>
                <a:alphaOff val="0"/>
                <a:tint val="98000"/>
                <a:hueMod val="94000"/>
                <a:satMod val="130000"/>
                <a:lumMod val="138000"/>
              </a:schemeClr>
            </a:gs>
            <a:gs pos="100000">
              <a:schemeClr val="accent4">
                <a:hueOff val="-1216724"/>
                <a:satOff val="4058"/>
                <a:lumOff val="6405"/>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绩效考核</a:t>
          </a:r>
        </a:p>
        <a:p>
          <a:pPr lvl="0" algn="l" defTabSz="800100">
            <a:lnSpc>
              <a:spcPct val="90000"/>
            </a:lnSpc>
            <a:spcBef>
              <a:spcPct val="0"/>
            </a:spcBef>
            <a:spcAft>
              <a:spcPct val="35000"/>
            </a:spcAft>
          </a:pPr>
          <a:r>
            <a:rPr lang="zh-CN" altLang="en-US" sz="1600" b="0" kern="1200" dirty="0" smtClean="0">
              <a:solidFill>
                <a:schemeClr val="bg1"/>
              </a:solidFill>
            </a:rPr>
            <a:t>每个季度员工做一次自评，管理层会参照自评把员工评为</a:t>
          </a:r>
          <a:r>
            <a:rPr lang="en-US" altLang="zh-CN" sz="1600" b="0" kern="1200" dirty="0" smtClean="0">
              <a:solidFill>
                <a:schemeClr val="bg1"/>
              </a:solidFill>
            </a:rPr>
            <a:t>ABCD</a:t>
          </a:r>
          <a:r>
            <a:rPr lang="zh-CN" altLang="en-US" sz="1600" b="0" kern="1200" dirty="0" smtClean="0">
              <a:solidFill>
                <a:schemeClr val="bg1"/>
              </a:solidFill>
            </a:rPr>
            <a:t>四个等级，综合四个季度的考评形成年度考评</a:t>
          </a:r>
          <a:endParaRPr lang="zh-CN" altLang="en-US" sz="1600" b="0" kern="1200" dirty="0">
            <a:solidFill>
              <a:schemeClr val="bg1"/>
            </a:solidFill>
          </a:endParaRPr>
        </a:p>
      </dsp:txBody>
      <dsp:txXfrm>
        <a:off x="1008095" y="1440162"/>
        <a:ext cx="6364067" cy="966908"/>
      </dsp:txXfrm>
    </dsp:sp>
    <dsp:sp modelId="{40B59D14-C660-4240-B7C3-C02E58A42BB8}">
      <dsp:nvSpPr>
        <dsp:cNvPr id="0" name=""/>
        <dsp:cNvSpPr/>
      </dsp:nvSpPr>
      <dsp:spPr>
        <a:xfrm>
          <a:off x="513618" y="1412408"/>
          <a:ext cx="941605" cy="941605"/>
        </a:xfrm>
        <a:prstGeom prst="ellipse">
          <a:avLst/>
        </a:prstGeom>
        <a:solidFill>
          <a:schemeClr val="lt1">
            <a:hueOff val="0"/>
            <a:satOff val="0"/>
            <a:lumOff val="0"/>
            <a:alphaOff val="0"/>
          </a:schemeClr>
        </a:solidFill>
        <a:ln w="9525" cap="rnd" cmpd="sng" algn="ctr">
          <a:solidFill>
            <a:schemeClr val="accent4">
              <a:hueOff val="-1216724"/>
              <a:satOff val="4058"/>
              <a:lumOff val="6405"/>
              <a:alphaOff val="0"/>
            </a:schemeClr>
          </a:solidFill>
          <a:prstDash val="solid"/>
        </a:ln>
        <a:effectLst/>
      </dsp:spPr>
      <dsp:style>
        <a:lnRef idx="1">
          <a:scrgbClr r="0" g="0" b="0"/>
        </a:lnRef>
        <a:fillRef idx="1">
          <a:scrgbClr r="0" g="0" b="0"/>
        </a:fillRef>
        <a:effectRef idx="0">
          <a:scrgbClr r="0" g="0" b="0"/>
        </a:effectRef>
        <a:fontRef idx="minor"/>
      </dsp:style>
    </dsp:sp>
    <dsp:sp modelId="{B3958ECF-6FC0-7744-88F7-7E9566B5A547}">
      <dsp:nvSpPr>
        <dsp:cNvPr id="0" name=""/>
        <dsp:cNvSpPr/>
      </dsp:nvSpPr>
      <dsp:spPr>
        <a:xfrm>
          <a:off x="984421" y="2498275"/>
          <a:ext cx="6364067" cy="1030116"/>
        </a:xfrm>
        <a:prstGeom prst="rect">
          <a:avLst/>
        </a:prstGeom>
        <a:gradFill rotWithShape="0">
          <a:gsLst>
            <a:gs pos="0">
              <a:schemeClr val="accent4">
                <a:hueOff val="-2433449"/>
                <a:satOff val="8116"/>
                <a:lumOff val="12811"/>
                <a:alphaOff val="0"/>
                <a:tint val="98000"/>
                <a:hueMod val="94000"/>
                <a:satMod val="130000"/>
                <a:lumMod val="138000"/>
              </a:schemeClr>
            </a:gs>
            <a:gs pos="100000">
              <a:schemeClr val="accent4">
                <a:hueOff val="-2433449"/>
                <a:satOff val="8116"/>
                <a:lumOff val="12811"/>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绩效反馈</a:t>
          </a:r>
        </a:p>
        <a:p>
          <a:pPr lvl="0" algn="l" defTabSz="800100">
            <a:lnSpc>
              <a:spcPct val="90000"/>
            </a:lnSpc>
            <a:spcBef>
              <a:spcPct val="0"/>
            </a:spcBef>
            <a:spcAft>
              <a:spcPct val="35000"/>
            </a:spcAft>
          </a:pPr>
          <a:r>
            <a:rPr lang="zh-CN" altLang="en-US" sz="1600" b="0" kern="1200" dirty="0" smtClean="0">
              <a:solidFill>
                <a:schemeClr val="bg1"/>
              </a:solidFill>
            </a:rPr>
            <a:t>上级会把员工在本季度工作中的不足之处与员工进行一次沟通</a:t>
          </a:r>
          <a:endParaRPr lang="zh-CN" altLang="en-US" sz="1600" b="0" kern="1200" dirty="0">
            <a:solidFill>
              <a:schemeClr val="bg1"/>
            </a:solidFill>
          </a:endParaRPr>
        </a:p>
      </dsp:txBody>
      <dsp:txXfrm>
        <a:off x="984421" y="2498275"/>
        <a:ext cx="6364067" cy="1030116"/>
      </dsp:txXfrm>
    </dsp:sp>
    <dsp:sp modelId="{54989092-4E4E-BF49-BCFE-0C5131550B11}">
      <dsp:nvSpPr>
        <dsp:cNvPr id="0" name=""/>
        <dsp:cNvSpPr/>
      </dsp:nvSpPr>
      <dsp:spPr>
        <a:xfrm>
          <a:off x="513618" y="2542530"/>
          <a:ext cx="941605" cy="941605"/>
        </a:xfrm>
        <a:prstGeom prst="ellipse">
          <a:avLst/>
        </a:prstGeom>
        <a:solidFill>
          <a:schemeClr val="lt1">
            <a:hueOff val="0"/>
            <a:satOff val="0"/>
            <a:lumOff val="0"/>
            <a:alphaOff val="0"/>
          </a:schemeClr>
        </a:solidFill>
        <a:ln w="9525" cap="rnd" cmpd="sng" algn="ctr">
          <a:solidFill>
            <a:schemeClr val="accent4">
              <a:hueOff val="-2433449"/>
              <a:satOff val="8116"/>
              <a:lumOff val="12811"/>
              <a:alphaOff val="0"/>
            </a:schemeClr>
          </a:solidFill>
          <a:prstDash val="solid"/>
        </a:ln>
        <a:effectLst/>
      </dsp:spPr>
      <dsp:style>
        <a:lnRef idx="1">
          <a:scrgbClr r="0" g="0" b="0"/>
        </a:lnRef>
        <a:fillRef idx="1">
          <a:scrgbClr r="0" g="0" b="0"/>
        </a:fillRef>
        <a:effectRef idx="0">
          <a:scrgbClr r="0" g="0" b="0"/>
        </a:effectRef>
        <a:fontRef idx="minor"/>
      </dsp:style>
    </dsp:sp>
    <dsp:sp modelId="{28D1ADCB-CF31-6241-8F70-6DD2A2425FB3}">
      <dsp:nvSpPr>
        <dsp:cNvPr id="0" name=""/>
        <dsp:cNvSpPr/>
      </dsp:nvSpPr>
      <dsp:spPr>
        <a:xfrm>
          <a:off x="576060" y="3816424"/>
          <a:ext cx="6795942" cy="753284"/>
        </a:xfrm>
        <a:prstGeom prst="rect">
          <a:avLst/>
        </a:prstGeom>
        <a:gradFill rotWithShape="0">
          <a:gsLst>
            <a:gs pos="0">
              <a:schemeClr val="accent4">
                <a:hueOff val="-3650173"/>
                <a:satOff val="12174"/>
                <a:lumOff val="19216"/>
                <a:alphaOff val="0"/>
                <a:tint val="98000"/>
                <a:hueMod val="94000"/>
                <a:satMod val="130000"/>
                <a:lumMod val="138000"/>
              </a:schemeClr>
            </a:gs>
            <a:gs pos="100000">
              <a:schemeClr val="accent4">
                <a:hueOff val="-3650173"/>
                <a:satOff val="12174"/>
                <a:lumOff val="19216"/>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597919" tIns="45720" rIns="45720" bIns="45720" numCol="1" spcCol="1270" anchor="ctr" anchorCtr="0">
          <a:noAutofit/>
        </a:bodyPr>
        <a:lstStyle/>
        <a:p>
          <a:pPr lvl="0" algn="l" defTabSz="800100">
            <a:lnSpc>
              <a:spcPct val="90000"/>
            </a:lnSpc>
            <a:spcBef>
              <a:spcPct val="0"/>
            </a:spcBef>
            <a:spcAft>
              <a:spcPct val="35000"/>
            </a:spcAft>
          </a:pPr>
          <a:r>
            <a:rPr lang="zh-CN" altLang="en-US" sz="1800" b="1" kern="1200" dirty="0" smtClean="0">
              <a:solidFill>
                <a:schemeClr val="bg1"/>
              </a:solidFill>
            </a:rPr>
            <a:t>绩效应用</a:t>
          </a:r>
        </a:p>
        <a:p>
          <a:pPr lvl="0" algn="l" defTabSz="800100">
            <a:lnSpc>
              <a:spcPct val="90000"/>
            </a:lnSpc>
            <a:spcBef>
              <a:spcPct val="0"/>
            </a:spcBef>
            <a:spcAft>
              <a:spcPct val="35000"/>
            </a:spcAft>
          </a:pPr>
          <a:r>
            <a:rPr lang="zh-CN" altLang="en-US" sz="1800" b="0" kern="1200" dirty="0" smtClean="0">
              <a:solidFill>
                <a:schemeClr val="bg1"/>
              </a:solidFill>
            </a:rPr>
            <a:t>绩效考核的结果和年终奖以及年度加薪没有非常直接的联系</a:t>
          </a:r>
          <a:endParaRPr lang="zh-CN" altLang="en-US" sz="1800" b="0" kern="1200" dirty="0">
            <a:solidFill>
              <a:schemeClr val="bg1"/>
            </a:solidFill>
          </a:endParaRPr>
        </a:p>
      </dsp:txBody>
      <dsp:txXfrm>
        <a:off x="576060" y="3816424"/>
        <a:ext cx="6795942" cy="753284"/>
      </dsp:txXfrm>
    </dsp:sp>
    <dsp:sp modelId="{C0288ABA-CB43-CC4D-A46B-6AD3D3210989}">
      <dsp:nvSpPr>
        <dsp:cNvPr id="0" name=""/>
        <dsp:cNvSpPr/>
      </dsp:nvSpPr>
      <dsp:spPr>
        <a:xfrm>
          <a:off x="81743" y="3672652"/>
          <a:ext cx="941605" cy="941605"/>
        </a:xfrm>
        <a:prstGeom prst="ellipse">
          <a:avLst/>
        </a:prstGeom>
        <a:solidFill>
          <a:schemeClr val="lt1">
            <a:hueOff val="0"/>
            <a:satOff val="0"/>
            <a:lumOff val="0"/>
            <a:alphaOff val="0"/>
          </a:schemeClr>
        </a:solidFill>
        <a:ln w="9525" cap="rnd" cmpd="sng" algn="ctr">
          <a:solidFill>
            <a:schemeClr val="accent4">
              <a:hueOff val="-3650173"/>
              <a:satOff val="12174"/>
              <a:lumOff val="1921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9A889-7926-42D4-942C-B9541A600B18}">
      <dsp:nvSpPr>
        <dsp:cNvPr id="0" name=""/>
        <dsp:cNvSpPr/>
      </dsp:nvSpPr>
      <dsp:spPr>
        <a:xfrm rot="5400000">
          <a:off x="-117935" y="119106"/>
          <a:ext cx="786236" cy="550365"/>
        </a:xfrm>
        <a:prstGeom prst="chevron">
          <a:avLst/>
        </a:prstGeom>
        <a:solidFill>
          <a:schemeClr val="accent1">
            <a:lumMod val="75000"/>
          </a:schemeClr>
        </a:solidFill>
        <a:ln w="12700" cap="rnd" cmpd="sng" algn="ctr">
          <a:solidFill>
            <a:schemeClr val="accent1">
              <a:shade val="50000"/>
              <a:hueMod val="94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276354"/>
        <a:ext cx="550365" cy="235871"/>
      </dsp:txXfrm>
    </dsp:sp>
    <dsp:sp modelId="{6C3B9F8B-9366-4491-9EB5-EB82FA449375}">
      <dsp:nvSpPr>
        <dsp:cNvPr id="0" name=""/>
        <dsp:cNvSpPr/>
      </dsp:nvSpPr>
      <dsp:spPr>
        <a:xfrm rot="5400000">
          <a:off x="2127076" y="-157553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选题背景</a:t>
          </a:r>
          <a:endParaRPr lang="zh-CN" altLang="en-US" sz="2800" kern="1200" dirty="0"/>
        </a:p>
      </dsp:txBody>
      <dsp:txXfrm rot="-5400000">
        <a:off x="550365" y="26120"/>
        <a:ext cx="3639528" cy="461157"/>
      </dsp:txXfrm>
    </dsp:sp>
    <dsp:sp modelId="{FB5F04B6-4EB5-4A24-B0FE-3126F829F4D6}">
      <dsp:nvSpPr>
        <dsp:cNvPr id="0" name=""/>
        <dsp:cNvSpPr/>
      </dsp:nvSpPr>
      <dsp:spPr>
        <a:xfrm rot="5400000">
          <a:off x="-117935" y="821120"/>
          <a:ext cx="786236" cy="550365"/>
        </a:xfrm>
        <a:prstGeom prst="chevron">
          <a:avLst/>
        </a:prstGeom>
        <a:solidFill>
          <a:srgbClr val="0F68B9"/>
        </a:solidFill>
        <a:ln w="12700" cap="rnd"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978368"/>
        <a:ext cx="550365" cy="235871"/>
      </dsp:txXfrm>
    </dsp:sp>
    <dsp:sp modelId="{28538A20-80BE-452B-94D6-2A3C2E6EBE5C}">
      <dsp:nvSpPr>
        <dsp:cNvPr id="0" name=""/>
        <dsp:cNvSpPr/>
      </dsp:nvSpPr>
      <dsp:spPr>
        <a:xfrm rot="5400000">
          <a:off x="2127076" y="-873526"/>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126585"/>
              <a:satOff val="-13710"/>
              <a:lumOff val="7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国内外研究现状</a:t>
          </a:r>
          <a:endParaRPr lang="zh-CN" altLang="en-US" sz="2800" kern="1200" dirty="0">
            <a:solidFill>
              <a:srgbClr val="FF0000"/>
            </a:solidFill>
          </a:endParaRPr>
        </a:p>
      </dsp:txBody>
      <dsp:txXfrm rot="-5400000">
        <a:off x="550365" y="728133"/>
        <a:ext cx="3639528" cy="461157"/>
      </dsp:txXfrm>
    </dsp:sp>
    <dsp:sp modelId="{6F4B8583-741F-4390-93BA-1C87ED648F99}">
      <dsp:nvSpPr>
        <dsp:cNvPr id="0" name=""/>
        <dsp:cNvSpPr/>
      </dsp:nvSpPr>
      <dsp:spPr>
        <a:xfrm rot="5400000">
          <a:off x="-117935" y="1523133"/>
          <a:ext cx="786236" cy="550365"/>
        </a:xfrm>
        <a:prstGeom prst="chevron">
          <a:avLst/>
        </a:prstGeom>
        <a:solidFill>
          <a:srgbClr val="FF0000"/>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zh-CN" altLang="en-US" sz="1400" kern="1200" dirty="0"/>
        </a:p>
      </dsp:txBody>
      <dsp:txXfrm rot="-5400000">
        <a:off x="1" y="1680381"/>
        <a:ext cx="550365" cy="235871"/>
      </dsp:txXfrm>
    </dsp:sp>
    <dsp:sp modelId="{DE93F313-3056-441E-BF44-08BCF2701DA0}">
      <dsp:nvSpPr>
        <dsp:cNvPr id="0" name=""/>
        <dsp:cNvSpPr/>
      </dsp:nvSpPr>
      <dsp:spPr>
        <a:xfrm rot="5400000">
          <a:off x="2127076" y="-171513"/>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253169"/>
              <a:satOff val="-27420"/>
              <a:lumOff val="146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rgbClr val="FF0000"/>
              </a:solidFill>
            </a:rPr>
            <a:t>研究目的与意义</a:t>
          </a:r>
          <a:endParaRPr lang="zh-CN" altLang="en-US" sz="2800" kern="1200" dirty="0">
            <a:solidFill>
              <a:srgbClr val="FF0000"/>
            </a:solidFill>
          </a:endParaRPr>
        </a:p>
      </dsp:txBody>
      <dsp:txXfrm rot="-5400000">
        <a:off x="550365" y="1430146"/>
        <a:ext cx="3639528" cy="461157"/>
      </dsp:txXfrm>
    </dsp:sp>
    <dsp:sp modelId="{4D1B7F81-D893-4477-A6B6-E73AF22AF382}">
      <dsp:nvSpPr>
        <dsp:cNvPr id="0" name=""/>
        <dsp:cNvSpPr/>
      </dsp:nvSpPr>
      <dsp:spPr>
        <a:xfrm rot="5400000">
          <a:off x="-117935" y="2225147"/>
          <a:ext cx="786236" cy="550365"/>
        </a:xfrm>
        <a:prstGeom prst="chevron">
          <a:avLst/>
        </a:prstGeom>
        <a:solidFill>
          <a:schemeClr val="accent1">
            <a:shade val="80000"/>
            <a:hueOff val="379754"/>
            <a:satOff val="-41130"/>
            <a:lumOff val="22002"/>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2382395"/>
        <a:ext cx="550365" cy="235871"/>
      </dsp:txXfrm>
    </dsp:sp>
    <dsp:sp modelId="{A2C6F9BC-1540-4028-8233-FD37AFE899C0}">
      <dsp:nvSpPr>
        <dsp:cNvPr id="0" name=""/>
        <dsp:cNvSpPr/>
      </dsp:nvSpPr>
      <dsp:spPr>
        <a:xfrm rot="5400000">
          <a:off x="2127076" y="53050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379754"/>
              <a:satOff val="-41130"/>
              <a:lumOff val="220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研究内容</a:t>
          </a:r>
          <a:endParaRPr lang="zh-CN" altLang="en-US" sz="2800" kern="1200" dirty="0"/>
        </a:p>
      </dsp:txBody>
      <dsp:txXfrm rot="-5400000">
        <a:off x="550365" y="2132159"/>
        <a:ext cx="3639528" cy="461157"/>
      </dsp:txXfrm>
    </dsp:sp>
    <dsp:sp modelId="{A595BDD3-0109-4B6B-A68F-D9E5B33A533A}">
      <dsp:nvSpPr>
        <dsp:cNvPr id="0" name=""/>
        <dsp:cNvSpPr/>
      </dsp:nvSpPr>
      <dsp:spPr>
        <a:xfrm rot="5400000">
          <a:off x="-117935" y="2927160"/>
          <a:ext cx="786236" cy="550365"/>
        </a:xfrm>
        <a:prstGeom prst="chevron">
          <a:avLst/>
        </a:prstGeom>
        <a:solidFill>
          <a:schemeClr val="accent1">
            <a:shade val="80000"/>
            <a:hueOff val="506339"/>
            <a:satOff val="-54840"/>
            <a:lumOff val="29335"/>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084408"/>
        <a:ext cx="550365" cy="235871"/>
      </dsp:txXfrm>
    </dsp:sp>
    <dsp:sp modelId="{B2E526E1-AEA5-413E-B778-20A5FD0F84B5}">
      <dsp:nvSpPr>
        <dsp:cNvPr id="0" name=""/>
        <dsp:cNvSpPr/>
      </dsp:nvSpPr>
      <dsp:spPr>
        <a:xfrm rot="5400000">
          <a:off x="2103880" y="1248479"/>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506339"/>
              <a:satOff val="-54840"/>
              <a:lumOff val="293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研究方法</a:t>
          </a:r>
          <a:endParaRPr lang="zh-CN" altLang="en-US" sz="2800" kern="1200" dirty="0"/>
        </a:p>
      </dsp:txBody>
      <dsp:txXfrm rot="-5400000">
        <a:off x="527169" y="2850138"/>
        <a:ext cx="3639528" cy="461157"/>
      </dsp:txXfrm>
    </dsp:sp>
    <dsp:sp modelId="{D866C4BE-46D6-41EE-AFCD-8975B5E51F8A}">
      <dsp:nvSpPr>
        <dsp:cNvPr id="0" name=""/>
        <dsp:cNvSpPr/>
      </dsp:nvSpPr>
      <dsp:spPr>
        <a:xfrm rot="5400000">
          <a:off x="-117935" y="3629174"/>
          <a:ext cx="786236" cy="550365"/>
        </a:xfrm>
        <a:prstGeom prst="chevron">
          <a:avLst/>
        </a:prstGeom>
        <a:solidFill>
          <a:schemeClr val="accent1">
            <a:shade val="80000"/>
            <a:hueOff val="632923"/>
            <a:satOff val="-68550"/>
            <a:lumOff val="36669"/>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3786422"/>
        <a:ext cx="550365" cy="235871"/>
      </dsp:txXfrm>
    </dsp:sp>
    <dsp:sp modelId="{6696FA8A-D025-4550-9F70-A287CBD9FD62}">
      <dsp:nvSpPr>
        <dsp:cNvPr id="0" name=""/>
        <dsp:cNvSpPr/>
      </dsp:nvSpPr>
      <dsp:spPr>
        <a:xfrm rot="5400000">
          <a:off x="2127076" y="1934527"/>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632923"/>
              <a:satOff val="-68550"/>
              <a:lumOff val="366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文章框架</a:t>
          </a:r>
          <a:endParaRPr lang="zh-CN" altLang="en-US" sz="2800" kern="1200" dirty="0"/>
        </a:p>
      </dsp:txBody>
      <dsp:txXfrm rot="-5400000">
        <a:off x="550365" y="3536186"/>
        <a:ext cx="3639528" cy="461157"/>
      </dsp:txXfrm>
    </dsp:sp>
    <dsp:sp modelId="{2BC1320C-44BC-46A3-AC45-42F7AA5EBC9B}">
      <dsp:nvSpPr>
        <dsp:cNvPr id="0" name=""/>
        <dsp:cNvSpPr/>
      </dsp:nvSpPr>
      <dsp:spPr>
        <a:xfrm rot="5400000">
          <a:off x="-117935" y="4331187"/>
          <a:ext cx="786236" cy="550365"/>
        </a:xfrm>
        <a:prstGeom prst="chevron">
          <a:avLst/>
        </a:prstGeom>
        <a:solidFill>
          <a:schemeClr val="accent1">
            <a:shade val="80000"/>
            <a:hueOff val="759508"/>
            <a:satOff val="-82260"/>
            <a:lumOff val="44003"/>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endParaRPr lang="zh-CN" altLang="en-US" sz="1500" kern="1200" dirty="0"/>
        </a:p>
      </dsp:txBody>
      <dsp:txXfrm rot="-5400000">
        <a:off x="1" y="4488435"/>
        <a:ext cx="550365" cy="235871"/>
      </dsp:txXfrm>
    </dsp:sp>
    <dsp:sp modelId="{9CA80354-FAE7-4C6D-A9F4-33B65591E6AE}">
      <dsp:nvSpPr>
        <dsp:cNvPr id="0" name=""/>
        <dsp:cNvSpPr/>
      </dsp:nvSpPr>
      <dsp:spPr>
        <a:xfrm rot="5400000">
          <a:off x="2127076" y="2636540"/>
          <a:ext cx="511053" cy="3664476"/>
        </a:xfrm>
        <a:prstGeom prst="round2SameRect">
          <a:avLst/>
        </a:prstGeom>
        <a:solidFill>
          <a:schemeClr val="lt1">
            <a:alpha val="90000"/>
            <a:hueOff val="0"/>
            <a:satOff val="0"/>
            <a:lumOff val="0"/>
            <a:alphaOff val="0"/>
          </a:schemeClr>
        </a:solidFill>
        <a:ln w="12700" cap="rnd" cmpd="sng" algn="ctr">
          <a:solidFill>
            <a:schemeClr val="accent1">
              <a:shade val="80000"/>
              <a:hueOff val="759508"/>
              <a:satOff val="-82260"/>
              <a:lumOff val="440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smtClean="0">
              <a:solidFill>
                <a:schemeClr val="tx2"/>
              </a:solidFill>
            </a:rPr>
            <a:t>参考文献</a:t>
          </a:r>
          <a:endParaRPr lang="zh-CN" altLang="en-US" sz="2800" kern="1200" dirty="0"/>
        </a:p>
      </dsp:txBody>
      <dsp:txXfrm rot="-5400000">
        <a:off x="550365" y="4238199"/>
        <a:ext cx="3639528" cy="461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831020" y="961"/>
          <a:ext cx="5898801"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zh-CN" sz="1600" kern="1200" dirty="0" smtClean="0"/>
            <a:t>分析</a:t>
          </a:r>
          <a:r>
            <a:rPr lang="en-US" sz="1600" kern="1200" dirty="0" smtClean="0"/>
            <a:t>M</a:t>
          </a:r>
          <a:r>
            <a:rPr lang="zh-CN" sz="1600" kern="1200" dirty="0" smtClean="0"/>
            <a:t>软件公司研发部门绩效管理的现状，找出其中的问题和不足之处</a:t>
          </a:r>
          <a:endParaRPr lang="zh-CN" altLang="en-US" sz="1600" kern="1200" dirty="0"/>
        </a:p>
      </dsp:txBody>
      <dsp:txXfrm>
        <a:off x="1414904" y="961"/>
        <a:ext cx="4731034" cy="1167767"/>
      </dsp:txXfrm>
    </dsp:sp>
    <dsp:sp modelId="{27F001D8-60A0-F54B-8BBE-7528BC1A9BB3}">
      <dsp:nvSpPr>
        <dsp:cNvPr id="0" name=""/>
        <dsp:cNvSpPr/>
      </dsp:nvSpPr>
      <dsp:spPr>
        <a:xfrm>
          <a:off x="831020"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设计一套</a:t>
          </a:r>
          <a:r>
            <a:rPr lang="zh-CN" sz="1600" kern="1200" dirty="0" smtClean="0"/>
            <a:t>研发部门绩效管理体系</a:t>
          </a:r>
          <a:r>
            <a:rPr lang="zh-CN" altLang="en-US" sz="1600" kern="1200" dirty="0" smtClean="0"/>
            <a:t>，解决</a:t>
          </a:r>
          <a:r>
            <a:rPr lang="en-US" altLang="zh-CN" sz="1600" kern="1200" dirty="0" smtClean="0"/>
            <a:t>M</a:t>
          </a:r>
          <a:r>
            <a:rPr lang="zh-CN" altLang="en-US" sz="1600" kern="1200" dirty="0" smtClean="0"/>
            <a:t>软件公司研发部门的实际问题</a:t>
          </a:r>
          <a:endParaRPr lang="zh-CN" altLang="en-US" sz="1600" kern="1200" dirty="0"/>
        </a:p>
      </dsp:txBody>
      <dsp:txXfrm>
        <a:off x="1414904" y="1332216"/>
        <a:ext cx="4875048" cy="1167767"/>
      </dsp:txXfrm>
    </dsp:sp>
    <dsp:sp modelId="{896547B9-C254-E247-BD5B-C94712A49844}">
      <dsp:nvSpPr>
        <dsp:cNvPr id="0" name=""/>
        <dsp:cNvSpPr/>
      </dsp:nvSpPr>
      <dsp:spPr>
        <a:xfrm>
          <a:off x="831020"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altLang="en-US" sz="1600" kern="1200" dirty="0" smtClean="0"/>
            <a:t>通过制定和实施相关的保障措施使新的绩效管理体系能够在研发部门切实落地</a:t>
          </a:r>
          <a:endParaRPr lang="zh-CN" altLang="en-US" sz="1600" kern="1200" dirty="0"/>
        </a:p>
      </dsp:txBody>
      <dsp:txXfrm>
        <a:off x="1414904" y="2663471"/>
        <a:ext cx="4875048" cy="11677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C3C0-DA2D-124F-8FCC-53C27F9E6EFC}">
      <dsp:nvSpPr>
        <dsp:cNvPr id="0" name=""/>
        <dsp:cNvSpPr/>
      </dsp:nvSpPr>
      <dsp:spPr>
        <a:xfrm>
          <a:off x="759012" y="961"/>
          <a:ext cx="6186830" cy="1167767"/>
        </a:xfrm>
        <a:prstGeom prst="chevron">
          <a:avLst/>
        </a:prstGeom>
        <a:gradFill rotWithShape="0">
          <a:gsLst>
            <a:gs pos="0">
              <a:schemeClr val="accent3">
                <a:shade val="80000"/>
                <a:hueOff val="0"/>
                <a:satOff val="0"/>
                <a:lumOff val="0"/>
                <a:alphaOff val="0"/>
                <a:tint val="62000"/>
                <a:hueMod val="94000"/>
                <a:satMod val="140000"/>
                <a:lumMod val="110000"/>
              </a:schemeClr>
            </a:gs>
            <a:gs pos="100000">
              <a:schemeClr val="accent3">
                <a:shade val="80000"/>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帮助</a:t>
          </a:r>
          <a:r>
            <a:rPr lang="en-US" sz="1600" kern="1200" dirty="0" smtClean="0"/>
            <a:t>M</a:t>
          </a:r>
          <a:r>
            <a:rPr lang="zh-CN" sz="1600" kern="1200" dirty="0" smtClean="0"/>
            <a:t>软件公司研发部门改进绩效管理体系，提升部门工作效率，减少人员流失，提高员工满意度，激发员工的工作热情</a:t>
          </a:r>
          <a:endParaRPr lang="zh-CN" altLang="en-US" sz="1600" kern="1200" dirty="0"/>
        </a:p>
      </dsp:txBody>
      <dsp:txXfrm>
        <a:off x="1342896" y="961"/>
        <a:ext cx="5019063" cy="1167767"/>
      </dsp:txXfrm>
    </dsp:sp>
    <dsp:sp modelId="{27F001D8-60A0-F54B-8BBE-7528BC1A9BB3}">
      <dsp:nvSpPr>
        <dsp:cNvPr id="0" name=""/>
        <dsp:cNvSpPr/>
      </dsp:nvSpPr>
      <dsp:spPr>
        <a:xfrm>
          <a:off x="759012" y="1332216"/>
          <a:ext cx="6042815" cy="1167767"/>
        </a:xfrm>
        <a:prstGeom prst="chevron">
          <a:avLst/>
        </a:prstGeom>
        <a:gradFill rotWithShape="0">
          <a:gsLst>
            <a:gs pos="0">
              <a:schemeClr val="accent3">
                <a:shade val="80000"/>
                <a:hueOff val="-205782"/>
                <a:satOff val="-27172"/>
                <a:lumOff val="18365"/>
                <a:alphaOff val="0"/>
                <a:tint val="62000"/>
                <a:hueMod val="94000"/>
                <a:satMod val="140000"/>
                <a:lumMod val="110000"/>
              </a:schemeClr>
            </a:gs>
            <a:gs pos="100000">
              <a:schemeClr val="accent3">
                <a:shade val="80000"/>
                <a:hueOff val="-205782"/>
                <a:satOff val="-27172"/>
                <a:lumOff val="183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en-US" sz="1600" kern="1200" dirty="0" smtClean="0"/>
            <a:t>M</a:t>
          </a:r>
          <a:r>
            <a:rPr lang="zh-CN" sz="1600" kern="1200" dirty="0" smtClean="0"/>
            <a:t>软件公司研发部门在绩效管理过程出现中的问题在其它软件公司也普遍存在，本研究所提出的改进意见有比较广的适用性</a:t>
          </a:r>
          <a:endParaRPr lang="zh-CN" altLang="en-US" sz="1600" kern="1200" dirty="0"/>
        </a:p>
      </dsp:txBody>
      <dsp:txXfrm>
        <a:off x="1342896" y="1332216"/>
        <a:ext cx="4875048" cy="1167767"/>
      </dsp:txXfrm>
    </dsp:sp>
    <dsp:sp modelId="{896547B9-C254-E247-BD5B-C94712A49844}">
      <dsp:nvSpPr>
        <dsp:cNvPr id="0" name=""/>
        <dsp:cNvSpPr/>
      </dsp:nvSpPr>
      <dsp:spPr>
        <a:xfrm>
          <a:off x="759012" y="2663471"/>
          <a:ext cx="6042815" cy="1167767"/>
        </a:xfrm>
        <a:prstGeom prst="chevron">
          <a:avLst/>
        </a:prstGeom>
        <a:gradFill rotWithShape="0">
          <a:gsLst>
            <a:gs pos="0">
              <a:schemeClr val="accent3">
                <a:shade val="80000"/>
                <a:hueOff val="-411563"/>
                <a:satOff val="-54343"/>
                <a:lumOff val="36730"/>
                <a:alphaOff val="0"/>
                <a:tint val="62000"/>
                <a:hueMod val="94000"/>
                <a:satMod val="140000"/>
                <a:lumMod val="110000"/>
              </a:schemeClr>
            </a:gs>
            <a:gs pos="100000">
              <a:schemeClr val="accent3">
                <a:shade val="80000"/>
                <a:hueOff val="-411563"/>
                <a:satOff val="-54343"/>
                <a:lumOff val="3673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10160" rIns="0" bIns="10160" numCol="1" spcCol="1270" anchor="ctr" anchorCtr="0">
          <a:noAutofit/>
        </a:bodyPr>
        <a:lstStyle/>
        <a:p>
          <a:pPr lvl="0" algn="l" defTabSz="711200">
            <a:lnSpc>
              <a:spcPct val="90000"/>
            </a:lnSpc>
            <a:spcBef>
              <a:spcPct val="0"/>
            </a:spcBef>
            <a:spcAft>
              <a:spcPct val="35000"/>
            </a:spcAft>
          </a:pPr>
          <a:r>
            <a:rPr lang="zh-CN" sz="1600" kern="1200" dirty="0" smtClean="0"/>
            <a:t>软件属于典型的高科技产业。研究软件企业研发部门的绩效管理对研究其它高科技产业研发部门的绩效管理有着很大借鉴作用</a:t>
          </a:r>
          <a:endParaRPr lang="zh-CN" altLang="en-US" sz="1600" kern="1200" dirty="0"/>
        </a:p>
      </dsp:txBody>
      <dsp:txXfrm>
        <a:off x="1342896" y="2663471"/>
        <a:ext cx="4875048" cy="11677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D16123-E431-484F-ADB8-ADED6BA79FB9}" type="datetimeFigureOut">
              <a:rPr kumimoji="1" lang="zh-CN" altLang="en-US" smtClean="0"/>
              <a:t>2017/1/2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7005C-8A45-BA4D-AFEE-5E0DD47E8959}" type="slidenum">
              <a:rPr kumimoji="1" lang="zh-CN" altLang="en-US" smtClean="0"/>
              <a:t>‹#›</a:t>
            </a:fld>
            <a:endParaRPr kumimoji="1" lang="zh-CN" altLang="en-US"/>
          </a:p>
        </p:txBody>
      </p:sp>
    </p:spTree>
    <p:extLst>
      <p:ext uri="{BB962C8B-B14F-4D97-AF65-F5344CB8AC3E}">
        <p14:creationId xmlns:p14="http://schemas.microsoft.com/office/powerpoint/2010/main" val="1922734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pitchFamily="2" charset="-122"/>
              </a:defRPr>
            </a:lvl1pPr>
          </a:lstStyle>
          <a:p>
            <a:pPr>
              <a:defRPr/>
            </a:pPr>
            <a:fld id="{248961D5-34F7-004F-A89E-2C3B0F4A8886}" type="datetimeFigureOut">
              <a:rPr lang="zh-CN" altLang="en-US"/>
              <a:pPr>
                <a:defRPr/>
              </a:pPr>
              <a:t>2017/1/2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7CB2B00-EAFD-5F42-9112-3D436158506E}" type="slidenum">
              <a:rPr lang="zh-CN" altLang="en-US"/>
              <a:pPr/>
              <a:t>‹#›</a:t>
            </a:fld>
            <a:endParaRPr lang="zh-CN" altLang="en-US"/>
          </a:p>
        </p:txBody>
      </p:sp>
    </p:spTree>
    <p:extLst>
      <p:ext uri="{BB962C8B-B14F-4D97-AF65-F5344CB8AC3E}">
        <p14:creationId xmlns:p14="http://schemas.microsoft.com/office/powerpoint/2010/main" val="2717969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3</a:t>
            </a:fld>
            <a:endParaRPr lang="zh-CN" altLang="en-US"/>
          </a:p>
        </p:txBody>
      </p:sp>
    </p:spTree>
    <p:extLst>
      <p:ext uri="{BB962C8B-B14F-4D97-AF65-F5344CB8AC3E}">
        <p14:creationId xmlns:p14="http://schemas.microsoft.com/office/powerpoint/2010/main" val="417223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4</a:t>
            </a:fld>
            <a:endParaRPr lang="zh-CN" altLang="en-US"/>
          </a:p>
        </p:txBody>
      </p:sp>
    </p:spTree>
    <p:extLst>
      <p:ext uri="{BB962C8B-B14F-4D97-AF65-F5344CB8AC3E}">
        <p14:creationId xmlns:p14="http://schemas.microsoft.com/office/powerpoint/2010/main" val="182962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6</a:t>
            </a:fld>
            <a:endParaRPr lang="zh-CN" altLang="en-US"/>
          </a:p>
        </p:txBody>
      </p:sp>
    </p:spTree>
    <p:extLst>
      <p:ext uri="{BB962C8B-B14F-4D97-AF65-F5344CB8AC3E}">
        <p14:creationId xmlns:p14="http://schemas.microsoft.com/office/powerpoint/2010/main" val="189666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7</a:t>
            </a:fld>
            <a:endParaRPr lang="zh-CN" altLang="en-US"/>
          </a:p>
        </p:txBody>
      </p:sp>
    </p:spTree>
    <p:extLst>
      <p:ext uri="{BB962C8B-B14F-4D97-AF65-F5344CB8AC3E}">
        <p14:creationId xmlns:p14="http://schemas.microsoft.com/office/powerpoint/2010/main" val="190639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8</a:t>
            </a:fld>
            <a:endParaRPr lang="zh-CN" altLang="en-US"/>
          </a:p>
        </p:txBody>
      </p:sp>
    </p:spTree>
    <p:extLst>
      <p:ext uri="{BB962C8B-B14F-4D97-AF65-F5344CB8AC3E}">
        <p14:creationId xmlns:p14="http://schemas.microsoft.com/office/powerpoint/2010/main" val="1922780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546942-1854-E248-A53D-99CACE19E74D}" type="slidenum">
              <a:rPr lang="zh-CN" altLang="en-US"/>
              <a:pPr eaLnBrk="1" hangingPunct="1"/>
              <a:t>9</a:t>
            </a:fld>
            <a:endParaRPr lang="zh-CN" altLang="en-US"/>
          </a:p>
        </p:txBody>
      </p:sp>
    </p:spTree>
    <p:extLst>
      <p:ext uri="{BB962C8B-B14F-4D97-AF65-F5344CB8AC3E}">
        <p14:creationId xmlns:p14="http://schemas.microsoft.com/office/powerpoint/2010/main" val="6330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E2331067-A6A9-0D40-9F5C-6BF29984C705}"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C58944C-2D6D-AA4A-97A6-6AAFE971CED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pPr>
              <a:defRPr/>
            </a:pPr>
            <a:fld id="{FD3B17F7-11F1-9D40-91AA-30330C09438A}"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76EFF411-929E-674F-8999-640327CEA16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6D9564A2-86DF-7E4A-ADF9-0FDD47E2AE81}" type="datetimeFigureOut">
              <a:rPr lang="zh-CN" altLang="en-US" smtClean="0"/>
              <a:pPr>
                <a:defRPr/>
              </a:pPr>
              <a:t>2017/1/2</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F3B89948-6A73-1B41-923E-2745503EB3A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pPr>
              <a:defRPr/>
            </a:pPr>
            <a:fld id="{C0E24640-4317-DB4C-B003-92D6661E99F9}" type="datetimeFigureOut">
              <a:rPr lang="zh-CN" altLang="en-US" smtClean="0"/>
              <a:pPr>
                <a:defRPr/>
              </a:pPr>
              <a:t>2017/1/2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CF7DFD84-29BE-FE42-8BD0-273F3ADC9E0E}"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pPr>
              <a:defRPr/>
            </a:pPr>
            <a:fld id="{EA83A02C-C02C-5F4D-9C23-3EB50C4A3978}" type="datetimeFigureOut">
              <a:rPr lang="zh-CN" altLang="en-US" smtClean="0"/>
              <a:pPr>
                <a:defRPr/>
              </a:pPr>
              <a:t>2017/1/2</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8046F8CB-D83F-9947-95D7-941CE17FF4D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7C0DDBCB-B92C-3D49-B1E5-0F1208E3F860}" type="datetimeFigureOut">
              <a:rPr lang="zh-CN" altLang="en-US" smtClean="0"/>
              <a:pPr>
                <a:defRPr/>
              </a:pPr>
              <a:t>2017/1/2</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E1D02328-6045-DB4E-9E17-B2BA9FE99F7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75CB14A-C085-9443-9C3E-4CEC225630B1}" type="datetimeFigureOut">
              <a:rPr lang="zh-CN" altLang="en-US" smtClean="0"/>
              <a:pPr>
                <a:defRPr/>
              </a:pPr>
              <a:t>2017/1/2</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409EB43A-A8F9-E643-AE18-ED2CD8D6743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585431D2-5A3B-6E43-99A7-EB016C97EDF6}" type="datetimeFigureOut">
              <a:rPr lang="zh-CN" altLang="en-US" smtClean="0"/>
              <a:pPr>
                <a:defRPr/>
              </a:pPr>
              <a:t>2017/1/2</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1A103E64-5A78-634C-9C7B-91F66DD1EE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F9CB7FC8-0A2E-594D-AF6C-BCA911CB5363}" type="datetimeFigureOut">
              <a:rPr lang="zh-CN" altLang="en-US" smtClean="0"/>
              <a:pPr>
                <a:defRPr/>
              </a:pPr>
              <a:t>2017/1/2</a:t>
            </a:fld>
            <a:endParaRPr lang="zh-CN" altLang="en-US"/>
          </a:p>
        </p:txBody>
      </p:sp>
      <p:sp>
        <p:nvSpPr>
          <p:cNvPr id="6" name="Footer Placeholder 5"/>
          <p:cNvSpPr>
            <a:spLocks noGrp="1"/>
          </p:cNvSpPr>
          <p:nvPr>
            <p:ph type="ftr" sz="quarter" idx="11"/>
          </p:nvPr>
        </p:nvSpPr>
        <p:spPr>
          <a:xfrm>
            <a:off x="533400" y="6172200"/>
            <a:ext cx="5811724" cy="365125"/>
          </a:xfrm>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8E146D2-95AE-4743-9646-2BC93BD1E39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C0E24640-4317-DB4C-B003-92D6661E99F9}" type="datetimeFigureOut">
              <a:rPr lang="zh-CN" altLang="en-US" smtClean="0"/>
              <a:pPr>
                <a:defRPr/>
              </a:pPr>
              <a:t>2017/1/2</a:t>
            </a:fld>
            <a:endParaRPr lang="zh-CN" alt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zh-CN" alt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F7DFD84-29BE-FE42-8BD0-273F3ADC9E0E}" type="slidenum">
              <a:rPr lang="zh-CN" altLang="en-US" smtClean="0"/>
              <a:pPr/>
              <a:t>‹#›</a:t>
            </a:fld>
            <a:endParaRPr lang="zh-CN" altLang="en-US"/>
          </a:p>
        </p:txBody>
      </p:sp>
    </p:spTree>
    <p:extLst>
      <p:ext uri="{BB962C8B-B14F-4D97-AF65-F5344CB8AC3E}">
        <p14:creationId xmlns:p14="http://schemas.microsoft.com/office/powerpoint/2010/main" val="2023455311"/>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xueshu.baidu.com/s?wd=paperuri%3A%28aa6a8a931c47f36a22c763ab1aca619e%29&amp;filter=sc_long_sign&amp;tn=SE_xueshusource_2kduw22v&amp;sc_vurl=http%3A%2F%2Fd.wanfangdata.com.cn%2FThesis%2FY1443399&amp;ie=utf-8&amp;sc_us=13137250814575640510" TargetMode="External"/><Relationship Id="rId3" Type="http://schemas.openxmlformats.org/officeDocument/2006/relationships/hyperlink" Target="http://xueshu.baidu.com/s?wd=paperuri%3A%282bbd290beb86cfaa3bb9bb3b41657e39%29&amp;filter=sc_long_sign&amp;tn=SE_xueshusource_2kduw22v&amp;sc_vurl=http%3A%2F%2Fcdmd.cnki.com.cn%2FArticle%2FCDMD-10422-2006168514.htm&amp;ie=utf-8&amp;sc_us=1841372001797235214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785813" y="785813"/>
            <a:ext cx="7772400" cy="1470025"/>
          </a:xfrm>
          <a:ln>
            <a:miter lim="800000"/>
            <a:headEnd/>
            <a:tailEnd/>
          </a:ln>
        </p:spPr>
        <p:txBody>
          <a:bodyPr>
            <a:normAutofit fontScale="90000"/>
          </a:bodyPr>
          <a:lstStyle/>
          <a:p>
            <a:pPr algn="ctr" eaLnBrk="1" fontAlgn="auto" hangingPunct="1">
              <a:spcAft>
                <a:spcPts val="0"/>
              </a:spcAft>
              <a:defRPr/>
            </a:pPr>
            <a:r>
              <a:rPr lang="en-US" altLang="zh-CN" sz="4800" dirty="0" smtClean="0"/>
              <a:t>M</a:t>
            </a:r>
            <a:r>
              <a:rPr lang="zh-CN" altLang="en-US" sz="4800" dirty="0" smtClean="0"/>
              <a:t>软件公司研发部门绩效管理体系设计</a:t>
            </a:r>
          </a:p>
        </p:txBody>
      </p:sp>
      <p:sp>
        <p:nvSpPr>
          <p:cNvPr id="10243" name="副标题 2"/>
          <p:cNvSpPr>
            <a:spLocks noGrp="1"/>
          </p:cNvSpPr>
          <p:nvPr>
            <p:ph type="subTitle" idx="1"/>
          </p:nvPr>
        </p:nvSpPr>
        <p:spPr>
          <a:xfrm>
            <a:off x="1428750" y="3286125"/>
            <a:ext cx="6400800" cy="1752600"/>
          </a:xfrm>
        </p:spPr>
        <p:txBody>
          <a:bodyPr/>
          <a:lstStyle/>
          <a:p>
            <a:pPr marR="0" algn="l" eaLnBrk="1" hangingPunct="1">
              <a:buFont typeface="Arial" charset="0"/>
              <a:buNone/>
            </a:pPr>
            <a:r>
              <a:rPr lang="zh-CN" altLang="en-US" dirty="0">
                <a:solidFill>
                  <a:schemeClr val="hlink"/>
                </a:solidFill>
                <a:latin typeface="楷体_GB2312" charset="0"/>
                <a:ea typeface="楷体_GB2312" charset="0"/>
                <a:cs typeface="楷体_GB2312" charset="0"/>
              </a:rPr>
              <a:t>姓    名</a:t>
            </a:r>
            <a:r>
              <a:rPr lang="zh-CN" altLang="en-US" dirty="0" smtClean="0">
                <a:solidFill>
                  <a:schemeClr val="hlink"/>
                </a:solidFill>
                <a:latin typeface="楷体_GB2312" charset="0"/>
                <a:ea typeface="楷体_GB2312" charset="0"/>
                <a:cs typeface="楷体_GB2312" charset="0"/>
              </a:rPr>
              <a:t>：何佳</a:t>
            </a:r>
            <a:endParaRPr lang="zh-CN" altLang="en-US" dirty="0">
              <a:ea typeface="楷体_GB2312" charset="0"/>
              <a:cs typeface="楷体_GB2312" charset="0"/>
            </a:endParaRPr>
          </a:p>
          <a:p>
            <a:pPr marR="0" algn="l" eaLnBrk="1" hangingPunct="1">
              <a:buFont typeface="Arial" charset="0"/>
              <a:buNone/>
            </a:pPr>
            <a:r>
              <a:rPr lang="zh-CN" altLang="en-US" dirty="0">
                <a:solidFill>
                  <a:schemeClr val="hlink"/>
                </a:solidFill>
                <a:ea typeface="楷体_GB2312" charset="0"/>
                <a:cs typeface="楷体_GB2312" charset="0"/>
              </a:rPr>
              <a:t>学科专业：</a:t>
            </a:r>
            <a:r>
              <a:rPr lang="zh-CN" altLang="en-US" dirty="0">
                <a:ea typeface="楷体_GB2312" charset="0"/>
                <a:cs typeface="楷体_GB2312" charset="0"/>
              </a:rPr>
              <a:t>管理科学与工程</a:t>
            </a:r>
          </a:p>
          <a:p>
            <a:pPr marR="0" algn="l" eaLnBrk="1" hangingPunct="1">
              <a:buFont typeface="Arial" charset="0"/>
              <a:buNone/>
            </a:pPr>
            <a:r>
              <a:rPr lang="zh-CN" altLang="en-US" dirty="0">
                <a:solidFill>
                  <a:schemeClr val="hlink"/>
                </a:solidFill>
                <a:ea typeface="楷体_GB2312" charset="0"/>
                <a:cs typeface="楷体_GB2312" charset="0"/>
              </a:rPr>
              <a:t>指导教师：</a:t>
            </a:r>
            <a:r>
              <a:rPr lang="zh-CN" altLang="en-US" dirty="0">
                <a:latin typeface="楷体_GB2312" charset="0"/>
                <a:ea typeface="楷体_GB2312" charset="0"/>
                <a:cs typeface="楷体_GB2312" charset="0"/>
              </a:rPr>
              <a:t>刘咏梅  教授</a:t>
            </a:r>
          </a:p>
          <a:p>
            <a:pPr marR="0" eaLnBrk="1" hangingPunct="1">
              <a:buFont typeface="Arial" charset="0"/>
              <a:buNone/>
            </a:pPr>
            <a:endParaRPr lang="zh-CN" altLang="en-US" dirty="0"/>
          </a:p>
        </p:txBody>
      </p:sp>
    </p:spTree>
  </p:cSld>
  <p:clrMapOvr>
    <a:masterClrMapping/>
  </p:clrMapOvr>
  <p:transition advTm="389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a:latin typeface="宋体" charset="-122"/>
              </a:rPr>
              <a:t>研究</a:t>
            </a:r>
            <a:r>
              <a:rPr lang="zh-CN" altLang="en-US" dirty="0" smtClean="0">
                <a:latin typeface="宋体" charset="-122"/>
              </a:rPr>
              <a:t>目的</a:t>
            </a:r>
            <a:endParaRPr lang="zh-CN" altLang="en-US" dirty="0">
              <a:latin typeface="宋体" charset="-122"/>
            </a:endParaRPr>
          </a:p>
        </p:txBody>
      </p:sp>
      <p:sp>
        <p:nvSpPr>
          <p:cNvPr id="2" name="文本框 1"/>
          <p:cNvSpPr txBox="1"/>
          <p:nvPr/>
        </p:nvSpPr>
        <p:spPr>
          <a:xfrm>
            <a:off x="457200" y="1071563"/>
            <a:ext cx="7344816" cy="1231106"/>
          </a:xfrm>
          <a:prstGeom prst="rect">
            <a:avLst/>
          </a:prstGeom>
          <a:noFill/>
        </p:spPr>
        <p:txBody>
          <a:bodyPr wrap="square" rtlCol="0">
            <a:spAutoFit/>
          </a:bodyPr>
          <a:lstStyle/>
          <a:p>
            <a:endParaRPr kumimoji="1" lang="en-US" altLang="zh-CN" sz="2000" b="1" dirty="0" smtClean="0"/>
          </a:p>
          <a:p>
            <a:endParaRPr kumimoji="1" lang="en-US" altLang="zh-CN" b="1" dirty="0"/>
          </a:p>
          <a:p>
            <a:endParaRPr kumimoji="1" lang="en-US" altLang="zh-CN" dirty="0" smtClean="0"/>
          </a:p>
          <a:p>
            <a:endParaRPr kumimoji="1" lang="zh-CN" altLang="en-US" dirty="0"/>
          </a:p>
        </p:txBody>
      </p:sp>
      <p:graphicFrame>
        <p:nvGraphicFramePr>
          <p:cNvPr id="3" name="图表 2"/>
          <p:cNvGraphicFramePr/>
          <p:nvPr>
            <p:extLst>
              <p:ext uri="{D42A27DB-BD31-4B8C-83A1-F6EECF244321}">
                <p14:modId xmlns:p14="http://schemas.microsoft.com/office/powerpoint/2010/main" val="910667757"/>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3403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研究意义</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147054978"/>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822604"/>
      </p:ext>
    </p:extLst>
  </p:cSld>
  <p:clrMapOvr>
    <a:masterClrMapping/>
  </p:clrMapOvr>
  <p:transition advTm="340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457200" y="274638"/>
            <a:ext cx="8229600" cy="796925"/>
          </a:xfrm>
        </p:spPr>
        <p:txBody>
          <a:bodyPr/>
          <a:lstStyle/>
          <a:p>
            <a:pPr eaLnBrk="1" hangingPunct="1"/>
            <a:r>
              <a:rPr lang="zh-CN" altLang="en-US" dirty="0" smtClean="0">
                <a:latin typeface="宋体" charset="-122"/>
              </a:rPr>
              <a:t>研究内容</a:t>
            </a:r>
            <a:endParaRPr lang="zh-CN" altLang="en-US" dirty="0">
              <a:latin typeface="宋体" charset="-122"/>
            </a:endParaRPr>
          </a:p>
        </p:txBody>
      </p:sp>
      <p:graphicFrame>
        <p:nvGraphicFramePr>
          <p:cNvPr id="3" name="图表 2"/>
          <p:cNvGraphicFramePr/>
          <p:nvPr>
            <p:extLst>
              <p:ext uri="{D42A27DB-BD31-4B8C-83A1-F6EECF244321}">
                <p14:modId xmlns:p14="http://schemas.microsoft.com/office/powerpoint/2010/main" val="1046965325"/>
              </p:ext>
            </p:extLst>
          </p:nvPr>
        </p:nvGraphicFramePr>
        <p:xfrm>
          <a:off x="539552" y="1628800"/>
          <a:ext cx="7704856" cy="383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539552" y="1340768"/>
            <a:ext cx="6995120" cy="4108817"/>
          </a:xfrm>
          <a:prstGeom prst="rect">
            <a:avLst/>
          </a:prstGeom>
          <a:noFill/>
        </p:spPr>
        <p:txBody>
          <a:bodyPr wrap="square" rtlCol="0">
            <a:spAutoFit/>
          </a:bodyPr>
          <a:lstStyle/>
          <a:p>
            <a:pPr marL="285750" indent="-285750">
              <a:lnSpc>
                <a:spcPct val="150000"/>
              </a:lnSpc>
              <a:buFont typeface="Wingdings" charset="2"/>
              <a:buChar char="u"/>
            </a:pPr>
            <a:r>
              <a:rPr lang="zh-CN" altLang="zh-CN" dirty="0"/>
              <a:t>首先将回顾绩效管理的基本内容并对目标管理、平衡计分卡</a:t>
            </a:r>
            <a:r>
              <a:rPr lang="zh-CN" altLang="en-US" dirty="0"/>
              <a:t>、</a:t>
            </a:r>
            <a:r>
              <a:rPr lang="en-US" altLang="zh-CN" dirty="0"/>
              <a:t>360</a:t>
            </a:r>
            <a:r>
              <a:rPr lang="zh-CN" altLang="en-US" dirty="0"/>
              <a:t>度反馈法</a:t>
            </a:r>
            <a:r>
              <a:rPr lang="zh-CN" altLang="zh-CN" dirty="0"/>
              <a:t>等绩效管理相关</a:t>
            </a:r>
            <a:r>
              <a:rPr lang="zh-CN" altLang="en-US" dirty="0"/>
              <a:t>理论或方法</a:t>
            </a:r>
            <a:r>
              <a:rPr lang="zh-CN" altLang="zh-CN" dirty="0"/>
              <a:t>在企业中的应用进行讨论。</a:t>
            </a:r>
            <a:endParaRPr lang="en-US" altLang="zh-CN" dirty="0"/>
          </a:p>
          <a:p>
            <a:pPr>
              <a:lnSpc>
                <a:spcPct val="150000"/>
              </a:lnSpc>
            </a:pPr>
            <a:endParaRPr lang="en-US" altLang="zh-CN" dirty="0"/>
          </a:p>
          <a:p>
            <a:pPr marL="285750" indent="-285750">
              <a:lnSpc>
                <a:spcPct val="150000"/>
              </a:lnSpc>
              <a:buFont typeface="Wingdings" charset="2"/>
              <a:buChar char="u"/>
            </a:pPr>
            <a:r>
              <a:rPr lang="zh-CN" altLang="zh-CN" dirty="0" smtClean="0"/>
              <a:t>然后</a:t>
            </a:r>
            <a:r>
              <a:rPr lang="zh-CN" altLang="zh-CN" dirty="0"/>
              <a:t>，本文将对研究对象</a:t>
            </a:r>
            <a:r>
              <a:rPr lang="en-US" altLang="zh-CN" dirty="0"/>
              <a:t>-M</a:t>
            </a:r>
            <a:r>
              <a:rPr lang="zh-CN" altLang="zh-CN" dirty="0"/>
              <a:t>软件公司的研发部门的绩效管理体系进行研究，分析该公司绩效管理的过程，找出其中存在的问题</a:t>
            </a:r>
            <a:r>
              <a:rPr lang="zh-CN" altLang="zh-CN" dirty="0" smtClean="0"/>
              <a:t>。</a:t>
            </a:r>
            <a:endParaRPr lang="en-US" altLang="zh-CN" dirty="0" smtClean="0"/>
          </a:p>
          <a:p>
            <a:pPr>
              <a:lnSpc>
                <a:spcPct val="150000"/>
              </a:lnSpc>
            </a:pPr>
            <a:endParaRPr lang="en-US" altLang="zh-CN" dirty="0" smtClean="0"/>
          </a:p>
          <a:p>
            <a:pPr marL="285750" indent="-285750">
              <a:lnSpc>
                <a:spcPct val="150000"/>
              </a:lnSpc>
              <a:buFont typeface="Wingdings" charset="2"/>
              <a:buChar char="u"/>
            </a:pPr>
            <a:r>
              <a:rPr lang="zh-CN" altLang="zh-CN" dirty="0" smtClean="0"/>
              <a:t>最后</a:t>
            </a:r>
            <a:r>
              <a:rPr lang="zh-CN" altLang="zh-CN" dirty="0"/>
              <a:t>，根据相关理论，结合实际，设计出符合该企业要求的研发部门绩效管理体系并给出具体的保障</a:t>
            </a:r>
            <a:r>
              <a:rPr lang="zh-CN" altLang="zh-CN" dirty="0" smtClean="0"/>
              <a:t>措施</a:t>
            </a:r>
            <a:endParaRPr lang="zh-CN" altLang="zh-CN" dirty="0"/>
          </a:p>
          <a:p>
            <a:endParaRPr kumimoji="1" lang="zh-CN" altLang="en-US" dirty="0"/>
          </a:p>
        </p:txBody>
      </p:sp>
    </p:spTree>
    <p:extLst>
      <p:ext uri="{BB962C8B-B14F-4D97-AF65-F5344CB8AC3E}">
        <p14:creationId xmlns:p14="http://schemas.microsoft.com/office/powerpoint/2010/main" val="1470442644"/>
      </p:ext>
    </p:extLst>
  </p:cSld>
  <p:clrMapOvr>
    <a:masterClrMapping/>
  </p:clrMapOvr>
  <p:transition advTm="3403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274638"/>
            <a:ext cx="8229600" cy="868362"/>
          </a:xfrm>
        </p:spPr>
        <p:txBody>
          <a:bodyPr/>
          <a:lstStyle/>
          <a:p>
            <a:pPr eaLnBrk="1" hangingPunct="1">
              <a:defRPr/>
            </a:pPr>
            <a:r>
              <a:rPr lang="zh-CN" altLang="en-US" dirty="0" smtClean="0">
                <a:latin typeface="+mn-ea"/>
              </a:rPr>
              <a:t>研究方法</a:t>
            </a:r>
          </a:p>
        </p:txBody>
      </p:sp>
      <p:sp>
        <p:nvSpPr>
          <p:cNvPr id="2" name="文本框 1"/>
          <p:cNvSpPr txBox="1"/>
          <p:nvPr/>
        </p:nvSpPr>
        <p:spPr>
          <a:xfrm>
            <a:off x="683568" y="1268760"/>
            <a:ext cx="7560840" cy="3778022"/>
          </a:xfrm>
          <a:prstGeom prst="rect">
            <a:avLst/>
          </a:prstGeom>
          <a:noFill/>
        </p:spPr>
        <p:txBody>
          <a:bodyPr wrap="square" rtlCol="0">
            <a:spAutoFit/>
          </a:bodyPr>
          <a:lstStyle/>
          <a:p>
            <a:pPr>
              <a:lnSpc>
                <a:spcPct val="150000"/>
              </a:lnSpc>
            </a:pPr>
            <a:r>
              <a:rPr lang="zh-CN" altLang="zh-CN" dirty="0"/>
              <a:t>（</a:t>
            </a:r>
            <a:r>
              <a:rPr lang="en-US" altLang="zh-CN" dirty="0"/>
              <a:t>1</a:t>
            </a:r>
            <a:r>
              <a:rPr lang="zh-CN" altLang="zh-CN" dirty="0"/>
              <a:t>）文献分析法。根据研究动机和研究目的需要，通过搜集整理国内外大量关于企业绩效管理的多种文献资源，讨论分析软件企业研发部门绩效管理的多项影响因素，形成完整的关于软件企业研发部门绩效管理的体系模型，为</a:t>
            </a:r>
            <a:r>
              <a:rPr lang="en-US" altLang="zh-CN" dirty="0"/>
              <a:t>M</a:t>
            </a:r>
            <a:r>
              <a:rPr lang="zh-CN" altLang="zh-CN" dirty="0"/>
              <a:t>软件公司研发部门人绩效管理的构建提供理论依据。 </a:t>
            </a:r>
            <a:endParaRPr lang="en-US" altLang="zh-CN" dirty="0" smtClean="0"/>
          </a:p>
          <a:p>
            <a:pPr>
              <a:lnSpc>
                <a:spcPct val="150000"/>
              </a:lnSpc>
            </a:pPr>
            <a:endParaRPr kumimoji="1" lang="en-US" altLang="zh-CN" dirty="0"/>
          </a:p>
          <a:p>
            <a:pPr>
              <a:lnSpc>
                <a:spcPct val="150000"/>
              </a:lnSpc>
            </a:pPr>
            <a:r>
              <a:rPr lang="zh-CN" altLang="zh-CN" dirty="0"/>
              <a:t>（</a:t>
            </a:r>
            <a:r>
              <a:rPr lang="en-US" altLang="zh-CN" dirty="0"/>
              <a:t>2</a:t>
            </a:r>
            <a:r>
              <a:rPr lang="zh-CN" altLang="zh-CN" dirty="0"/>
              <a:t>）问卷调查法。邀请</a:t>
            </a:r>
            <a:r>
              <a:rPr lang="en-US" altLang="zh-CN" dirty="0"/>
              <a:t>M</a:t>
            </a:r>
            <a:r>
              <a:rPr lang="zh-CN" altLang="zh-CN" dirty="0"/>
              <a:t>软件公司研发部门的管理人员、技术人员作为调查对象调查员工对部门绩效管理的个工作方面进行满意度调查，通过对调查结果的分析可以找出研发部门的绩效管理的不足之处以及存在的问题使后续的研究可以有的放矢。 </a:t>
            </a:r>
            <a:endParaRPr kumimoji="1" lang="zh-CN" altLang="en-US" dirty="0"/>
          </a:p>
        </p:txBody>
      </p:sp>
    </p:spTree>
  </p:cSld>
  <p:clrMapOvr>
    <a:masterClrMapping/>
  </p:clrMapOvr>
  <p:transition advTm="2595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788024" y="4221088"/>
            <a:ext cx="3142857" cy="1923810"/>
          </a:xfrm>
          <a:prstGeom prst="rect">
            <a:avLst/>
          </a:prstGeom>
        </p:spPr>
      </p:pic>
      <p:sp>
        <p:nvSpPr>
          <p:cNvPr id="3" name="标题 2"/>
          <p:cNvSpPr>
            <a:spLocks noGrp="1"/>
          </p:cNvSpPr>
          <p:nvPr>
            <p:ph type="title"/>
          </p:nvPr>
        </p:nvSpPr>
        <p:spPr/>
        <p:txBody>
          <a:bodyPr/>
          <a:lstStyle/>
          <a:p>
            <a:endParaRPr kumimoji="1" lang="zh-CN" altLang="en-US" dirty="0"/>
          </a:p>
        </p:txBody>
      </p:sp>
      <p:pic>
        <p:nvPicPr>
          <p:cNvPr id="2" name="图片 1"/>
          <p:cNvPicPr>
            <a:picLocks noChangeAspect="1"/>
          </p:cNvPicPr>
          <p:nvPr/>
        </p:nvPicPr>
        <p:blipFill>
          <a:blip r:embed="rId3"/>
          <a:stretch>
            <a:fillRect/>
          </a:stretch>
        </p:blipFill>
        <p:spPr>
          <a:xfrm>
            <a:off x="529370" y="620688"/>
            <a:ext cx="3647619" cy="3352381"/>
          </a:xfrm>
          <a:prstGeom prst="rect">
            <a:avLst/>
          </a:prstGeom>
        </p:spPr>
      </p:pic>
      <p:pic>
        <p:nvPicPr>
          <p:cNvPr id="4" name="图片 3"/>
          <p:cNvPicPr>
            <a:picLocks noChangeAspect="1"/>
          </p:cNvPicPr>
          <p:nvPr/>
        </p:nvPicPr>
        <p:blipFill>
          <a:blip r:embed="rId4"/>
          <a:stretch>
            <a:fillRect/>
          </a:stretch>
        </p:blipFill>
        <p:spPr>
          <a:xfrm>
            <a:off x="500798" y="4108164"/>
            <a:ext cx="3704762" cy="1866667"/>
          </a:xfrm>
          <a:prstGeom prst="rect">
            <a:avLst/>
          </a:prstGeom>
        </p:spPr>
      </p:pic>
      <p:pic>
        <p:nvPicPr>
          <p:cNvPr id="5" name="图片 4"/>
          <p:cNvPicPr>
            <a:picLocks noChangeAspect="1"/>
          </p:cNvPicPr>
          <p:nvPr/>
        </p:nvPicPr>
        <p:blipFill>
          <a:blip r:embed="rId5"/>
          <a:stretch>
            <a:fillRect/>
          </a:stretch>
        </p:blipFill>
        <p:spPr>
          <a:xfrm>
            <a:off x="4788024" y="612926"/>
            <a:ext cx="3171429" cy="3495238"/>
          </a:xfrm>
          <a:prstGeom prst="rect">
            <a:avLst/>
          </a:prstGeom>
        </p:spPr>
      </p:pic>
    </p:spTree>
    <p:extLst>
      <p:ext uri="{BB962C8B-B14F-4D97-AF65-F5344CB8AC3E}">
        <p14:creationId xmlns:p14="http://schemas.microsoft.com/office/powerpoint/2010/main" val="451287737"/>
      </p:ext>
    </p:extLst>
  </p:cSld>
  <p:clrMapOvr>
    <a:masterClrMapping/>
  </p:clrMapOvr>
  <p:transition advTm="2595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145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14313"/>
            <a:ext cx="8229600" cy="776287"/>
          </a:xfrm>
        </p:spPr>
        <p:txBody>
          <a:bodyPr/>
          <a:lstStyle/>
          <a:p>
            <a:pPr>
              <a:defRPr/>
            </a:pPr>
            <a:r>
              <a:rPr lang="zh-CN" altLang="en-US" dirty="0" smtClean="0"/>
              <a:t>参考文献</a:t>
            </a:r>
            <a:endParaRPr lang="zh-CN" altLang="en-US" dirty="0"/>
          </a:p>
        </p:txBody>
      </p:sp>
      <p:sp>
        <p:nvSpPr>
          <p:cNvPr id="34819" name="内容占位符 2"/>
          <p:cNvSpPr>
            <a:spLocks noGrp="1"/>
          </p:cNvSpPr>
          <p:nvPr>
            <p:ph idx="1"/>
          </p:nvPr>
        </p:nvSpPr>
        <p:spPr>
          <a:xfrm>
            <a:off x="457200" y="1000125"/>
            <a:ext cx="8229600" cy="4589115"/>
          </a:xfrm>
        </p:spPr>
        <p:txBody>
          <a:bodyPr/>
          <a:lstStyle/>
          <a:p>
            <a:pPr indent="0">
              <a:buFont typeface="Wingdings 2" charset="2"/>
              <a:buNone/>
            </a:pPr>
            <a:r>
              <a:rPr lang="en-US" altLang="zh-CN" sz="1400" dirty="0" smtClean="0"/>
              <a:t>[</a:t>
            </a:r>
            <a:r>
              <a:rPr lang="en-US" altLang="zh-CN" sz="1400" dirty="0"/>
              <a:t>1] </a:t>
            </a:r>
            <a:r>
              <a:rPr lang="zh-CN" altLang="zh-CN" sz="1400" dirty="0"/>
              <a:t>赵曙明</a:t>
            </a:r>
            <a:r>
              <a:rPr lang="en-US" altLang="zh-CN" sz="1400" dirty="0"/>
              <a:t>.</a:t>
            </a:r>
            <a:r>
              <a:rPr lang="zh-CN" altLang="zh-CN" sz="1400" dirty="0"/>
              <a:t>人力资源管理理论研究现状分析</a:t>
            </a:r>
            <a:r>
              <a:rPr lang="en-US" altLang="zh-CN" sz="1400" dirty="0"/>
              <a:t>[J]. </a:t>
            </a:r>
            <a:r>
              <a:rPr lang="zh-CN" altLang="zh-CN" sz="1400" dirty="0"/>
              <a:t>外国经济与管理</a:t>
            </a:r>
            <a:r>
              <a:rPr lang="en-US" altLang="zh-CN" sz="1400" dirty="0"/>
              <a:t>.2005(01</a:t>
            </a:r>
            <a:r>
              <a:rPr lang="en-US" altLang="zh-CN" sz="1400" dirty="0" smtClean="0"/>
              <a:t>)</a:t>
            </a:r>
            <a:endParaRPr lang="zh-CN" altLang="zh-CN" sz="1400" dirty="0" smtClean="0"/>
          </a:p>
          <a:p>
            <a:r>
              <a:rPr lang="en-US" altLang="zh-CN" sz="1400" dirty="0" smtClean="0"/>
              <a:t>[2] </a:t>
            </a:r>
            <a:r>
              <a:rPr lang="zh-CN" altLang="zh-CN" sz="1400" dirty="0" smtClean="0"/>
              <a:t>贾晓青</a:t>
            </a:r>
            <a:r>
              <a:rPr lang="en-US" altLang="zh-CN" sz="1400" dirty="0" smtClean="0"/>
              <a:t>.</a:t>
            </a:r>
            <a:r>
              <a:rPr lang="zh-CN" altLang="zh-CN" sz="1400" dirty="0" smtClean="0"/>
              <a:t>软件企业人力资源管理与企业绩效关系研究</a:t>
            </a:r>
            <a:r>
              <a:rPr lang="en-US" altLang="zh-CN" sz="1400" dirty="0" smtClean="0"/>
              <a:t>[D]. </a:t>
            </a:r>
            <a:r>
              <a:rPr lang="zh-CN" altLang="zh-CN" sz="1400" dirty="0" smtClean="0"/>
              <a:t>南昌大学博士学位论文</a:t>
            </a:r>
            <a:r>
              <a:rPr lang="en-US" altLang="zh-CN" sz="1400" dirty="0" smtClean="0"/>
              <a:t>.2006</a:t>
            </a:r>
            <a:endParaRPr lang="zh-CN" altLang="zh-CN" sz="1400" dirty="0" smtClean="0"/>
          </a:p>
          <a:p>
            <a:r>
              <a:rPr lang="en-US" altLang="zh-CN" sz="1400" dirty="0" smtClean="0"/>
              <a:t>[</a:t>
            </a:r>
            <a:r>
              <a:rPr lang="en-US" altLang="zh-CN" sz="1400" dirty="0"/>
              <a:t>3] </a:t>
            </a:r>
            <a:r>
              <a:rPr lang="zh-CN" altLang="zh-CN" sz="1400" dirty="0"/>
              <a:t>曾建权</a:t>
            </a:r>
            <a:r>
              <a:rPr lang="en-US" altLang="zh-CN" sz="1400" dirty="0"/>
              <a:t>.</a:t>
            </a:r>
            <a:r>
              <a:rPr lang="zh-CN" altLang="zh-CN" sz="1400" dirty="0"/>
              <a:t>人力资源管理理论与实务研究</a:t>
            </a:r>
            <a:r>
              <a:rPr lang="en-US" altLang="zh-CN" sz="1400" dirty="0"/>
              <a:t>[D]. </a:t>
            </a:r>
            <a:r>
              <a:rPr lang="zh-CN" altLang="zh-CN" sz="1400" dirty="0"/>
              <a:t>天津大学博士学位论文</a:t>
            </a:r>
            <a:r>
              <a:rPr lang="en-US" altLang="zh-CN" sz="1400" dirty="0"/>
              <a:t>.2003</a:t>
            </a:r>
            <a:endParaRPr lang="zh-CN" altLang="zh-CN" sz="1400" dirty="0"/>
          </a:p>
          <a:p>
            <a:r>
              <a:rPr lang="en-US" altLang="zh-CN" sz="1400" dirty="0"/>
              <a:t>[4] </a:t>
            </a:r>
            <a:r>
              <a:rPr lang="zh-CN" altLang="zh-CN" sz="1400" dirty="0"/>
              <a:t>罗伯特·卜普兰</a:t>
            </a:r>
            <a:r>
              <a:rPr lang="en-US" altLang="zh-CN" sz="1400" dirty="0"/>
              <a:t>.</a:t>
            </a:r>
            <a:r>
              <a:rPr lang="zh-CN" altLang="zh-CN" sz="1400" dirty="0"/>
              <a:t>大卫·诺顿著</a:t>
            </a:r>
            <a:r>
              <a:rPr lang="en-US" altLang="zh-CN" sz="1400" dirty="0"/>
              <a:t>.</a:t>
            </a:r>
            <a:r>
              <a:rPr lang="zh-CN" altLang="zh-CN" sz="1400" dirty="0"/>
              <a:t>平衡计分卡一化战略为行动</a:t>
            </a:r>
            <a:r>
              <a:rPr lang="en-US" altLang="zh-CN" sz="1400" dirty="0"/>
              <a:t>[M]. </a:t>
            </a:r>
            <a:r>
              <a:rPr lang="zh-CN" altLang="zh-CN" sz="1400" dirty="0"/>
              <a:t>广州</a:t>
            </a:r>
            <a:r>
              <a:rPr lang="en-US" altLang="zh-CN" sz="1400" dirty="0"/>
              <a:t>:</a:t>
            </a:r>
            <a:r>
              <a:rPr lang="zh-CN" altLang="zh-CN" sz="1400" dirty="0"/>
              <a:t>广东经济出版社</a:t>
            </a:r>
            <a:r>
              <a:rPr lang="en-US" altLang="zh-CN" sz="1400" dirty="0"/>
              <a:t>.2004</a:t>
            </a:r>
            <a:endParaRPr lang="zh-CN" altLang="zh-CN" sz="1400" dirty="0"/>
          </a:p>
          <a:p>
            <a:r>
              <a:rPr lang="en-US" altLang="zh-CN" sz="1400" dirty="0"/>
              <a:t>[5] </a:t>
            </a:r>
            <a:r>
              <a:rPr lang="zh-CN" altLang="zh-CN" sz="1400" dirty="0"/>
              <a:t>杨剑</a:t>
            </a:r>
            <a:r>
              <a:rPr lang="en-US" altLang="zh-CN" sz="1400" dirty="0"/>
              <a:t>.</a:t>
            </a:r>
            <a:r>
              <a:rPr lang="zh-CN" altLang="zh-CN" sz="1400" dirty="0"/>
              <a:t>白云</a:t>
            </a:r>
            <a:r>
              <a:rPr lang="en-US" altLang="zh-CN" sz="1400" dirty="0"/>
              <a:t>.</a:t>
            </a:r>
            <a:r>
              <a:rPr lang="zh-CN" altLang="zh-CN" sz="1400" dirty="0"/>
              <a:t>郑蓓莉</a:t>
            </a:r>
            <a:r>
              <a:rPr lang="en-US" altLang="zh-CN" sz="1400" dirty="0"/>
              <a:t>.</a:t>
            </a:r>
            <a:r>
              <a:rPr lang="zh-CN" altLang="zh-CN" sz="1400" dirty="0"/>
              <a:t>目标导向的绩效管理</a:t>
            </a:r>
            <a:r>
              <a:rPr lang="en-US" altLang="zh-CN" sz="1400" dirty="0"/>
              <a:t>[M]. </a:t>
            </a:r>
            <a:r>
              <a:rPr lang="zh-CN" altLang="zh-CN" sz="1400" dirty="0"/>
              <a:t>北京</a:t>
            </a:r>
            <a:r>
              <a:rPr lang="en-US" altLang="zh-CN" sz="1400" dirty="0"/>
              <a:t>:</a:t>
            </a:r>
            <a:r>
              <a:rPr lang="zh-CN" altLang="zh-CN" sz="1400" dirty="0"/>
              <a:t>中国纺织出版社</a:t>
            </a:r>
            <a:r>
              <a:rPr lang="en-US" altLang="zh-CN" sz="1400" dirty="0"/>
              <a:t>.2002.</a:t>
            </a:r>
            <a:endParaRPr lang="zh-CN" altLang="zh-CN" sz="1400" dirty="0"/>
          </a:p>
          <a:p>
            <a:r>
              <a:rPr lang="en-US" altLang="zh-CN" sz="1400" dirty="0"/>
              <a:t>[6] </a:t>
            </a:r>
            <a:r>
              <a:rPr lang="zh-CN" altLang="zh-CN" sz="1400" dirty="0"/>
              <a:t>绕征</a:t>
            </a:r>
            <a:r>
              <a:rPr lang="en-US" altLang="zh-CN" sz="1400" dirty="0"/>
              <a:t>.</a:t>
            </a:r>
            <a:r>
              <a:rPr lang="zh-CN" altLang="zh-CN" sz="1400" dirty="0"/>
              <a:t>孙波</a:t>
            </a:r>
            <a:r>
              <a:rPr lang="en-US" altLang="zh-CN" sz="1400" dirty="0"/>
              <a:t>.</a:t>
            </a:r>
            <a:r>
              <a:rPr lang="zh-CN" altLang="zh-CN" sz="1400" dirty="0"/>
              <a:t>以</a:t>
            </a:r>
            <a:r>
              <a:rPr lang="en-US" altLang="zh-CN" sz="1400" dirty="0"/>
              <a:t>KPI</a:t>
            </a:r>
            <a:r>
              <a:rPr lang="zh-CN" altLang="zh-CN" sz="1400" dirty="0"/>
              <a:t>为核心的绩效管理</a:t>
            </a:r>
            <a:r>
              <a:rPr lang="en-US" altLang="zh-CN" sz="1400" dirty="0"/>
              <a:t>[M]. </a:t>
            </a:r>
            <a:r>
              <a:rPr lang="zh-CN" altLang="zh-CN" sz="1400" dirty="0"/>
              <a:t>北京</a:t>
            </a:r>
            <a:r>
              <a:rPr lang="en-US" altLang="zh-CN" sz="1400" dirty="0"/>
              <a:t>:</a:t>
            </a:r>
            <a:r>
              <a:rPr lang="zh-CN" altLang="zh-CN" sz="1400" dirty="0"/>
              <a:t>中国人民大学出版社</a:t>
            </a:r>
            <a:r>
              <a:rPr lang="en-US" altLang="zh-CN" sz="1400" dirty="0"/>
              <a:t>.2003</a:t>
            </a:r>
            <a:endParaRPr lang="zh-CN" altLang="zh-CN" sz="1400" dirty="0"/>
          </a:p>
          <a:p>
            <a:r>
              <a:rPr lang="en-US" altLang="zh-CN" sz="1400" dirty="0"/>
              <a:t>[7] </a:t>
            </a:r>
            <a:r>
              <a:rPr lang="zh-CN" altLang="zh-CN" sz="1400" dirty="0"/>
              <a:t>林鸽</a:t>
            </a:r>
            <a:r>
              <a:rPr lang="en-US" altLang="zh-CN" sz="1400" dirty="0"/>
              <a:t>.</a:t>
            </a:r>
            <a:r>
              <a:rPr lang="zh-CN" altLang="zh-CN" sz="1400" dirty="0"/>
              <a:t>绩效管理</a:t>
            </a:r>
            <a:r>
              <a:rPr lang="en-US" altLang="zh-CN" sz="1400" dirty="0"/>
              <a:t>[Ml. </a:t>
            </a:r>
            <a:r>
              <a:rPr lang="zh-CN" altLang="zh-CN" sz="1400" dirty="0"/>
              <a:t>西安</a:t>
            </a:r>
            <a:r>
              <a:rPr lang="en-US" altLang="zh-CN" sz="1400" dirty="0"/>
              <a:t>:</a:t>
            </a:r>
            <a:r>
              <a:rPr lang="zh-CN" altLang="zh-CN" sz="1400" dirty="0"/>
              <a:t>西安交通大学出版</a:t>
            </a:r>
            <a:r>
              <a:rPr lang="en-US" altLang="zh-CN" sz="1400" dirty="0"/>
              <a:t>,2006</a:t>
            </a:r>
            <a:endParaRPr lang="zh-CN" altLang="zh-CN" sz="1400" dirty="0"/>
          </a:p>
          <a:p>
            <a:r>
              <a:rPr lang="en-US" altLang="zh-CN" sz="1400" dirty="0"/>
              <a:t>[8] </a:t>
            </a:r>
            <a:r>
              <a:rPr lang="zh-CN" altLang="zh-CN" sz="1400" dirty="0"/>
              <a:t>尹隆森</a:t>
            </a:r>
            <a:r>
              <a:rPr lang="en-US" altLang="zh-CN" sz="1400" dirty="0"/>
              <a:t>.</a:t>
            </a:r>
            <a:r>
              <a:rPr lang="zh-CN" altLang="zh-CN" sz="1400" dirty="0"/>
              <a:t>孙宗虎</a:t>
            </a:r>
            <a:r>
              <a:rPr lang="en-US" altLang="zh-CN" sz="1400" dirty="0"/>
              <a:t>.</a:t>
            </a:r>
            <a:r>
              <a:rPr lang="zh-CN" altLang="zh-CN" sz="1400" dirty="0"/>
              <a:t>目标分解与绩效考核设计实务</a:t>
            </a:r>
            <a:r>
              <a:rPr lang="en-US" altLang="zh-CN" sz="1400" dirty="0"/>
              <a:t>[M]. </a:t>
            </a:r>
            <a:r>
              <a:rPr lang="zh-CN" altLang="zh-CN" sz="1400" dirty="0"/>
              <a:t>北京</a:t>
            </a:r>
            <a:r>
              <a:rPr lang="en-US" altLang="zh-CN" sz="1400" dirty="0"/>
              <a:t>:</a:t>
            </a:r>
            <a:r>
              <a:rPr lang="zh-CN" altLang="zh-CN" sz="1400" dirty="0"/>
              <a:t>人民邮电出版社</a:t>
            </a:r>
            <a:r>
              <a:rPr lang="en-US" altLang="zh-CN" sz="1400" dirty="0"/>
              <a:t>.2006</a:t>
            </a:r>
            <a:endParaRPr lang="zh-CN" altLang="zh-CN" sz="1400" dirty="0"/>
          </a:p>
          <a:p>
            <a:r>
              <a:rPr lang="en-US" altLang="zh-CN" sz="1400" dirty="0"/>
              <a:t>[9] </a:t>
            </a:r>
            <a:r>
              <a:rPr lang="zh-CN" altLang="zh-CN" sz="1400" dirty="0"/>
              <a:t>世界</a:t>
            </a:r>
            <a:r>
              <a:rPr lang="en-US" altLang="zh-CN" sz="1400" dirty="0"/>
              <a:t>500</a:t>
            </a:r>
            <a:r>
              <a:rPr lang="zh-CN" altLang="zh-CN" sz="1400" dirty="0"/>
              <a:t>强企业管理标准研究中心</a:t>
            </a:r>
            <a:r>
              <a:rPr lang="en-US" altLang="zh-CN" sz="1400" dirty="0"/>
              <a:t>.</a:t>
            </a:r>
            <a:r>
              <a:rPr lang="zh-CN" altLang="zh-CN" sz="1400" dirty="0"/>
              <a:t>绩效测评与管理</a:t>
            </a:r>
            <a:r>
              <a:rPr lang="en-US" altLang="zh-CN" sz="1400" dirty="0"/>
              <a:t>[Z]. </a:t>
            </a:r>
            <a:r>
              <a:rPr lang="zh-CN" altLang="zh-CN" sz="1400" dirty="0"/>
              <a:t>北京</a:t>
            </a:r>
            <a:r>
              <a:rPr lang="en-US" altLang="zh-CN" sz="1400" dirty="0"/>
              <a:t>:</a:t>
            </a:r>
            <a:r>
              <a:rPr lang="zh-CN" altLang="zh-CN" sz="1400" dirty="0"/>
              <a:t>中国社会科学出</a:t>
            </a:r>
          </a:p>
          <a:p>
            <a:r>
              <a:rPr lang="zh-CN" altLang="zh-CN" sz="1400" dirty="0"/>
              <a:t>版社</a:t>
            </a:r>
            <a:r>
              <a:rPr lang="en-US" altLang="zh-CN" sz="1400" dirty="0"/>
              <a:t>.2004</a:t>
            </a:r>
            <a:endParaRPr lang="zh-CN" altLang="zh-CN"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8" y="0"/>
            <a:ext cx="8229600" cy="857250"/>
          </a:xfrm>
        </p:spPr>
        <p:txBody>
          <a:bodyPr/>
          <a:lstStyle/>
          <a:p>
            <a:pPr>
              <a:defRPr/>
            </a:pPr>
            <a:r>
              <a:rPr lang="zh-CN" altLang="en-US" dirty="0" smtClean="0"/>
              <a:t>参考文献</a:t>
            </a:r>
            <a:endParaRPr lang="zh-CN" altLang="en-US" dirty="0"/>
          </a:p>
        </p:txBody>
      </p:sp>
      <p:sp>
        <p:nvSpPr>
          <p:cNvPr id="35843" name="内容占位符 2"/>
          <p:cNvSpPr>
            <a:spLocks noGrp="1"/>
          </p:cNvSpPr>
          <p:nvPr>
            <p:ph idx="1"/>
          </p:nvPr>
        </p:nvSpPr>
        <p:spPr>
          <a:xfrm>
            <a:off x="357188" y="890589"/>
            <a:ext cx="8115300" cy="5130700"/>
          </a:xfrm>
        </p:spPr>
        <p:txBody>
          <a:bodyPr/>
          <a:lstStyle/>
          <a:p>
            <a:r>
              <a:rPr lang="en-US" altLang="zh-CN" sz="1400" dirty="0" smtClean="0"/>
              <a:t>[</a:t>
            </a:r>
            <a:r>
              <a:rPr lang="en-US" altLang="zh-CN" sz="1400" dirty="0"/>
              <a:t>10] </a:t>
            </a:r>
            <a:r>
              <a:rPr lang="zh-CN" altLang="zh-CN" sz="1400" dirty="0"/>
              <a:t>张旭明</a:t>
            </a:r>
            <a:r>
              <a:rPr lang="en-US" altLang="zh-CN" sz="1400" dirty="0"/>
              <a:t>.</a:t>
            </a:r>
            <a:r>
              <a:rPr lang="zh-CN" altLang="zh-CN" sz="1400" dirty="0"/>
              <a:t>我国软件产业的政策及其绩效分析</a:t>
            </a:r>
            <a:r>
              <a:rPr lang="en-US" altLang="zh-CN" sz="1400" dirty="0"/>
              <a:t>[J]. </a:t>
            </a:r>
            <a:r>
              <a:rPr lang="zh-CN" altLang="zh-CN" sz="1400" dirty="0"/>
              <a:t>软件世界</a:t>
            </a:r>
            <a:r>
              <a:rPr lang="en-US" altLang="zh-CN" sz="1400" dirty="0"/>
              <a:t>.2005(4) </a:t>
            </a:r>
            <a:endParaRPr lang="zh-CN" altLang="zh-CN" sz="1400" dirty="0"/>
          </a:p>
          <a:p>
            <a:r>
              <a:rPr lang="en-US" altLang="zh-CN" sz="1400" dirty="0"/>
              <a:t>[11] </a:t>
            </a:r>
            <a:r>
              <a:rPr lang="zh-CN" altLang="zh-CN" sz="1400" dirty="0"/>
              <a:t>杨崑</a:t>
            </a:r>
            <a:r>
              <a:rPr lang="en-US" altLang="zh-CN" sz="1400" dirty="0"/>
              <a:t>.</a:t>
            </a:r>
            <a:r>
              <a:rPr lang="zh-CN" altLang="zh-CN" sz="1400" dirty="0"/>
              <a:t>软件企业人力资源管理状况研究</a:t>
            </a:r>
            <a:r>
              <a:rPr lang="en-US" altLang="zh-CN" sz="1400" dirty="0"/>
              <a:t>[J]. </a:t>
            </a:r>
            <a:r>
              <a:rPr lang="zh-CN" altLang="zh-CN" sz="1400" dirty="0"/>
              <a:t>西南民族大学学报</a:t>
            </a:r>
            <a:r>
              <a:rPr lang="en-US" altLang="zh-CN" sz="1400" dirty="0"/>
              <a:t>.2003(24)</a:t>
            </a:r>
            <a:endParaRPr lang="zh-CN" altLang="zh-CN" sz="1400" dirty="0"/>
          </a:p>
          <a:p>
            <a:r>
              <a:rPr lang="en-US" altLang="zh-CN" sz="1400" dirty="0"/>
              <a:t>[12] </a:t>
            </a:r>
            <a:r>
              <a:rPr lang="zh-CN" altLang="zh-CN" sz="1400" dirty="0"/>
              <a:t>袁媛</a:t>
            </a:r>
            <a:r>
              <a:rPr lang="en-US" altLang="zh-CN" sz="1400" dirty="0"/>
              <a:t>.</a:t>
            </a:r>
            <a:r>
              <a:rPr lang="zh-CN" altLang="zh-CN" sz="1400" dirty="0"/>
              <a:t>我国软件产业发展的现状、问题与对策</a:t>
            </a:r>
            <a:r>
              <a:rPr lang="en-US" altLang="zh-CN" sz="1400" dirty="0"/>
              <a:t>[J]. </a:t>
            </a:r>
            <a:r>
              <a:rPr lang="zh-CN" altLang="zh-CN" sz="1400" dirty="0"/>
              <a:t>经济工作导刊</a:t>
            </a:r>
            <a:r>
              <a:rPr lang="en-US" altLang="zh-CN" sz="1400" dirty="0"/>
              <a:t>.2003(22)</a:t>
            </a:r>
            <a:endParaRPr lang="zh-CN" altLang="zh-CN" sz="1400" dirty="0"/>
          </a:p>
          <a:p>
            <a:r>
              <a:rPr lang="en-US" altLang="zh-CN" sz="1400" dirty="0"/>
              <a:t>[13] </a:t>
            </a:r>
            <a:r>
              <a:rPr lang="zh-CN" altLang="zh-CN" sz="1400" dirty="0"/>
              <a:t>唐秀玉</a:t>
            </a:r>
            <a:r>
              <a:rPr lang="en-US" altLang="zh-CN" sz="1400" dirty="0"/>
              <a:t>.</a:t>
            </a:r>
            <a:r>
              <a:rPr lang="zh-CN" altLang="zh-CN" sz="1400" dirty="0">
                <a:hlinkClick r:id="rId2"/>
              </a:rPr>
              <a:t>中小软件企业绩效管理体系研究与设计</a:t>
            </a:r>
            <a:r>
              <a:rPr lang="en-US" altLang="zh-CN" sz="1400" dirty="0">
                <a:hlinkClick r:id="rId2"/>
              </a:rPr>
              <a:t>-</a:t>
            </a:r>
            <a:r>
              <a:rPr lang="zh-CN" altLang="zh-CN" sz="1400" dirty="0">
                <a:hlinkClick r:id="rId2"/>
              </a:rPr>
              <a:t>以</a:t>
            </a:r>
            <a:r>
              <a:rPr lang="en-US" altLang="zh-CN" sz="1400" dirty="0">
                <a:hlinkClick r:id="rId2"/>
              </a:rPr>
              <a:t>D</a:t>
            </a:r>
            <a:r>
              <a:rPr lang="zh-CN" altLang="zh-CN" sz="1400" dirty="0">
                <a:hlinkClick r:id="rId2"/>
              </a:rPr>
              <a:t>公司为例</a:t>
            </a:r>
            <a:r>
              <a:rPr lang="en-US" altLang="zh-CN" sz="1400" dirty="0"/>
              <a:t>[D]. </a:t>
            </a:r>
            <a:r>
              <a:rPr lang="zh-CN" altLang="zh-CN" sz="1400" dirty="0"/>
              <a:t>厦门大学硕士论文</a:t>
            </a:r>
            <a:r>
              <a:rPr lang="en-US" altLang="zh-CN" sz="1400" dirty="0"/>
              <a:t>.2007.</a:t>
            </a:r>
            <a:endParaRPr lang="zh-CN" altLang="zh-CN" sz="1400" b="1" dirty="0"/>
          </a:p>
          <a:p>
            <a:r>
              <a:rPr lang="en-US" altLang="zh-CN" sz="1400" dirty="0"/>
              <a:t>[14] </a:t>
            </a:r>
            <a:r>
              <a:rPr lang="zh-CN" altLang="zh-CN" sz="1400" dirty="0"/>
              <a:t>吴绍彬</a:t>
            </a:r>
            <a:r>
              <a:rPr lang="en-US" altLang="zh-CN" sz="1400" dirty="0"/>
              <a:t>.</a:t>
            </a:r>
            <a:r>
              <a:rPr lang="zh-CN" altLang="zh-CN" sz="1400" dirty="0"/>
              <a:t>中小软件企业员工绩效管理研究</a:t>
            </a:r>
            <a:r>
              <a:rPr lang="en-US" altLang="zh-CN" sz="1400" dirty="0"/>
              <a:t>[D]. </a:t>
            </a:r>
            <a:r>
              <a:rPr lang="zh-CN" altLang="zh-CN" sz="1400" dirty="0"/>
              <a:t>北京邮件大学硕士论文</a:t>
            </a:r>
            <a:r>
              <a:rPr lang="en-US" altLang="zh-CN" sz="1400" dirty="0"/>
              <a:t>.2006.</a:t>
            </a:r>
            <a:endParaRPr lang="zh-CN" altLang="zh-CN" sz="1400" b="1" dirty="0"/>
          </a:p>
          <a:p>
            <a:r>
              <a:rPr lang="en-US" altLang="zh-CN" sz="1400" dirty="0"/>
              <a:t>[15] </a:t>
            </a:r>
            <a:r>
              <a:rPr lang="zh-CN" altLang="zh-CN" sz="1400" dirty="0"/>
              <a:t>柳丽华</a:t>
            </a:r>
            <a:r>
              <a:rPr lang="en-US" altLang="zh-CN" sz="1400" dirty="0"/>
              <a:t>.</a:t>
            </a:r>
            <a:r>
              <a:rPr lang="zh-CN" altLang="zh-CN" sz="1400" dirty="0">
                <a:hlinkClick r:id="rId3"/>
              </a:rPr>
              <a:t>企业知识型员工绩效管理研究</a:t>
            </a:r>
            <a:r>
              <a:rPr lang="en-US" altLang="zh-CN" sz="1400" dirty="0"/>
              <a:t>[D]. </a:t>
            </a:r>
            <a:r>
              <a:rPr lang="zh-CN" altLang="zh-CN" sz="1400" dirty="0"/>
              <a:t>山东大学博士论文</a:t>
            </a:r>
            <a:r>
              <a:rPr lang="en-US" altLang="zh-CN" sz="1400" dirty="0"/>
              <a:t>.2006.</a:t>
            </a:r>
            <a:endParaRPr lang="zh-CN" altLang="zh-CN" sz="1400" b="1" dirty="0"/>
          </a:p>
          <a:p>
            <a:r>
              <a:rPr lang="en-US" altLang="zh-CN" sz="1400" dirty="0"/>
              <a:t>[16] </a:t>
            </a:r>
            <a:r>
              <a:rPr lang="zh-CN" altLang="zh-CN" sz="1400" dirty="0"/>
              <a:t>秦杨勇</a:t>
            </a:r>
            <a:r>
              <a:rPr lang="en-US" altLang="zh-CN" sz="1400" dirty="0"/>
              <a:t>.</a:t>
            </a:r>
            <a:r>
              <a:rPr lang="zh-CN" altLang="zh-CN" sz="1400" dirty="0"/>
              <a:t>平衡记分卡与绩效管理</a:t>
            </a:r>
            <a:r>
              <a:rPr lang="en-US" altLang="zh-CN" sz="1400" dirty="0"/>
              <a:t>[M]. </a:t>
            </a:r>
            <a:r>
              <a:rPr lang="zh-CN" altLang="zh-CN" sz="1400" dirty="0"/>
              <a:t>中国企业战略制导中国经济出版社</a:t>
            </a:r>
            <a:r>
              <a:rPr lang="en-US" altLang="zh-CN" sz="1400" dirty="0"/>
              <a:t>.2005</a:t>
            </a:r>
            <a:endParaRPr lang="zh-CN" altLang="zh-CN" sz="1400" dirty="0"/>
          </a:p>
          <a:p>
            <a:r>
              <a:rPr lang="en-US" altLang="zh-CN" sz="1400" dirty="0"/>
              <a:t>[17] </a:t>
            </a:r>
            <a:r>
              <a:rPr lang="zh-CN" altLang="zh-CN" sz="1400" dirty="0"/>
              <a:t>鲁百年</a:t>
            </a:r>
            <a:r>
              <a:rPr lang="en-US" altLang="zh-CN" sz="1400" dirty="0"/>
              <a:t>.</a:t>
            </a:r>
            <a:r>
              <a:rPr lang="zh-CN" altLang="zh-CN" sz="1400" dirty="0"/>
              <a:t>全面企业绩效管理</a:t>
            </a:r>
            <a:r>
              <a:rPr lang="en-US" altLang="zh-CN" sz="1400" dirty="0"/>
              <a:t>[M]. </a:t>
            </a:r>
            <a:r>
              <a:rPr lang="zh-CN" altLang="zh-CN" sz="1400" dirty="0"/>
              <a:t>北京大学出版社</a:t>
            </a:r>
            <a:r>
              <a:rPr lang="en-US" altLang="zh-CN" sz="1400" dirty="0"/>
              <a:t>.2005</a:t>
            </a:r>
            <a:endParaRPr lang="zh-CN" altLang="zh-CN" sz="1400" dirty="0"/>
          </a:p>
          <a:p>
            <a:r>
              <a:rPr lang="en-US" altLang="zh-CN" sz="1400" dirty="0"/>
              <a:t>[18] </a:t>
            </a:r>
            <a:r>
              <a:rPr lang="zh-CN" altLang="zh-CN" sz="1400" dirty="0"/>
              <a:t>余泽忠</a:t>
            </a:r>
            <a:r>
              <a:rPr lang="en-US" altLang="zh-CN" sz="1400" dirty="0"/>
              <a:t>.</a:t>
            </a:r>
            <a:r>
              <a:rPr lang="zh-CN" altLang="zh-CN" sz="1400" dirty="0"/>
              <a:t>绩效考核余薪酬管理</a:t>
            </a:r>
            <a:r>
              <a:rPr lang="en-US" altLang="zh-CN" sz="1400" dirty="0"/>
              <a:t>[M]. </a:t>
            </a:r>
            <a:r>
              <a:rPr lang="zh-CN" altLang="zh-CN" sz="1400" dirty="0"/>
              <a:t>武汉</a:t>
            </a:r>
            <a:r>
              <a:rPr lang="en-US" altLang="zh-CN" sz="1400" dirty="0"/>
              <a:t>:</a:t>
            </a:r>
            <a:r>
              <a:rPr lang="zh-CN" altLang="zh-CN" sz="1400" dirty="0"/>
              <a:t>武汉大学出版社</a:t>
            </a:r>
            <a:r>
              <a:rPr lang="en-US" altLang="zh-CN" sz="1400" dirty="0"/>
              <a:t>.2006</a:t>
            </a:r>
            <a:endParaRPr lang="zh-CN" altLang="zh-CN" sz="1400" dirty="0"/>
          </a:p>
          <a:p>
            <a:r>
              <a:rPr lang="en-US" altLang="zh-CN" sz="1400" dirty="0"/>
              <a:t>[19] </a:t>
            </a:r>
            <a:r>
              <a:rPr lang="zh-CN" altLang="zh-CN" sz="1400" dirty="0"/>
              <a:t>罗伯特·巴克沃</a:t>
            </a:r>
            <a:r>
              <a:rPr lang="en-US" altLang="zh-CN" sz="1400" dirty="0"/>
              <a:t>.</a:t>
            </a:r>
            <a:r>
              <a:rPr lang="zh-CN" altLang="zh-CN" sz="1400" dirty="0"/>
              <a:t>绩效评估</a:t>
            </a:r>
            <a:r>
              <a:rPr lang="en-US" altLang="zh-CN" sz="1400" dirty="0"/>
              <a:t>[M]. </a:t>
            </a:r>
            <a:r>
              <a:rPr lang="zh-CN" altLang="zh-CN" sz="1400" dirty="0"/>
              <a:t>北京</a:t>
            </a:r>
            <a:r>
              <a:rPr lang="en-US" altLang="zh-CN" sz="1400" dirty="0"/>
              <a:t>:</a:t>
            </a:r>
            <a:r>
              <a:rPr lang="zh-CN" altLang="zh-CN" sz="1400" dirty="0"/>
              <a:t>机械工业出版社</a:t>
            </a:r>
            <a:r>
              <a:rPr lang="en-US" altLang="zh-CN" sz="1400" dirty="0"/>
              <a:t>.</a:t>
            </a:r>
            <a:r>
              <a:rPr lang="en-US" altLang="zh-CN" sz="1400" dirty="0" smtClean="0"/>
              <a:t>2005</a:t>
            </a:r>
          </a:p>
          <a:p>
            <a:r>
              <a:rPr lang="en-US" altLang="zh-CN" sz="1400" dirty="0"/>
              <a:t>[20] </a:t>
            </a:r>
            <a:r>
              <a:rPr lang="zh-CN" altLang="zh-CN" sz="1400" dirty="0"/>
              <a:t>张惠晨</a:t>
            </a:r>
            <a:r>
              <a:rPr lang="en-US" altLang="zh-CN" sz="1400" dirty="0"/>
              <a:t>.</a:t>
            </a:r>
            <a:r>
              <a:rPr lang="zh-CN" altLang="zh-CN" sz="1400" dirty="0"/>
              <a:t>绩效管理</a:t>
            </a:r>
            <a:r>
              <a:rPr lang="en-US" altLang="zh-CN" sz="1400" dirty="0"/>
              <a:t>-</a:t>
            </a:r>
            <a:r>
              <a:rPr lang="zh-CN" altLang="zh-CN" sz="1400" dirty="0"/>
              <a:t>与员工进行持续有效的绩效沟通</a:t>
            </a:r>
            <a:r>
              <a:rPr lang="en-US" altLang="zh-CN" sz="1400" dirty="0"/>
              <a:t>[J].</a:t>
            </a:r>
            <a:r>
              <a:rPr lang="zh-CN" altLang="zh-CN" sz="1400" dirty="0"/>
              <a:t>中国质量</a:t>
            </a:r>
            <a:r>
              <a:rPr lang="en-US" altLang="zh-CN" sz="1400" dirty="0"/>
              <a:t>.2004(7) </a:t>
            </a:r>
            <a:endParaRPr lang="zh-CN" altLang="zh-CN" sz="1400" dirty="0"/>
          </a:p>
          <a:p>
            <a:endParaRPr lang="zh-CN" altLang="zh-CN" sz="1400" dirty="0"/>
          </a:p>
          <a:p>
            <a:pPr indent="0">
              <a:buFont typeface="Wingdings 2" charset="2"/>
              <a:buNone/>
            </a:pPr>
            <a:r>
              <a:rPr lang="en-US" altLang="zh-CN" sz="1400" dirty="0" smtClean="0">
                <a:latin typeface="Times New Roman" charset="0"/>
              </a:rPr>
              <a:t>.</a:t>
            </a:r>
            <a:endParaRPr lang="zh-CN" altLang="en-US" sz="1400" dirty="0">
              <a:latin typeface="Times New Roman" charset="0"/>
            </a:endParaRPr>
          </a:p>
          <a:p>
            <a:pPr indent="0">
              <a:buFont typeface="Wingdings 2" charset="2"/>
              <a:buNone/>
            </a:pPr>
            <a:endParaRPr lang="zh-CN" altLang="en-US" sz="1400" dirty="0"/>
          </a:p>
          <a:p>
            <a:pPr indent="0">
              <a:buFont typeface="Wingdings 2" charset="2"/>
              <a:buNone/>
            </a:pPr>
            <a:endParaRPr lang="zh-CN" alt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25" y="223838"/>
            <a:ext cx="8229600" cy="633412"/>
          </a:xfrm>
        </p:spPr>
        <p:txBody>
          <a:bodyPr/>
          <a:lstStyle/>
          <a:p>
            <a:pPr>
              <a:defRPr/>
            </a:pPr>
            <a:r>
              <a:rPr lang="zh-CN" altLang="en-US" dirty="0" smtClean="0"/>
              <a:t>参考文献</a:t>
            </a:r>
            <a:endParaRPr lang="zh-CN" altLang="en-US" dirty="0"/>
          </a:p>
        </p:txBody>
      </p:sp>
      <p:sp>
        <p:nvSpPr>
          <p:cNvPr id="3" name="内容占位符 2"/>
          <p:cNvSpPr>
            <a:spLocks noGrp="1"/>
          </p:cNvSpPr>
          <p:nvPr>
            <p:ph idx="1"/>
          </p:nvPr>
        </p:nvSpPr>
        <p:spPr>
          <a:xfrm>
            <a:off x="457200" y="1052736"/>
            <a:ext cx="8229600" cy="5271864"/>
          </a:xfrm>
        </p:spPr>
        <p:txBody>
          <a:bodyPr/>
          <a:lstStyle/>
          <a:p>
            <a:r>
              <a:rPr lang="en-US" altLang="zh-CN" sz="1400" dirty="0"/>
              <a:t>[21] Peter F. </a:t>
            </a:r>
            <a:r>
              <a:rPr lang="en-US" altLang="zh-CN" sz="1400" dirty="0" err="1"/>
              <a:t>Drucker.The</a:t>
            </a:r>
            <a:r>
              <a:rPr lang="en-US" altLang="zh-CN" sz="1400" dirty="0"/>
              <a:t> Practice of Management[M]. New York: Harper &amp;Brothers. 1954.</a:t>
            </a:r>
            <a:endParaRPr lang="zh-CN" altLang="zh-CN" sz="1400" dirty="0"/>
          </a:p>
          <a:p>
            <a:r>
              <a:rPr lang="en-US" altLang="zh-CN" sz="1400" dirty="0"/>
              <a:t>[22] Jack J Phillips. Accountability in human resource management[M]. Gulf Publishing.1996</a:t>
            </a:r>
            <a:endParaRPr lang="zh-CN" altLang="zh-CN" sz="1400" dirty="0"/>
          </a:p>
          <a:p>
            <a:r>
              <a:rPr lang="en-US" altLang="zh-CN" sz="1400" dirty="0"/>
              <a:t>[23] </a:t>
            </a:r>
            <a:r>
              <a:rPr lang="en-US" altLang="zh-CN" sz="1400" dirty="0" err="1"/>
              <a:t>Tschang</a:t>
            </a:r>
            <a:r>
              <a:rPr lang="en-US" altLang="zh-CN" sz="1400" dirty="0"/>
              <a:t> T. The Basic Characteristics of Skills and Organizational Capabilities in the Indian Software Industry, International Experts Seminar[C]. ADB Institute. 2001</a:t>
            </a:r>
            <a:endParaRPr lang="zh-CN" altLang="zh-CN" sz="1400" dirty="0"/>
          </a:p>
          <a:p>
            <a:r>
              <a:rPr lang="en-US" altLang="zh-CN" sz="1400" dirty="0"/>
              <a:t>[24] Michael Armstrong, Angela Baron. Performance Management[M]. London: The Cromwell Press. 1998.</a:t>
            </a:r>
            <a:endParaRPr lang="zh-CN" altLang="zh-CN" sz="1400" dirty="0"/>
          </a:p>
          <a:p>
            <a:r>
              <a:rPr lang="en-US" altLang="zh-CN" sz="1400" dirty="0"/>
              <a:t>[25] Richard S Williams. Performance Management[M]. London: International Thomson</a:t>
            </a:r>
            <a:endParaRPr lang="zh-CN" altLang="zh-CN" sz="1400" dirty="0"/>
          </a:p>
          <a:p>
            <a:r>
              <a:rPr lang="en-US" altLang="zh-CN" sz="1400" dirty="0"/>
              <a:t>Business Press. 1998</a:t>
            </a:r>
            <a:endParaRPr lang="zh-CN" altLang="zh-CN" sz="1400" dirty="0"/>
          </a:p>
          <a:p>
            <a:r>
              <a:rPr lang="en-US" altLang="zh-CN" sz="1400" dirty="0"/>
              <a:t>[24] </a:t>
            </a:r>
            <a:r>
              <a:rPr lang="en-US" altLang="zh-CN" sz="1400" dirty="0" err="1"/>
              <a:t>Borman</a:t>
            </a:r>
            <a:r>
              <a:rPr lang="en-US" altLang="zh-CN" sz="1400" dirty="0"/>
              <a:t> W C, </a:t>
            </a:r>
            <a:r>
              <a:rPr lang="en-US" altLang="zh-CN" sz="1400" dirty="0" err="1"/>
              <a:t>Motowidlo</a:t>
            </a:r>
            <a:r>
              <a:rPr lang="en-US" altLang="zh-CN" sz="1400" dirty="0"/>
              <a:t> S J. Task performance and contextual performance: the meaning for personnel selection research[J]. Human performance. 1997(10).</a:t>
            </a:r>
            <a:endParaRPr lang="zh-CN" altLang="zh-CN" sz="1400" dirty="0"/>
          </a:p>
          <a:p>
            <a:r>
              <a:rPr lang="en-US" altLang="zh-CN" sz="1400" dirty="0"/>
              <a:t>[26] Gray E Roberts. Employee performance appraisal system participation: A technique that works[J].  Public Personnel Management. Spring 2003: 988-1000</a:t>
            </a:r>
            <a:endParaRPr lang="zh-CN" altLang="zh-CN" sz="1400" dirty="0"/>
          </a:p>
          <a:p>
            <a:r>
              <a:rPr lang="en-US" altLang="zh-CN" sz="1400" dirty="0"/>
              <a:t>[27] Janice S. Miller &amp; Robert L. Grady.  Self-monitoring and Performance Appraisal: Rating Outcomes in Project Teams[J]. Journal of Organizational Behavior. 2003(9).</a:t>
            </a:r>
            <a:endParaRPr lang="zh-CN" altLang="zh-CN" sz="1400" dirty="0"/>
          </a:p>
          <a:p>
            <a:r>
              <a:rPr lang="en-US" altLang="zh-CN" sz="1400" dirty="0"/>
              <a:t>[28] J Swan, H </a:t>
            </a:r>
            <a:r>
              <a:rPr lang="en-US" altLang="zh-CN" sz="1400" dirty="0" err="1"/>
              <a:t>Scarbrough</a:t>
            </a:r>
            <a:r>
              <a:rPr lang="en-US" altLang="zh-CN" sz="1400" dirty="0"/>
              <a:t>. Knowledge management: concepts and controversies[J]. Journal of Management Studies. 2001.38(7):913-921</a:t>
            </a:r>
            <a:endParaRPr lang="zh-CN" altLang="zh-CN" sz="1400" dirty="0"/>
          </a:p>
          <a:p>
            <a:pPr indent="0">
              <a:buFont typeface="Wingdings 2" pitchFamily="18" charset="2"/>
              <a:buNone/>
              <a:defRPr/>
            </a:pPr>
            <a:r>
              <a:rPr lang="en-US" sz="1400" dirty="0" smtClean="0">
                <a:latin typeface="Times New Roman" pitchFamily="18" charset="0"/>
                <a:cs typeface="Times New Roman" pitchFamily="18" charset="0"/>
              </a:rPr>
              <a:t>.</a:t>
            </a:r>
            <a:endParaRPr lang="zh-CN" altLang="en-US" sz="1400" dirty="0" smtClean="0">
              <a:latin typeface="Times New Roman" pitchFamily="18" charset="0"/>
              <a:cs typeface="Times New Roman" pitchFamily="18" charset="0"/>
            </a:endParaRPr>
          </a:p>
          <a:p>
            <a:pPr>
              <a:buFont typeface="Wingdings 2" pitchFamily="18" charset="2"/>
              <a:buNone/>
              <a:defRPr/>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4247317"/>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zh-CN" altLang="zh-CN" dirty="0"/>
              <a:t>近年来，软件行业发展非常迅速，地位日趋重要，在很多发达国家，软件产业已经超过钢铁、汽车和石油化工等传统产业成为国民经济的</a:t>
            </a:r>
            <a:r>
              <a:rPr lang="zh-CN" altLang="zh-CN" dirty="0" smtClean="0"/>
              <a:t>支柱</a:t>
            </a:r>
            <a:r>
              <a:rPr lang="zh-CN" altLang="en-US" dirty="0" smtClean="0"/>
              <a:t>。</a:t>
            </a:r>
            <a:r>
              <a:rPr lang="zh-CN" altLang="zh-CN" dirty="0" smtClean="0">
                <a:effectLst/>
              </a:rPr>
              <a:t> </a:t>
            </a:r>
            <a:endParaRPr lang="en-US" altLang="zh-CN" dirty="0">
              <a:latin typeface="宋体" charset="-122"/>
            </a:endParaRPr>
          </a:p>
          <a:p>
            <a:pPr eaLnBrk="1" hangingPunct="1">
              <a:lnSpc>
                <a:spcPct val="150000"/>
              </a:lnSpc>
              <a:buFont typeface="Arial" charset="0"/>
              <a:buChar char="•"/>
            </a:pPr>
            <a:r>
              <a:rPr lang="zh-CN" altLang="en-US" dirty="0"/>
              <a:t>软件产业</a:t>
            </a:r>
            <a:r>
              <a:rPr lang="zh-CN" altLang="en-US" dirty="0" smtClean="0"/>
              <a:t>作为我国的</a:t>
            </a:r>
            <a:r>
              <a:rPr lang="zh-CN" altLang="en-US" dirty="0"/>
              <a:t>基础性、战略性产业，在促进国民经济和社会发展信息化中具有重要的地位和作用</a:t>
            </a:r>
            <a:r>
              <a:rPr lang="zh-CN" altLang="en-US" dirty="0" smtClean="0"/>
              <a:t>。</a:t>
            </a:r>
            <a:endParaRPr lang="en-US" altLang="zh-CN" dirty="0" smtClean="0"/>
          </a:p>
          <a:p>
            <a:pPr eaLnBrk="1" hangingPunct="1">
              <a:lnSpc>
                <a:spcPct val="150000"/>
              </a:lnSpc>
              <a:buFont typeface="Arial" charset="0"/>
              <a:buChar char="•"/>
            </a:pPr>
            <a:r>
              <a:rPr lang="zh-CN" altLang="zh-CN" dirty="0" smtClean="0"/>
              <a:t>软件属于知识密集型产业，企业是否能够快速</a:t>
            </a:r>
            <a:r>
              <a:rPr lang="zh-CN" altLang="en-US" dirty="0" smtClean="0"/>
              <a:t>发展</a:t>
            </a:r>
            <a:r>
              <a:rPr lang="zh-CN" altLang="zh-CN" dirty="0" smtClean="0"/>
              <a:t>，关键取决于</a:t>
            </a:r>
            <a:r>
              <a:rPr lang="zh-CN" altLang="en-US" dirty="0" smtClean="0"/>
              <a:t>其核心的研发部门是否高效</a:t>
            </a:r>
            <a:r>
              <a:rPr lang="zh-CN" altLang="zh-CN" dirty="0" smtClean="0"/>
              <a:t>。</a:t>
            </a:r>
            <a:r>
              <a:rPr lang="zh-CN" altLang="en-US" dirty="0" smtClean="0"/>
              <a:t>好的</a:t>
            </a:r>
            <a:r>
              <a:rPr lang="zh-CN" altLang="zh-CN" dirty="0" smtClean="0"/>
              <a:t>绩效管理</a:t>
            </a:r>
            <a:r>
              <a:rPr lang="zh-CN" altLang="en-US" dirty="0" smtClean="0"/>
              <a:t>可以帮助企业</a:t>
            </a:r>
            <a:r>
              <a:rPr lang="zh-CN" altLang="zh-CN" dirty="0" smtClean="0"/>
              <a:t>增强</a:t>
            </a:r>
            <a:r>
              <a:rPr lang="zh-CN" altLang="zh-CN" dirty="0"/>
              <a:t>组织的运行效率、提高员工的职业技能、推动组织的良性发展，激发其工作热情，确保工作的高效</a:t>
            </a:r>
            <a:r>
              <a:rPr lang="zh-CN" altLang="zh-CN" dirty="0" smtClean="0"/>
              <a:t>运行</a:t>
            </a:r>
            <a:r>
              <a:rPr lang="zh-CN" altLang="en-US" dirty="0" smtClean="0"/>
              <a:t>。因此，研发部门的绩效管理体系对软件企业来说至关重要。</a:t>
            </a:r>
            <a:endParaRPr lang="en-US" altLang="zh-CN" dirty="0">
              <a:latin typeface="宋体" charset="-122"/>
            </a:endParaRPr>
          </a:p>
          <a:p>
            <a:pPr eaLnBrk="1" hangingPunct="1">
              <a:lnSpc>
                <a:spcPct val="150000"/>
              </a:lnSpc>
            </a:pPr>
            <a:endParaRPr lang="zh-CN" altLang="en-US" dirty="0">
              <a:latin typeface="宋体" charset="-122"/>
            </a:endParaRPr>
          </a:p>
        </p:txBody>
      </p:sp>
      <p:sp>
        <p:nvSpPr>
          <p:cNvPr id="21" name="标题 1"/>
          <p:cNvSpPr>
            <a:spLocks noGrp="1"/>
          </p:cNvSpPr>
          <p:nvPr>
            <p:ph type="title"/>
          </p:nvPr>
        </p:nvSpPr>
        <p:spPr>
          <a:xfrm>
            <a:off x="428625" y="214313"/>
            <a:ext cx="8229600" cy="785812"/>
          </a:xfrm>
        </p:spPr>
        <p:txBody>
          <a:bodyPr/>
          <a:lstStyle/>
          <a:p>
            <a:pPr eaLnBrk="1" hangingPunct="1"/>
            <a:r>
              <a:rPr lang="zh-CN" altLang="en-US" dirty="0">
                <a:latin typeface="楷体_GB2312" charset="0"/>
              </a:rPr>
              <a:t>选题背景</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99593" y="1357313"/>
            <a:ext cx="7376046" cy="1338828"/>
          </a:xfrm>
          <a:prstGeom prst="rect">
            <a:avLst/>
          </a:prstGeom>
          <a:noFill/>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Font typeface="Arial" charset="0"/>
              <a:buChar char="•"/>
            </a:pPr>
            <a:r>
              <a:rPr lang="en-US" altLang="zh-CN" dirty="0" smtClean="0"/>
              <a:t>M</a:t>
            </a:r>
            <a:r>
              <a:rPr lang="zh-CN" altLang="en-US" dirty="0" smtClean="0"/>
              <a:t> </a:t>
            </a:r>
            <a:r>
              <a:rPr lang="zh-CN" altLang="zh-CN" dirty="0" smtClean="0"/>
              <a:t>软件</a:t>
            </a:r>
            <a:r>
              <a:rPr lang="zh-CN" altLang="zh-CN" dirty="0"/>
              <a:t>公司</a:t>
            </a:r>
            <a:r>
              <a:rPr lang="zh-CN" altLang="zh-CN" dirty="0" smtClean="0"/>
              <a:t>目前</a:t>
            </a:r>
            <a:r>
              <a:rPr lang="zh-CN" altLang="en-US" dirty="0" smtClean="0"/>
              <a:t>在业务上正处于迅速发展时期，但其研发部门目前正举步维艰，效率低下，而这些问题几乎都和部门当前落后的绩效管理体系有关，重新设计</a:t>
            </a:r>
            <a:r>
              <a:rPr lang="en-US" altLang="zh-CN" dirty="0" smtClean="0"/>
              <a:t>M</a:t>
            </a:r>
            <a:r>
              <a:rPr lang="zh-CN" altLang="en-US" dirty="0" smtClean="0"/>
              <a:t>软件公司研发部门的绩效管理体系已是迫在眉睫</a:t>
            </a:r>
            <a:endParaRPr lang="en-US" altLang="zh-CN" dirty="0" smtClean="0"/>
          </a:p>
        </p:txBody>
      </p:sp>
      <p:sp>
        <p:nvSpPr>
          <p:cNvPr id="21" name="标题 1"/>
          <p:cNvSpPr>
            <a:spLocks noGrp="1"/>
          </p:cNvSpPr>
          <p:nvPr>
            <p:ph type="title"/>
          </p:nvPr>
        </p:nvSpPr>
        <p:spPr>
          <a:xfrm>
            <a:off x="428625" y="214313"/>
            <a:ext cx="8229600" cy="785812"/>
          </a:xfrm>
        </p:spPr>
        <p:txBody>
          <a:bodyPr/>
          <a:lstStyle/>
          <a:p>
            <a:pPr eaLnBrk="1" hangingPunct="1"/>
            <a:r>
              <a:rPr lang="zh-CN" altLang="en-US">
                <a:latin typeface="楷体_GB2312" charset="0"/>
              </a:rPr>
              <a:t>选题背景</a:t>
            </a:r>
          </a:p>
        </p:txBody>
      </p:sp>
      <p:graphicFrame>
        <p:nvGraphicFramePr>
          <p:cNvPr id="2" name="图表 1"/>
          <p:cNvGraphicFramePr/>
          <p:nvPr>
            <p:extLst>
              <p:ext uri="{D42A27DB-BD31-4B8C-83A1-F6EECF244321}">
                <p14:modId xmlns:p14="http://schemas.microsoft.com/office/powerpoint/2010/main" val="1484129469"/>
              </p:ext>
            </p:extLst>
          </p:nvPr>
        </p:nvGraphicFramePr>
        <p:xfrm>
          <a:off x="1043608" y="2642344"/>
          <a:ext cx="6768752" cy="3018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899592" y="5805264"/>
            <a:ext cx="5976664" cy="369332"/>
          </a:xfrm>
          <a:prstGeom prst="rect">
            <a:avLst/>
          </a:prstGeom>
          <a:noFill/>
        </p:spPr>
        <p:txBody>
          <a:bodyPr wrap="square" rtlCol="0">
            <a:spAutoFit/>
          </a:bodyPr>
          <a:lstStyle/>
          <a:p>
            <a:r>
              <a:rPr kumimoji="1" lang="zh-CN" altLang="en-US" b="1" dirty="0" smtClean="0">
                <a:solidFill>
                  <a:srgbClr val="FF0000"/>
                </a:solidFill>
              </a:rPr>
              <a:t> </a:t>
            </a:r>
            <a:endParaRPr kumimoji="1" lang="zh-CN" altLang="en-US" b="1" dirty="0">
              <a:solidFill>
                <a:srgbClr val="FF0000"/>
              </a:solidFill>
            </a:endParaRPr>
          </a:p>
        </p:txBody>
      </p:sp>
    </p:spTree>
    <p:extLst>
      <p:ext uri="{BB962C8B-B14F-4D97-AF65-F5344CB8AC3E}">
        <p14:creationId xmlns:p14="http://schemas.microsoft.com/office/powerpoint/2010/main" val="1886296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357422" y="1357298"/>
          <a:ext cx="4214842" cy="5000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28625" y="214313"/>
            <a:ext cx="8229600" cy="785812"/>
          </a:xfrm>
        </p:spPr>
        <p:txBody>
          <a:bodyPr/>
          <a:lstStyle/>
          <a:p>
            <a:pPr eaLnBrk="1" hangingPunct="1"/>
            <a:r>
              <a:rPr lang="zh-CN" altLang="en-US" dirty="0" smtClean="0">
                <a:latin typeface="楷体_GB2312" charset="0"/>
              </a:rPr>
              <a:t>国内外研究现状</a:t>
            </a:r>
            <a:endParaRPr lang="zh-CN" altLang="en-US" dirty="0">
              <a:latin typeface="楷体_GB2312" charset="0"/>
            </a:endParaRPr>
          </a:p>
        </p:txBody>
      </p:sp>
      <p:graphicFrame>
        <p:nvGraphicFramePr>
          <p:cNvPr id="2" name="图表 1"/>
          <p:cNvGraphicFramePr/>
          <p:nvPr>
            <p:extLst>
              <p:ext uri="{D42A27DB-BD31-4B8C-83A1-F6EECF244321}">
                <p14:modId xmlns:p14="http://schemas.microsoft.com/office/powerpoint/2010/main" val="984240986"/>
              </p:ext>
            </p:extLst>
          </p:nvPr>
        </p:nvGraphicFramePr>
        <p:xfrm>
          <a:off x="1524000" y="2642344"/>
          <a:ext cx="6096000" cy="2818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251520" y="1220450"/>
            <a:ext cx="8208912" cy="1754326"/>
          </a:xfrm>
          <a:prstGeom prst="rect">
            <a:avLst/>
          </a:prstGeom>
          <a:noFill/>
        </p:spPr>
        <p:txBody>
          <a:bodyPr wrap="square" rtlCol="0">
            <a:spAutoFit/>
          </a:bodyPr>
          <a:lstStyle/>
          <a:p>
            <a:pPr marL="285750" indent="-285750" latinLnBrk="0">
              <a:lnSpc>
                <a:spcPct val="150000"/>
              </a:lnSpc>
              <a:buFont typeface="Arial" charset="0"/>
              <a:buChar char="•"/>
            </a:pPr>
            <a:r>
              <a:rPr lang="zh-CN" altLang="en-US" dirty="0"/>
              <a:t>绩效管理作为企业人力资源部门的一项关键工作，涉及到各个部门和内容部运转。当今，绩效管理理论体系在西方国家已经发展的比较成熟，但是引用到我国还需结合我国企业的实际情况，灵活运用。回顾绩效管理的发展历程，大致可以分为如下几个阶段：</a:t>
            </a:r>
          </a:p>
        </p:txBody>
      </p:sp>
      <p:graphicFrame>
        <p:nvGraphicFramePr>
          <p:cNvPr id="5" name="图表 4"/>
          <p:cNvGraphicFramePr/>
          <p:nvPr>
            <p:extLst>
              <p:ext uri="{D42A27DB-BD31-4B8C-83A1-F6EECF244321}">
                <p14:modId xmlns:p14="http://schemas.microsoft.com/office/powerpoint/2010/main" val="1756990012"/>
              </p:ext>
            </p:extLst>
          </p:nvPr>
        </p:nvGraphicFramePr>
        <p:xfrm>
          <a:off x="539552" y="2780928"/>
          <a:ext cx="7920880" cy="2680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7676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611560" y="1118468"/>
            <a:ext cx="3600400"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绩效考核阶段</a:t>
            </a:r>
            <a:endParaRPr kumimoji="1" lang="en-US" altLang="zh-CN" sz="2000" b="1" dirty="0" smtClean="0">
              <a:solidFill>
                <a:sysClr val="windowText" lastClr="000000"/>
              </a:solidFill>
            </a:endParaRPr>
          </a:p>
          <a:p>
            <a:endParaRPr kumimoji="1" lang="en-US" altLang="zh-CN" sz="2000" b="1"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罗伯特</a:t>
            </a:r>
            <a:r>
              <a:rPr kumimoji="1" lang="en-US" altLang="zh-CN" sz="1700" dirty="0" smtClean="0">
                <a:solidFill>
                  <a:sysClr val="windowText" lastClr="000000"/>
                </a:solidFill>
              </a:rPr>
              <a:t>.</a:t>
            </a:r>
            <a:r>
              <a:rPr kumimoji="1" lang="zh-CN" altLang="en-US" sz="1700" dirty="0" smtClean="0">
                <a:solidFill>
                  <a:sysClr val="windowText" lastClr="000000"/>
                </a:solidFill>
              </a:rPr>
              <a:t>欧文斯最先于</a:t>
            </a:r>
            <a:r>
              <a:rPr kumimoji="1" lang="en-US" altLang="zh-CN" sz="1700" dirty="0">
                <a:solidFill>
                  <a:sysClr val="windowText" lastClr="000000"/>
                </a:solidFill>
              </a:rPr>
              <a:t>19</a:t>
            </a:r>
            <a:r>
              <a:rPr kumimoji="1" lang="zh-CN" altLang="en-US" sz="1700" dirty="0" smtClean="0">
                <a:solidFill>
                  <a:sysClr val="windowText" lastClr="000000"/>
                </a:solidFill>
              </a:rPr>
              <a:t>世纪初把绩效考核引入苏格兰</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1813</a:t>
            </a:r>
            <a:r>
              <a:rPr kumimoji="1" lang="zh-CN" altLang="en-US" sz="1700" dirty="0" smtClean="0">
                <a:solidFill>
                  <a:sysClr val="windowText" lastClr="000000"/>
                </a:solidFill>
              </a:rPr>
              <a:t>年，美国军队正式引进绩效考核</a:t>
            </a:r>
            <a:endParaRPr kumimoji="1" lang="en-US" altLang="zh-CN" sz="1700" dirty="0" smtClean="0">
              <a:solidFill>
                <a:sysClr val="windowText" lastClr="000000"/>
              </a:solidFill>
            </a:endParaRPr>
          </a:p>
          <a:p>
            <a:pPr marL="285750" indent="-285750">
              <a:buFont typeface="Arial" charset="0"/>
              <a:buChar char="•"/>
            </a:pPr>
            <a:r>
              <a:rPr kumimoji="1" lang="zh-CN" altLang="zh-CN" sz="1700" dirty="0">
                <a:solidFill>
                  <a:sysClr val="windowText" lastClr="000000"/>
                </a:solidFill>
              </a:rPr>
              <a:t>美国联邦政府则于</a:t>
            </a:r>
            <a:r>
              <a:rPr kumimoji="1" lang="en-US" altLang="zh-CN" sz="1700" dirty="0">
                <a:solidFill>
                  <a:sysClr val="windowText" lastClr="000000"/>
                </a:solidFill>
              </a:rPr>
              <a:t>1842</a:t>
            </a:r>
            <a:r>
              <a:rPr kumimoji="1" lang="zh-CN" altLang="zh-CN" sz="1700" dirty="0">
                <a:solidFill>
                  <a:sysClr val="windowText" lastClr="000000"/>
                </a:solidFill>
              </a:rPr>
              <a:t>年开始对政府公务员进行绩效考核 </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smtClean="0">
                <a:solidFill>
                  <a:sysClr val="windowText" lastClr="000000"/>
                </a:solidFill>
              </a:rPr>
              <a:t>1954</a:t>
            </a:r>
            <a:r>
              <a:rPr kumimoji="1" lang="zh-CN" altLang="en-US" sz="1700" dirty="0" smtClean="0">
                <a:solidFill>
                  <a:sysClr val="windowText" lastClr="000000"/>
                </a:solidFill>
              </a:rPr>
              <a:t>年美国管理大师彼得</a:t>
            </a:r>
            <a:r>
              <a:rPr kumimoji="1" lang="en-US" altLang="zh-CN" sz="1700" dirty="0" smtClean="0">
                <a:solidFill>
                  <a:sysClr val="windowText" lastClr="000000"/>
                </a:solidFill>
              </a:rPr>
              <a:t>.</a:t>
            </a:r>
            <a:r>
              <a:rPr kumimoji="1" lang="zh-CN" altLang="en-US" sz="1700" dirty="0" smtClean="0">
                <a:solidFill>
                  <a:sysClr val="windowText" lastClr="000000"/>
                </a:solidFill>
              </a:rPr>
              <a:t>德鲁克最先提出了“目标管理”（</a:t>
            </a:r>
            <a:r>
              <a:rPr kumimoji="1" lang="en-US" altLang="zh-CN" sz="1700" dirty="0" smtClean="0">
                <a:solidFill>
                  <a:sysClr val="windowText" lastClr="000000"/>
                </a:solidFill>
              </a:rPr>
              <a:t>MBO</a:t>
            </a:r>
            <a:r>
              <a:rPr kumimoji="1" lang="zh-CN" altLang="en-US" sz="1700" dirty="0" smtClean="0">
                <a:solidFill>
                  <a:sysClr val="windowText" lastClr="000000"/>
                </a:solidFill>
              </a:rPr>
              <a:t>）的概念，目标管理成为绩效考核阶段的典型代表</a:t>
            </a:r>
            <a:endParaRPr kumimoji="1" lang="en-US" altLang="zh-CN" sz="1700"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70</a:t>
            </a:r>
            <a:r>
              <a:rPr kumimoji="1" lang="zh-CN" altLang="zh-CN" sz="1700" dirty="0">
                <a:solidFill>
                  <a:sysClr val="windowText" lastClr="000000"/>
                </a:solidFill>
              </a:rPr>
              <a:t>年代后期，美国学者奥布里·丹尼尔斯提出</a:t>
            </a:r>
            <a:r>
              <a:rPr kumimoji="1" lang="en-US" altLang="zh-CN" sz="1700" dirty="0">
                <a:solidFill>
                  <a:sysClr val="windowText" lastClr="000000"/>
                </a:solidFill>
              </a:rPr>
              <a:t>“</a:t>
            </a:r>
            <a:r>
              <a:rPr kumimoji="1" lang="zh-CN" altLang="zh-CN" sz="1700" dirty="0">
                <a:solidFill>
                  <a:sysClr val="windowText" lastClr="000000"/>
                </a:solidFill>
              </a:rPr>
              <a:t>绩效管理</a:t>
            </a:r>
            <a:r>
              <a:rPr kumimoji="1" lang="en-US" altLang="zh-CN" sz="1700" dirty="0">
                <a:solidFill>
                  <a:sysClr val="windowText" lastClr="000000"/>
                </a:solidFill>
              </a:rPr>
              <a:t>”</a:t>
            </a:r>
            <a:r>
              <a:rPr kumimoji="1" lang="zh-CN" altLang="zh-CN" sz="1700" dirty="0">
                <a:solidFill>
                  <a:sysClr val="windowText" lastClr="000000"/>
                </a:solidFill>
              </a:rPr>
              <a:t>这一概念，随后各国学者对绩效管理展开了系统而全面的研究。</a:t>
            </a: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
        <p:nvSpPr>
          <p:cNvPr id="8" name="圆角矩形 7"/>
          <p:cNvSpPr/>
          <p:nvPr/>
        </p:nvSpPr>
        <p:spPr>
          <a:xfrm>
            <a:off x="4644008" y="1118468"/>
            <a:ext cx="3816424" cy="555089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en-US" altLang="zh-CN" sz="2000" b="1" dirty="0" smtClean="0">
              <a:solidFill>
                <a:sysClr val="windowText" lastClr="000000"/>
              </a:solidFill>
            </a:endParaRPr>
          </a:p>
          <a:p>
            <a:pPr algn="ctr"/>
            <a:endParaRPr kumimoji="1" lang="en-US" altLang="zh-CN" sz="2000" b="1" dirty="0">
              <a:solidFill>
                <a:sysClr val="windowText" lastClr="000000"/>
              </a:solidFill>
            </a:endParaRPr>
          </a:p>
          <a:p>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a:t>
            </a:r>
            <a:endParaRPr kumimoji="1" lang="en-US" altLang="zh-CN" sz="2000" b="1" dirty="0" smtClean="0">
              <a:solidFill>
                <a:sysClr val="windowText" lastClr="000000"/>
              </a:solidFill>
            </a:endParaRPr>
          </a:p>
          <a:p>
            <a:r>
              <a:rPr kumimoji="1" lang="zh-CN" altLang="en-US" sz="2000" b="1" dirty="0">
                <a:solidFill>
                  <a:sysClr val="windowText" lastClr="000000"/>
                </a:solidFill>
              </a:rPr>
              <a:t> </a:t>
            </a:r>
            <a:r>
              <a:rPr kumimoji="1" lang="zh-CN" altLang="en-US" sz="2000" b="1" dirty="0" smtClean="0">
                <a:solidFill>
                  <a:sysClr val="windowText" lastClr="000000"/>
                </a:solidFill>
              </a:rPr>
              <a:t>       全过程绩效管理阶段</a:t>
            </a:r>
            <a:endParaRPr kumimoji="1" lang="en-US" altLang="zh-CN" sz="2000" b="1" dirty="0" smtClean="0">
              <a:solidFill>
                <a:sysClr val="windowText" lastClr="000000"/>
              </a:solidFill>
            </a:endParaRPr>
          </a:p>
          <a:p>
            <a:endParaRPr kumimoji="1" lang="en-US" altLang="zh-CN" dirty="0" smtClean="0">
              <a:solidFill>
                <a:sysClr val="windowText" lastClr="000000"/>
              </a:solidFill>
            </a:endParaRPr>
          </a:p>
          <a:p>
            <a:pPr marL="285750" indent="-285750">
              <a:buFont typeface="Arial" charset="0"/>
              <a:buChar char="•"/>
            </a:pPr>
            <a:r>
              <a:rPr kumimoji="1" lang="en-US" altLang="zh-CN" sz="1700" dirty="0">
                <a:solidFill>
                  <a:sysClr val="windowText" lastClr="000000"/>
                </a:solidFill>
              </a:rPr>
              <a:t>20</a:t>
            </a:r>
            <a:r>
              <a:rPr kumimoji="1" lang="zh-CN" altLang="zh-CN" sz="1700" dirty="0">
                <a:solidFill>
                  <a:sysClr val="windowText" lastClr="000000"/>
                </a:solidFill>
              </a:rPr>
              <a:t>世纪</a:t>
            </a:r>
            <a:r>
              <a:rPr kumimoji="1" lang="en-US" altLang="zh-CN" sz="1700" dirty="0">
                <a:solidFill>
                  <a:sysClr val="windowText" lastClr="000000"/>
                </a:solidFill>
              </a:rPr>
              <a:t>90</a:t>
            </a:r>
            <a:r>
              <a:rPr kumimoji="1" lang="zh-CN" altLang="zh-CN" sz="1700" dirty="0">
                <a:solidFill>
                  <a:sysClr val="windowText" lastClr="000000"/>
                </a:solidFill>
              </a:rPr>
              <a:t>年代，罗杰斯等人提出了全过程绩效管理的概念。认为绩效应该从整体进行管理。绩效管理的的内容是：计划、改进和考察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1993</a:t>
            </a:r>
            <a:r>
              <a:rPr kumimoji="1" lang="zh-CN" altLang="zh-CN" sz="1700" dirty="0">
                <a:solidFill>
                  <a:sysClr val="windowText" lastClr="000000"/>
                </a:solidFill>
              </a:rPr>
              <a:t>年，安沃斯和史密斯指出绩效管理包含计划、评估、反馈三个循环过程。 </a:t>
            </a:r>
            <a:endParaRPr kumimoji="1" lang="en-US" altLang="zh-CN" sz="1700" dirty="0">
              <a:solidFill>
                <a:sysClr val="windowText" lastClr="000000"/>
              </a:solidFill>
            </a:endParaRPr>
          </a:p>
          <a:p>
            <a:pPr marL="285750" indent="-285750">
              <a:buFont typeface="Arial" charset="0"/>
              <a:buChar char="•"/>
            </a:pPr>
            <a:r>
              <a:rPr kumimoji="1" lang="en-US" altLang="zh-CN" sz="1700" dirty="0">
                <a:solidFill>
                  <a:sysClr val="windowText" lastClr="000000"/>
                </a:solidFill>
              </a:rPr>
              <a:t>1995</a:t>
            </a:r>
            <a:r>
              <a:rPr kumimoji="1" lang="zh-CN" altLang="zh-CN" sz="1700" dirty="0">
                <a:solidFill>
                  <a:sysClr val="windowText" lastClr="000000"/>
                </a:solidFill>
              </a:rPr>
              <a:t>年</a:t>
            </a:r>
            <a:r>
              <a:rPr kumimoji="1" lang="en-US" altLang="zh-CN" sz="1700" dirty="0">
                <a:solidFill>
                  <a:sysClr val="windowText" lastClr="000000"/>
                </a:solidFill>
              </a:rPr>
              <a:t>,Torrington</a:t>
            </a:r>
            <a:r>
              <a:rPr kumimoji="1" lang="zh-CN" altLang="zh-CN" sz="1700" dirty="0">
                <a:solidFill>
                  <a:sysClr val="windowText" lastClr="000000"/>
                </a:solidFill>
              </a:rPr>
              <a:t>和</a:t>
            </a:r>
            <a:r>
              <a:rPr kumimoji="1" lang="en-US" altLang="zh-CN" sz="1700" dirty="0">
                <a:solidFill>
                  <a:sysClr val="windowText" lastClr="000000"/>
                </a:solidFill>
              </a:rPr>
              <a:t>Hall</a:t>
            </a:r>
            <a:r>
              <a:rPr kumimoji="1" lang="zh-CN" altLang="zh-CN" sz="1700" dirty="0">
                <a:solidFill>
                  <a:sysClr val="windowText" lastClr="000000"/>
                </a:solidFill>
              </a:rPr>
              <a:t>指出绩效管理是由计划、管理、绩效考核三个步骤组成 </a:t>
            </a:r>
            <a:endParaRPr kumimoji="1" lang="en-US" altLang="zh-CN" sz="1700" dirty="0" smtClean="0">
              <a:solidFill>
                <a:sysClr val="windowText" lastClr="000000"/>
              </a:solidFill>
            </a:endParaRPr>
          </a:p>
          <a:p>
            <a:pPr marL="285750" indent="-285750">
              <a:buFont typeface="Arial" charset="0"/>
              <a:buChar char="•"/>
            </a:pPr>
            <a:r>
              <a:rPr lang="en-US" altLang="zh-CN" sz="1600" dirty="0" smtClean="0"/>
              <a:t>1993</a:t>
            </a:r>
            <a:r>
              <a:rPr lang="zh-CN" altLang="en-US" sz="1600" dirty="0" smtClean="0"/>
              <a:t>年，</a:t>
            </a:r>
            <a:r>
              <a:rPr lang="en-US" altLang="zh-CN" sz="1600" dirty="0" smtClean="0"/>
              <a:t>McAfee </a:t>
            </a:r>
            <a:r>
              <a:rPr lang="zh-CN" altLang="zh-CN" sz="1600" dirty="0" smtClean="0"/>
              <a:t>和</a:t>
            </a:r>
            <a:r>
              <a:rPr lang="en-US" altLang="zh-CN" sz="1600" dirty="0"/>
              <a:t>Champagne</a:t>
            </a:r>
            <a:r>
              <a:rPr lang="zh-CN" altLang="zh-CN" dirty="0"/>
              <a:t>认为绩效</a:t>
            </a:r>
            <a:r>
              <a:rPr lang="zh-CN" altLang="zh-CN" dirty="0" smtClean="0"/>
              <a:t>管理</a:t>
            </a:r>
            <a:r>
              <a:rPr lang="zh-CN" altLang="en-US" dirty="0" smtClean="0"/>
              <a:t>应该把</a:t>
            </a:r>
            <a:r>
              <a:rPr lang="zh-CN" altLang="zh-CN" dirty="0" smtClean="0"/>
              <a:t>员工</a:t>
            </a:r>
            <a:r>
              <a:rPr lang="zh-CN" altLang="zh-CN" dirty="0"/>
              <a:t>的</a:t>
            </a:r>
            <a:r>
              <a:rPr lang="zh-CN" altLang="zh-CN" dirty="0" smtClean="0"/>
              <a:t>工作</a:t>
            </a:r>
            <a:r>
              <a:rPr lang="zh-CN" altLang="en-US" dirty="0" smtClean="0"/>
              <a:t>与</a:t>
            </a:r>
            <a:r>
              <a:rPr lang="zh-CN" altLang="zh-CN" dirty="0" smtClean="0"/>
              <a:t>组织</a:t>
            </a:r>
            <a:r>
              <a:rPr lang="zh-CN" altLang="zh-CN" dirty="0"/>
              <a:t>目标联系在</a:t>
            </a:r>
            <a:r>
              <a:rPr lang="zh-CN" altLang="zh-CN" dirty="0" smtClean="0"/>
              <a:t>一起</a:t>
            </a:r>
            <a:r>
              <a:rPr lang="zh-CN" altLang="en-US" dirty="0" smtClean="0"/>
              <a:t>，应当激励员工，激发他们的潜能</a:t>
            </a:r>
            <a:endParaRPr kumimoji="1" lang="en-US" altLang="zh-CN"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2052942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4" name="圆角矩形 3"/>
          <p:cNvSpPr/>
          <p:nvPr/>
        </p:nvSpPr>
        <p:spPr>
          <a:xfrm>
            <a:off x="2195736" y="1118468"/>
            <a:ext cx="4680520" cy="533486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charset="0"/>
              <a:buChar char="•"/>
            </a:pPr>
            <a:endParaRPr kumimoji="1" lang="en-US" altLang="zh-CN"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endParaRPr kumimoji="1" lang="en-US" altLang="zh-CN" sz="1700" dirty="0" smtClean="0">
              <a:solidFill>
                <a:sysClr val="windowText" lastClr="000000"/>
              </a:solidFill>
            </a:endParaRPr>
          </a:p>
          <a:p>
            <a:r>
              <a:rPr kumimoji="1" lang="zh-CN" altLang="en-US" sz="1700" dirty="0" smtClean="0">
                <a:solidFill>
                  <a:sysClr val="windowText" lastClr="000000"/>
                </a:solidFill>
              </a:rPr>
              <a:t>            </a:t>
            </a:r>
            <a:endParaRPr kumimoji="1" lang="en-US" altLang="zh-CN" sz="1700"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endParaRPr kumimoji="1" lang="en-US" altLang="zh-CN" sz="1700" b="1" dirty="0" smtClean="0">
              <a:solidFill>
                <a:sysClr val="windowText" lastClr="000000"/>
              </a:solidFill>
            </a:endParaRPr>
          </a:p>
          <a:p>
            <a:endParaRPr kumimoji="1" lang="en-US" altLang="zh-CN" sz="1700" b="1" dirty="0">
              <a:solidFill>
                <a:sysClr val="windowText" lastClr="000000"/>
              </a:solidFill>
            </a:endParaRPr>
          </a:p>
          <a:p>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endParaRPr kumimoji="1" lang="en-US" altLang="zh-CN" sz="1700" b="1" dirty="0" smtClean="0">
              <a:solidFill>
                <a:sysClr val="windowText" lastClr="000000"/>
              </a:solidFill>
            </a:endParaRPr>
          </a:p>
          <a:p>
            <a:r>
              <a:rPr kumimoji="1" lang="zh-CN" altLang="en-US" sz="1700" b="1" dirty="0">
                <a:solidFill>
                  <a:sysClr val="windowText" lastClr="000000"/>
                </a:solidFill>
              </a:rPr>
              <a:t> </a:t>
            </a:r>
            <a:r>
              <a:rPr kumimoji="1" lang="zh-CN" altLang="en-US" sz="1700" b="1" dirty="0" smtClean="0">
                <a:solidFill>
                  <a:sysClr val="windowText" lastClr="000000"/>
                </a:solidFill>
              </a:rPr>
              <a:t>                  </a:t>
            </a:r>
            <a:r>
              <a:rPr kumimoji="1" lang="zh-CN" altLang="en-US" sz="2000" b="1" dirty="0" smtClean="0">
                <a:solidFill>
                  <a:sysClr val="windowText" lastClr="000000"/>
                </a:solidFill>
              </a:rPr>
              <a:t>战略管理阶段</a:t>
            </a:r>
            <a:endParaRPr kumimoji="1" lang="en-US" altLang="zh-CN" sz="2000" b="1"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r>
              <a:rPr kumimoji="1" lang="zh-CN" altLang="en-US" sz="1700" dirty="0" smtClean="0">
                <a:solidFill>
                  <a:sysClr val="windowText" lastClr="000000"/>
                </a:solidFill>
              </a:rPr>
              <a:t>在全过程绩效管理阶段，学者们发现企业选取关键绩效考核指标要以企业的战略为基础。</a:t>
            </a:r>
            <a:endParaRPr kumimoji="1" lang="en-US" altLang="zh-CN" sz="1700" dirty="0" smtClean="0">
              <a:solidFill>
                <a:sysClr val="windowText" lastClr="000000"/>
              </a:solidFill>
            </a:endParaRPr>
          </a:p>
          <a:p>
            <a:pPr marL="285750" indent="-285750">
              <a:buFont typeface="Arial" charset="0"/>
              <a:buChar char="•"/>
            </a:pPr>
            <a:r>
              <a:rPr lang="en-US" altLang="zh-CN" sz="1600" dirty="0"/>
              <a:t>1989</a:t>
            </a:r>
            <a:r>
              <a:rPr lang="zh-CN" altLang="zh-CN" sz="1600" dirty="0"/>
              <a:t>年</a:t>
            </a:r>
            <a:r>
              <a:rPr lang="en-US" altLang="zh-CN" sz="1600" dirty="0"/>
              <a:t>, Keegan</a:t>
            </a:r>
            <a:r>
              <a:rPr lang="zh-CN" altLang="zh-CN" sz="1600" dirty="0"/>
              <a:t>、</a:t>
            </a:r>
            <a:r>
              <a:rPr lang="en-US" altLang="zh-CN" sz="1600" dirty="0" err="1"/>
              <a:t>Eiter</a:t>
            </a:r>
            <a:r>
              <a:rPr lang="zh-CN" altLang="zh-CN" sz="1600" dirty="0"/>
              <a:t>、</a:t>
            </a:r>
            <a:r>
              <a:rPr lang="en-US" altLang="zh-CN" sz="1600" dirty="0"/>
              <a:t>Jones </a:t>
            </a:r>
            <a:r>
              <a:rPr lang="zh-CN" altLang="zh-CN" sz="1600" dirty="0"/>
              <a:t>共同提出绩效度量矩阵，但指标比较简单。 </a:t>
            </a:r>
            <a:endParaRPr lang="en-US" altLang="zh-CN" sz="1600" dirty="0" smtClean="0"/>
          </a:p>
          <a:p>
            <a:pPr marL="285750" indent="-285750">
              <a:buFont typeface="Arial" charset="0"/>
              <a:buChar char="•"/>
            </a:pPr>
            <a:r>
              <a:rPr lang="en-US" altLang="zh-CN" sz="1600" dirty="0"/>
              <a:t>1992</a:t>
            </a:r>
            <a:r>
              <a:rPr lang="zh-CN" altLang="zh-CN" sz="1600" dirty="0"/>
              <a:t>年，哈佛大学管理学院的</a:t>
            </a:r>
            <a:r>
              <a:rPr lang="en-US" altLang="zh-CN" sz="1600" dirty="0"/>
              <a:t>Kaplan</a:t>
            </a:r>
            <a:r>
              <a:rPr lang="zh-CN" altLang="zh-CN" sz="1600" dirty="0"/>
              <a:t>、</a:t>
            </a:r>
            <a:r>
              <a:rPr lang="en-US" altLang="zh-CN" sz="1600" dirty="0"/>
              <a:t>Norton</a:t>
            </a:r>
            <a:r>
              <a:rPr lang="zh-CN" altLang="zh-CN" sz="1600" dirty="0"/>
              <a:t>提出了平衡计分卡 </a:t>
            </a:r>
            <a:endParaRPr lang="en-US" altLang="zh-CN" sz="1600" dirty="0" smtClean="0"/>
          </a:p>
          <a:p>
            <a:pPr marL="285750" indent="-285750">
              <a:buFont typeface="Arial" charset="0"/>
              <a:buChar char="•"/>
            </a:pPr>
            <a:r>
              <a:rPr lang="en-US" altLang="zh-CN" sz="1600" dirty="0"/>
              <a:t>1996</a:t>
            </a:r>
            <a:r>
              <a:rPr lang="zh-CN" altLang="zh-CN" sz="1600" dirty="0"/>
              <a:t>年</a:t>
            </a:r>
            <a:r>
              <a:rPr lang="en-US" altLang="zh-CN" sz="1600" dirty="0"/>
              <a:t>, </a:t>
            </a:r>
            <a:r>
              <a:rPr lang="zh-CN" altLang="zh-CN" sz="1600" dirty="0"/>
              <a:t>平衡积分卡被应用于企业</a:t>
            </a:r>
            <a:r>
              <a:rPr lang="en-US" altLang="zh-CN" sz="1600" dirty="0"/>
              <a:t>, </a:t>
            </a:r>
            <a:r>
              <a:rPr lang="zh-CN" altLang="zh-CN" sz="1600" dirty="0"/>
              <a:t>度量标准是财务、客户、内部流程和创新</a:t>
            </a:r>
            <a:r>
              <a:rPr lang="zh-CN" altLang="zh-CN" sz="1600" dirty="0" smtClean="0"/>
              <a:t>。</a:t>
            </a:r>
            <a:endParaRPr lang="en-US" altLang="zh-CN" sz="1600" dirty="0" smtClean="0"/>
          </a:p>
          <a:p>
            <a:pPr marL="285750" indent="-285750">
              <a:buFont typeface="Arial" charset="0"/>
              <a:buChar char="•"/>
            </a:pPr>
            <a:r>
              <a:rPr lang="zh-CN" altLang="zh-CN" sz="1600" dirty="0" smtClean="0"/>
              <a:t> </a:t>
            </a:r>
            <a:r>
              <a:rPr lang="en-US" altLang="zh-CN" sz="1600" dirty="0"/>
              <a:t>2001</a:t>
            </a:r>
            <a:r>
              <a:rPr lang="zh-CN" altLang="zh-CN" sz="1600" dirty="0"/>
              <a:t>年</a:t>
            </a:r>
            <a:r>
              <a:rPr lang="en-US" altLang="zh-CN" sz="1600" dirty="0"/>
              <a:t>, </a:t>
            </a:r>
            <a:r>
              <a:rPr lang="zh-CN" altLang="zh-CN" sz="1600" dirty="0"/>
              <a:t>尼利、阿达姆和肯尼利有提出了绩效</a:t>
            </a:r>
            <a:r>
              <a:rPr lang="zh-CN" altLang="zh-CN" sz="1600" dirty="0" smtClean="0"/>
              <a:t>棱镜</a:t>
            </a:r>
            <a:r>
              <a:rPr lang="zh-CN" altLang="en-US" sz="1600" dirty="0" smtClean="0"/>
              <a:t>。该理论关注企业的战略</a:t>
            </a:r>
            <a:r>
              <a:rPr lang="zh-CN" altLang="en-US" sz="1600" dirty="0"/>
              <a:t>、</a:t>
            </a:r>
            <a:r>
              <a:rPr lang="zh-CN" altLang="en-US" sz="1600" dirty="0" smtClean="0"/>
              <a:t>利益</a:t>
            </a:r>
            <a:r>
              <a:rPr lang="zh-CN" altLang="en-US" sz="1600" dirty="0"/>
              <a:t>相关者满意、利益相关者贡献</a:t>
            </a:r>
            <a:r>
              <a:rPr lang="zh-CN" altLang="en-US" sz="1600" dirty="0" smtClean="0"/>
              <a:t>、流程</a:t>
            </a:r>
            <a:r>
              <a:rPr lang="zh-CN" altLang="en-US" sz="1600" dirty="0"/>
              <a:t>和能力。</a:t>
            </a: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marL="285750" indent="-285750">
              <a:buFont typeface="Arial" charset="0"/>
              <a:buChar char="•"/>
            </a:pPr>
            <a:endParaRPr kumimoji="1" lang="en-US" altLang="zh-CN" sz="1700" dirty="0">
              <a:solidFill>
                <a:sysClr val="windowText" lastClr="000000"/>
              </a:solidFill>
            </a:endParaRPr>
          </a:p>
          <a:p>
            <a:pPr marL="285750" indent="-285750">
              <a:buFont typeface="Arial" charset="0"/>
              <a:buChar char="•"/>
            </a:pPr>
            <a:endParaRPr kumimoji="1" lang="en-US" altLang="zh-CN" sz="1700" dirty="0" smtClean="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en-US" altLang="zh-CN" dirty="0" smtClean="0">
              <a:solidFill>
                <a:sysClr val="windowText" lastClr="000000"/>
              </a:solidFill>
            </a:endParaRPr>
          </a:p>
          <a:p>
            <a:pPr algn="ctr"/>
            <a:endParaRPr kumimoji="1" lang="en-US" altLang="zh-CN" dirty="0">
              <a:solidFill>
                <a:sysClr val="windowText" lastClr="000000"/>
              </a:solidFill>
            </a:endParaRPr>
          </a:p>
          <a:p>
            <a:pPr algn="ctr"/>
            <a:endParaRPr kumimoji="1" lang="zh-CN" altLang="en-US" dirty="0">
              <a:solidFill>
                <a:sysClr val="windowText" lastClr="000000"/>
              </a:solidFill>
            </a:endParaRPr>
          </a:p>
        </p:txBody>
      </p:sp>
    </p:spTree>
    <p:extLst>
      <p:ext uri="{BB962C8B-B14F-4D97-AF65-F5344CB8AC3E}">
        <p14:creationId xmlns:p14="http://schemas.microsoft.com/office/powerpoint/2010/main" val="14353904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a:xfrm>
            <a:off x="467544" y="332656"/>
            <a:ext cx="8229600" cy="785812"/>
          </a:xfrm>
        </p:spPr>
        <p:txBody>
          <a:bodyPr/>
          <a:lstStyle/>
          <a:p>
            <a:r>
              <a:rPr lang="zh-CN" altLang="en-US" dirty="0">
                <a:latin typeface="楷体_GB2312" charset="0"/>
              </a:rPr>
              <a:t>国内外研究现状</a:t>
            </a:r>
          </a:p>
        </p:txBody>
      </p:sp>
      <p:sp>
        <p:nvSpPr>
          <p:cNvPr id="2" name="文本框 1"/>
          <p:cNvSpPr txBox="1"/>
          <p:nvPr/>
        </p:nvSpPr>
        <p:spPr>
          <a:xfrm>
            <a:off x="971600" y="1412776"/>
            <a:ext cx="7344816" cy="646331"/>
          </a:xfrm>
          <a:prstGeom prst="rect">
            <a:avLst/>
          </a:prstGeom>
          <a:noFill/>
        </p:spPr>
        <p:txBody>
          <a:bodyPr wrap="square" rtlCol="0">
            <a:spAutoFit/>
          </a:bodyPr>
          <a:lstStyle/>
          <a:p>
            <a:r>
              <a:rPr lang="en-US" altLang="zh-CN" dirty="0"/>
              <a:t> M</a:t>
            </a:r>
            <a:r>
              <a:rPr lang="zh-CN" altLang="zh-CN" dirty="0"/>
              <a:t>软件公司的研发部门目前采取的</a:t>
            </a:r>
            <a:r>
              <a:rPr lang="zh-CN" altLang="zh-CN" dirty="0" smtClean="0"/>
              <a:t>是</a:t>
            </a:r>
            <a:r>
              <a:rPr lang="zh-CN" altLang="en-US" dirty="0" smtClean="0"/>
              <a:t>简单的</a:t>
            </a:r>
            <a:r>
              <a:rPr lang="zh-CN" altLang="zh-CN" dirty="0" smtClean="0"/>
              <a:t>目标</a:t>
            </a:r>
            <a:r>
              <a:rPr lang="zh-CN" altLang="zh-CN" dirty="0"/>
              <a:t>管理式的绩效</a:t>
            </a:r>
            <a:r>
              <a:rPr lang="zh-CN" altLang="zh-CN" dirty="0" smtClean="0"/>
              <a:t>管理</a:t>
            </a:r>
            <a:endParaRPr lang="en-US" altLang="zh-CN" dirty="0" smtClean="0"/>
          </a:p>
          <a:p>
            <a:endParaRPr lang="en-US" altLang="zh-CN" dirty="0" smtClean="0"/>
          </a:p>
        </p:txBody>
      </p:sp>
      <p:graphicFrame>
        <p:nvGraphicFramePr>
          <p:cNvPr id="8" name="图表 7"/>
          <p:cNvGraphicFramePr/>
          <p:nvPr>
            <p:extLst>
              <p:ext uri="{D42A27DB-BD31-4B8C-83A1-F6EECF244321}">
                <p14:modId xmlns:p14="http://schemas.microsoft.com/office/powerpoint/2010/main" val="1367893385"/>
              </p:ext>
            </p:extLst>
          </p:nvPr>
        </p:nvGraphicFramePr>
        <p:xfrm>
          <a:off x="683568" y="1844824"/>
          <a:ext cx="74168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6223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7119</TotalTime>
  <Words>2013</Words>
  <Application>Microsoft Macintosh PowerPoint</Application>
  <PresentationFormat>全屏显示(4:3)</PresentationFormat>
  <Paragraphs>230</Paragraphs>
  <Slides>22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Calibri</vt:lpstr>
      <vt:lpstr>Century Gothic</vt:lpstr>
      <vt:lpstr>Times New Roman</vt:lpstr>
      <vt:lpstr>Wingdings</vt:lpstr>
      <vt:lpstr>Wingdings 2</vt:lpstr>
      <vt:lpstr>Wingdings 3</vt:lpstr>
      <vt:lpstr>楷体_GB2312</vt:lpstr>
      <vt:lpstr>宋体</vt:lpstr>
      <vt:lpstr>幼圆</vt:lpstr>
      <vt:lpstr>Arial</vt:lpstr>
      <vt:lpstr>切片</vt:lpstr>
      <vt:lpstr>M软件公司研发部门绩效管理体系设计</vt:lpstr>
      <vt:lpstr>PowerPoint 演示文稿</vt:lpstr>
      <vt:lpstr>选题背景</vt:lpstr>
      <vt:lpstr>选题背景</vt:lpstr>
      <vt:lpstr>PowerPoint 演示文稿</vt:lpstr>
      <vt:lpstr>国内外研究现状</vt:lpstr>
      <vt:lpstr>国内外研究现状</vt:lpstr>
      <vt:lpstr>国内外研究现状</vt:lpstr>
      <vt:lpstr>国内外研究现状</vt:lpstr>
      <vt:lpstr>PowerPoint 演示文稿</vt:lpstr>
      <vt:lpstr>研究目的</vt:lpstr>
      <vt:lpstr>研究意义</vt:lpstr>
      <vt:lpstr>PowerPoint 演示文稿</vt:lpstr>
      <vt:lpstr>研究内容</vt:lpstr>
      <vt:lpstr>PowerPoint 演示文稿</vt:lpstr>
      <vt:lpstr>研究方法</vt:lpstr>
      <vt:lpstr>PowerPoint 演示文稿</vt:lpstr>
      <vt:lpstr>PowerPoint 演示文稿</vt:lpstr>
      <vt:lpstr>PowerPoint 演示文稿</vt:lpstr>
      <vt:lpstr>参考文献</vt:lpstr>
      <vt:lpstr>参考文献</vt:lpstr>
      <vt:lpstr>参考文献</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考虑后悔的报童决策研究</dc:title>
  <dc:creator>微软用户</dc:creator>
  <cp:lastModifiedBy>Michael He</cp:lastModifiedBy>
  <cp:revision>348</cp:revision>
  <dcterms:created xsi:type="dcterms:W3CDTF">2010-03-25T08:10:39Z</dcterms:created>
  <dcterms:modified xsi:type="dcterms:W3CDTF">2017-01-02T09:50:20Z</dcterms:modified>
</cp:coreProperties>
</file>