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4" r:id="rId1"/>
  </p:sldMasterIdLst>
  <p:notesMasterIdLst>
    <p:notesMasterId r:id="rId25"/>
  </p:notesMasterIdLst>
  <p:handoutMasterIdLst>
    <p:handoutMasterId r:id="rId26"/>
  </p:handoutMasterIdLst>
  <p:sldIdLst>
    <p:sldId id="256" r:id="rId2"/>
    <p:sldId id="284" r:id="rId3"/>
    <p:sldId id="321" r:id="rId4"/>
    <p:sldId id="298" r:id="rId5"/>
    <p:sldId id="322" r:id="rId6"/>
    <p:sldId id="323" r:id="rId7"/>
    <p:sldId id="324"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24"/>
    <p:restoredTop sz="94633"/>
  </p:normalViewPr>
  <p:slideViewPr>
    <p:cSldViewPr>
      <p:cViewPr varScale="1">
        <p:scale>
          <a:sx n="90" d="100"/>
          <a:sy n="90" d="100"/>
        </p:scale>
        <p:origin x="116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H:\MyDocument\MBA\&#2227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600" b="1" i="0" u="none" strike="noStrike" kern="1200" spc="0" normalizeH="0" baseline="0">
                <a:solidFill>
                  <a:schemeClr val="dk1">
                    <a:lumMod val="50000"/>
                    <a:lumOff val="50000"/>
                  </a:schemeClr>
                </a:solidFill>
                <a:latin typeface="+mj-lt"/>
                <a:ea typeface="+mj-ea"/>
                <a:cs typeface="+mj-cs"/>
              </a:defRPr>
            </a:pPr>
            <a:r>
              <a:rPr lang="en-US"/>
              <a:t>M</a:t>
            </a:r>
            <a:r>
              <a:rPr lang="zh-CN" altLang="en-US"/>
              <a:t>软件公司人员分布</a:t>
            </a:r>
          </a:p>
        </c:rich>
      </c:tx>
      <c:overlay val="0"/>
      <c:spPr>
        <a:noFill/>
        <a:ln>
          <a:noFill/>
        </a:ln>
        <a:effectLst/>
      </c:spPr>
      <c:txPr>
        <a:bodyPr rot="0" spcFirstLastPara="0" vertOverflow="ellipsis" vert="horz" wrap="square" anchor="ctr" anchorCtr="1"/>
        <a:lstStyle/>
        <a:p>
          <a:pPr defTabSz="914400">
            <a:defRPr lang="zh-CN" sz="1600" b="1" i="0" u="none" strike="noStrike" kern="1200" spc="0" normalizeH="0" baseline="0">
              <a:solidFill>
                <a:schemeClr val="dk1">
                  <a:lumMod val="50000"/>
                  <a:lumOff val="50000"/>
                </a:schemeClr>
              </a:solidFill>
              <a:latin typeface="+mj-lt"/>
              <a:ea typeface="+mj-ea"/>
              <a:cs typeface="+mj-cs"/>
            </a:defRPr>
          </a:pPr>
          <a:endParaRPr lang="zh-CN"/>
        </a:p>
      </c:txPr>
    </c:title>
    <c:autoTitleDeleted val="0"/>
    <c:plotArea>
      <c:layout/>
      <c:pieChart>
        <c:varyColors val="1"/>
        <c:ser>
          <c:idx val="0"/>
          <c:order val="0"/>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1-7B98-43E8-9348-76584ADC5E26}"/>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3-7B98-43E8-9348-76584ADC5E26}"/>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5-7B98-43E8-9348-76584ADC5E26}"/>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7-7B98-43E8-9348-76584ADC5E26}"/>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9-7B98-43E8-9348-76584ADC5E26}"/>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B-7B98-43E8-9348-76584ADC5E26}"/>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D-7B98-43E8-9348-76584ADC5E26}"/>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F-7B98-43E8-9348-76584ADC5E26}"/>
              </c:ext>
            </c:extLst>
          </c:dPt>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dk1">
                        <a:lumMod val="75000"/>
                        <a:lumOff val="25000"/>
                      </a:schemeClr>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[图.xlsx]Sheet1!$E$6:$L$6</c:f>
              <c:strCache>
                <c:ptCount val="8"/>
                <c:pt idx="0">
                  <c:v>管理</c:v>
                </c:pt>
                <c:pt idx="1">
                  <c:v>市场</c:v>
                </c:pt>
                <c:pt idx="2">
                  <c:v>亚太销售部</c:v>
                </c:pt>
                <c:pt idx="3">
                  <c:v>北美销售部</c:v>
                </c:pt>
                <c:pt idx="4">
                  <c:v>行政</c:v>
                </c:pt>
                <c:pt idx="5">
                  <c:v>财务</c:v>
                </c:pt>
                <c:pt idx="6">
                  <c:v>IT运维</c:v>
                </c:pt>
                <c:pt idx="7">
                  <c:v>研发</c:v>
                </c:pt>
              </c:strCache>
            </c:strRef>
          </c:cat>
          <c:val>
            <c:numRef>
              <c:f>[图.xlsx]Sheet1!$E$7:$L$7</c:f>
              <c:numCache>
                <c:formatCode>General</c:formatCode>
                <c:ptCount val="8"/>
                <c:pt idx="0">
                  <c:v>2.0</c:v>
                </c:pt>
                <c:pt idx="1">
                  <c:v>4.0</c:v>
                </c:pt>
                <c:pt idx="2">
                  <c:v>5.0</c:v>
                </c:pt>
                <c:pt idx="3">
                  <c:v>10.0</c:v>
                </c:pt>
                <c:pt idx="4">
                  <c:v>2.0</c:v>
                </c:pt>
                <c:pt idx="5">
                  <c:v>2.0</c:v>
                </c:pt>
                <c:pt idx="6">
                  <c:v>2.0</c:v>
                </c:pt>
                <c:pt idx="7">
                  <c:v>33.0</c:v>
                </c:pt>
              </c:numCache>
            </c:numRef>
          </c:val>
          <c:extLst xmlns:c16r2="http://schemas.microsoft.com/office/drawing/2015/06/chart">
            <c:ext xmlns:c16="http://schemas.microsoft.com/office/drawing/2014/chart" uri="{C3380CC4-5D6E-409C-BE32-E72D297353CC}">
              <c16:uniqueId val="{00000010-7B98-43E8-9348-76584ADC5E26}"/>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pattFill prst="dkDnDiag">
      <a:fgClr>
        <a:schemeClr val="lt1"/>
      </a:fgClr>
      <a:bgClr>
        <a:schemeClr val="dk1">
          <a:lumMod val="10000"/>
          <a:lumOff val="90000"/>
        </a:schemeClr>
      </a:bgClr>
    </a:pattFill>
    <a:ln w="19050" cap="flat" cmpd="sng" algn="ctr">
      <a:solidFill>
        <a:schemeClr val="tx1"/>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a:solidFill>
                <a:srgbClr val="FF0000"/>
              </a:solidFill>
            </a:rPr>
            <a:t>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dirty="0"/>
            <a:t>研究基础</a:t>
          </a: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dirty="0"/>
            <a:t>现状分析</a:t>
          </a: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dirty="0"/>
            <a:t>保障措施及实施</a:t>
          </a: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dirty="0"/>
            <a:t>局限及展望</a:t>
          </a: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95B78D3F-8952-4800-9349-6289D4C4053F}">
      <dgm:prSet/>
      <dgm:spPr/>
      <dgm:t>
        <a:bodyPr/>
        <a:lstStyle/>
        <a:p>
          <a:r>
            <a:rPr lang="zh-CN" altLang="en-US" dirty="0"/>
            <a:t>设计说明</a:t>
          </a:r>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6">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6">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DC63CD1-5796-40B5-AABD-69024B87DBE2}" type="presOf" srcId="{656F983A-B580-4D9F-95AB-0F9E370E707E}" destId="{6696FA8A-D025-4550-9F70-A287CBD9FD62}" srcOrd="0" destOrd="1" presId="urn:microsoft.com/office/officeart/2005/8/layout/chevron2"/>
    <dgm:cxn modelId="{4B56F8AE-384F-4027-9B0F-0764B1707E05}" type="presOf" srcId="{4AAF4DD5-8CA8-4925-8225-62F86F409ECE}" destId="{28538A20-80BE-452B-94D6-2A3C2E6EBE5C}"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gm:spPr>
      <dgm:t>
        <a:bodyPr spcFirstLastPara="0" vert="horz" wrap="square" lIns="8890" tIns="8890" rIns="8890" bIns="8890" numCol="1" spcCol="1270" anchor="ctr" anchorCtr="0"/>
        <a:lstStyle/>
        <a:p>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gm:spPr>
      <dgm:t>
        <a:bodyPr spcFirstLastPara="0" vert="horz" wrap="square" lIns="106680" tIns="9525" rIns="9525" bIns="9525" numCol="1" spcCol="1270" anchor="ctr" anchorCtr="0"/>
        <a:lstStyle/>
        <a:p>
          <a:r>
            <a:rPr lang="zh-CN" altLang="en-US" b="0" dirty="0">
              <a:solidFill>
                <a:schemeClr val="tx1"/>
              </a:solidFill>
            </a:rPr>
            <a:t>背景</a:t>
          </a: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gm:spPr>
      <dgm:t>
        <a:bodyPr spcFirstLastPara="0" vert="horz" wrap="square" lIns="106680" tIns="9525" rIns="9525" bIns="9525" numCol="1" spcCol="1270" anchor="ctr" anchorCtr="0"/>
        <a:lstStyle/>
        <a:p>
          <a:r>
            <a:rPr lang="zh-CN" altLang="en-US" dirty="0">
              <a:solidFill>
                <a:schemeClr val="tx1"/>
              </a:solidFill>
            </a:rPr>
            <a:t>研究基础</a:t>
          </a: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custT="1"/>
      <dgm:spPr/>
      <dgm:t>
        <a:bodyPr/>
        <a:lstStyle/>
        <a:p>
          <a:pPr marL="114300" lvl="1" indent="-114300" algn="l" defTabSz="666750">
            <a:lnSpc>
              <a:spcPct val="90000"/>
            </a:lnSpc>
            <a:spcBef>
              <a:spcPct val="0"/>
            </a:spcBef>
            <a:spcAft>
              <a:spcPct val="15000"/>
            </a:spcAft>
            <a:buChar char="•"/>
          </a:pPr>
          <a:r>
            <a:rPr lang="zh-CN" altLang="en-US" sz="1500" kern="1200" dirty="0">
              <a:solidFill>
                <a:srgbClr val="000000"/>
              </a:solidFill>
              <a:latin typeface="Gill Sans MT" panose="020B0502020104020203"/>
              <a:ea typeface="华文中宋" panose="02010600040101010101" pitchFamily="2" charset="-122"/>
              <a:cs typeface="+mn-cs"/>
            </a:rPr>
            <a:t>现状分析</a:t>
          </a: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a:solidFill>
          <a:srgbClr val="FF0000"/>
        </a:solidFill>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dirty="0">
              <a:solidFill>
                <a:srgbClr val="FF0000"/>
              </a:solidFill>
            </a:rPr>
            <a:t>保障措施及实施</a:t>
          </a: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dirty="0"/>
            <a:t>局限及展望</a:t>
          </a: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95B78D3F-8952-4800-9349-6289D4C4053F}">
      <dgm:prSet/>
      <dgm:spPr/>
      <dgm:t>
        <a:bodyPr/>
        <a:lstStyle/>
        <a:p>
          <a:r>
            <a:rPr lang="zh-CN" altLang="en-US" dirty="0">
              <a:solidFill>
                <a:schemeClr val="tx1"/>
              </a:solidFill>
            </a:rPr>
            <a:t>设计说明</a:t>
          </a:r>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a:xfrm rot="5400000">
          <a:off x="-137164" y="139100"/>
          <a:ext cx="914427" cy="640099"/>
        </a:xfrm>
        <a:prstGeom prst="chevron">
          <a:avLst/>
        </a:prstGeom>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a:xfrm rot="5400000">
          <a:off x="2130281" y="-1488246"/>
          <a:ext cx="594377" cy="3574742"/>
        </a:xfrm>
        <a:prstGeom prst="round2SameRect">
          <a:avLst/>
        </a:prstGeom>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a:xfrm rot="5400000">
          <a:off x="-137164" y="955572"/>
          <a:ext cx="914427" cy="640099"/>
        </a:xfrm>
        <a:prstGeom prst="chevron">
          <a:avLst/>
        </a:prstGeom>
      </dgm:spPr>
      <dgm:t>
        <a:bodyPr/>
        <a:lstStyle/>
        <a:p>
          <a:endParaRPr lang="zh-CN" altLang="en-US"/>
        </a:p>
      </dgm:t>
    </dgm:pt>
    <dgm:pt modelId="{28538A20-80BE-452B-94D6-2A3C2E6EBE5C}" type="pres">
      <dgm:prSet presAssocID="{A92AF156-8F18-426F-A4F7-3023E18E22E0}" presName="descendantText" presStyleLbl="alignAcc1" presStyleIdx="1" presStyleCnt="6" custLinFactNeighborY="0">
        <dgm:presLayoutVars>
          <dgm:bulletEnabled val="1"/>
        </dgm:presLayoutVars>
      </dgm:prSet>
      <dgm:spPr>
        <a:xfrm rot="5400000">
          <a:off x="2130281" y="-671774"/>
          <a:ext cx="594377" cy="3574742"/>
        </a:xfrm>
        <a:prstGeom prst="round2SameRect">
          <a:avLst/>
        </a:prstGeom>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a:xfrm rot="5400000">
          <a:off x="-137164" y="1772044"/>
          <a:ext cx="914427" cy="640099"/>
        </a:xfrm>
        <a:prstGeom prst="chevron">
          <a:avLst/>
        </a:prstGeom>
      </dgm:spPr>
      <dgm:t>
        <a:bodyPr/>
        <a:lstStyle/>
        <a:p>
          <a:endParaRPr lang="zh-CN" altLang="en-US"/>
        </a:p>
      </dgm:t>
    </dgm:pt>
    <dgm:pt modelId="{DE93F313-3056-441E-BF44-08BCF2701DA0}" type="pres">
      <dgm:prSet presAssocID="{BCF6E94D-ED74-4C6E-BE30-AB8BA6056519}" presName="descendantText" presStyleLbl="alignAcc1" presStyleIdx="2" presStyleCnt="6">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a:xfrm rot="5400000">
          <a:off x="-137164" y="2588516"/>
          <a:ext cx="914427" cy="640099"/>
        </a:xfrm>
        <a:prstGeom prst="chevron">
          <a:avLst/>
        </a:prstGeom>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DC63CD1-5796-40B5-AABD-69024B87DBE2}" type="presOf" srcId="{656F983A-B580-4D9F-95AB-0F9E370E707E}" destId="{6696FA8A-D025-4550-9F70-A287CBD9FD62}" srcOrd="0" destOrd="1" presId="urn:microsoft.com/office/officeart/2005/8/layout/chevron2"/>
    <dgm:cxn modelId="{4B56F8AE-384F-4027-9B0F-0764B1707E05}" type="presOf" srcId="{4AAF4DD5-8CA8-4925-8225-62F86F409ECE}" destId="{28538A20-80BE-452B-94D6-2A3C2E6EBE5C}"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058AE1-7476-4E88-825A-3509FE6F4EC7}"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ltLang="zh-CN"/>
        </a:p>
      </dgm:t>
    </dgm:pt>
    <dgm:pt modelId="{9C9EB02F-CC68-4C9C-AC5C-45E032CC8C01}">
      <dgm:prSet phldrT="[Text]"/>
      <dgm:spPr/>
      <dgm:t>
        <a:bodyPr/>
        <a:lstStyle/>
        <a:p>
          <a:r>
            <a:rPr lang="zh-CN" altLang="en-US" dirty="0"/>
            <a:t>前期的思想沟通</a:t>
          </a:r>
          <a:endParaRPr lang="en-US" altLang="zh-CN" dirty="0"/>
        </a:p>
      </dgm:t>
    </dgm:pt>
    <dgm:pt modelId="{3931AF74-AA03-47F9-9781-AAFEFFA7504D}" type="parTrans" cxnId="{7A589F89-796F-4455-A926-EAE53A22CD13}">
      <dgm:prSet/>
      <dgm:spPr/>
      <dgm:t>
        <a:bodyPr/>
        <a:lstStyle/>
        <a:p>
          <a:endParaRPr lang="en-US" altLang="zh-CN"/>
        </a:p>
      </dgm:t>
    </dgm:pt>
    <dgm:pt modelId="{27C3AB6B-66D9-46C9-8873-34B9368098E8}" type="sibTrans" cxnId="{7A589F89-796F-4455-A926-EAE53A22CD13}">
      <dgm:prSet/>
      <dgm:spPr/>
      <dgm:t>
        <a:bodyPr/>
        <a:lstStyle/>
        <a:p>
          <a:endParaRPr lang="en-US" altLang="zh-CN"/>
        </a:p>
      </dgm:t>
    </dgm:pt>
    <dgm:pt modelId="{0D6DCE7A-B04E-4343-9427-75BC83738689}">
      <dgm:prSet phldrT="[Text]"/>
      <dgm:spPr/>
      <dgm:t>
        <a:bodyPr/>
        <a:lstStyle/>
        <a:p>
          <a:r>
            <a:rPr lang="zh-CN" altLang="en-US" dirty="0"/>
            <a:t>绩效管理知识的培训</a:t>
          </a:r>
          <a:endParaRPr lang="en-US" altLang="zh-CN" dirty="0"/>
        </a:p>
      </dgm:t>
    </dgm:pt>
    <dgm:pt modelId="{95730359-FCB6-4A7E-8AF4-AA5374143485}" type="parTrans" cxnId="{E6EBAE69-5CD2-445A-8D40-4158EFDE8648}">
      <dgm:prSet/>
      <dgm:spPr/>
      <dgm:t>
        <a:bodyPr/>
        <a:lstStyle/>
        <a:p>
          <a:endParaRPr lang="en-US" altLang="zh-CN"/>
        </a:p>
      </dgm:t>
    </dgm:pt>
    <dgm:pt modelId="{552CF658-A03F-4727-B883-BC33FE1E256D}" type="sibTrans" cxnId="{E6EBAE69-5CD2-445A-8D40-4158EFDE8648}">
      <dgm:prSet/>
      <dgm:spPr/>
      <dgm:t>
        <a:bodyPr/>
        <a:lstStyle/>
        <a:p>
          <a:endParaRPr lang="en-US" altLang="zh-CN"/>
        </a:p>
      </dgm:t>
    </dgm:pt>
    <dgm:pt modelId="{F1FA23D5-EAFF-4094-930C-02BD932A7DE7}">
      <dgm:prSet phldrT="[Text]"/>
      <dgm:spPr/>
      <dgm:t>
        <a:bodyPr/>
        <a:lstStyle/>
        <a:p>
          <a:r>
            <a:rPr lang="zh-CN" altLang="en-US" dirty="0"/>
            <a:t>明确各层级人员的角色和任务</a:t>
          </a:r>
          <a:endParaRPr lang="en-US" altLang="zh-CN" dirty="0"/>
        </a:p>
      </dgm:t>
    </dgm:pt>
    <dgm:pt modelId="{85826B7A-98E6-4499-8A98-D36A20DA4439}" type="parTrans" cxnId="{927762DE-C7DE-4CE4-A11C-DB79A9C9CFDE}">
      <dgm:prSet/>
      <dgm:spPr/>
      <dgm:t>
        <a:bodyPr/>
        <a:lstStyle/>
        <a:p>
          <a:endParaRPr lang="en-US" altLang="zh-CN"/>
        </a:p>
      </dgm:t>
    </dgm:pt>
    <dgm:pt modelId="{E4F6F414-7B6A-439E-BEF2-62D005DA7CF0}" type="sibTrans" cxnId="{927762DE-C7DE-4CE4-A11C-DB79A9C9CFDE}">
      <dgm:prSet/>
      <dgm:spPr/>
      <dgm:t>
        <a:bodyPr/>
        <a:lstStyle/>
        <a:p>
          <a:endParaRPr lang="en-US" altLang="zh-CN"/>
        </a:p>
      </dgm:t>
    </dgm:pt>
    <dgm:pt modelId="{F12B5AA0-BF5E-4F22-B0F3-864FF8B6FABA}">
      <dgm:prSet phldrT="[Text]"/>
      <dgm:spPr/>
      <dgm:t>
        <a:bodyPr/>
        <a:lstStyle/>
        <a:p>
          <a:r>
            <a:rPr lang="zh-CN" altLang="en-US" dirty="0"/>
            <a:t>成立实施小组</a:t>
          </a:r>
          <a:endParaRPr lang="en-US" altLang="zh-CN" dirty="0"/>
        </a:p>
      </dgm:t>
    </dgm:pt>
    <dgm:pt modelId="{23478FFA-F7DB-4E2A-8ADA-FBC8F236D99E}" type="parTrans" cxnId="{1C5D10F3-9F04-4C0D-A7CF-996B39BC6473}">
      <dgm:prSet/>
      <dgm:spPr/>
      <dgm:t>
        <a:bodyPr/>
        <a:lstStyle/>
        <a:p>
          <a:endParaRPr lang="en-US" altLang="zh-CN"/>
        </a:p>
      </dgm:t>
    </dgm:pt>
    <dgm:pt modelId="{6F82196C-F483-468C-A965-DFC6F90E3745}" type="sibTrans" cxnId="{1C5D10F3-9F04-4C0D-A7CF-996B39BC6473}">
      <dgm:prSet/>
      <dgm:spPr/>
      <dgm:t>
        <a:bodyPr/>
        <a:lstStyle/>
        <a:p>
          <a:endParaRPr lang="en-US" altLang="zh-CN"/>
        </a:p>
      </dgm:t>
    </dgm:pt>
    <dgm:pt modelId="{8B07103B-189A-40CD-B81A-7689AD14FBCF}">
      <dgm:prSet phldrT="[Text]"/>
      <dgm:spPr/>
      <dgm:t>
        <a:bodyPr/>
        <a:lstStyle/>
        <a:p>
          <a:r>
            <a:rPr lang="zh-CN" altLang="en-US" dirty="0"/>
            <a:t>实施结束后再次进行绩效管理满意度问卷调查</a:t>
          </a:r>
          <a:endParaRPr lang="en-US" altLang="zh-CN" dirty="0"/>
        </a:p>
      </dgm:t>
    </dgm:pt>
    <dgm:pt modelId="{540D7CEC-E9D5-42CE-BF1C-7CEF01135C66}" type="parTrans" cxnId="{E8D9C280-B005-4727-80AA-394017F79F15}">
      <dgm:prSet/>
      <dgm:spPr/>
      <dgm:t>
        <a:bodyPr/>
        <a:lstStyle/>
        <a:p>
          <a:endParaRPr lang="en-US" altLang="zh-CN"/>
        </a:p>
      </dgm:t>
    </dgm:pt>
    <dgm:pt modelId="{E4CF0613-F9F4-4EFF-8EAB-E1127976FD42}" type="sibTrans" cxnId="{E8D9C280-B005-4727-80AA-394017F79F15}">
      <dgm:prSet/>
      <dgm:spPr/>
      <dgm:t>
        <a:bodyPr/>
        <a:lstStyle/>
        <a:p>
          <a:endParaRPr lang="en-US" altLang="zh-CN"/>
        </a:p>
      </dgm:t>
    </dgm:pt>
    <dgm:pt modelId="{972E39EB-3894-4BB3-A45D-5887451D5E81}">
      <dgm:prSet phldrT="[Text]"/>
      <dgm:spPr/>
      <dgm:t>
        <a:bodyPr/>
        <a:lstStyle/>
        <a:p>
          <a:r>
            <a:rPr lang="zh-CN" altLang="en-US" dirty="0"/>
            <a:t>按项目方式推进实施进度</a:t>
          </a:r>
          <a:endParaRPr lang="en-US" altLang="zh-CN" dirty="0"/>
        </a:p>
      </dgm:t>
    </dgm:pt>
    <dgm:pt modelId="{20B7A42C-AACC-4E60-8539-49286B53C25D}" type="parTrans" cxnId="{5FE0C3A1-0215-446C-84ED-E01024B0A454}">
      <dgm:prSet/>
      <dgm:spPr/>
      <dgm:t>
        <a:bodyPr/>
        <a:lstStyle/>
        <a:p>
          <a:endParaRPr lang="en-US" altLang="zh-CN"/>
        </a:p>
      </dgm:t>
    </dgm:pt>
    <dgm:pt modelId="{911D5F4B-90C5-4CEA-B29E-70123EDDAE85}" type="sibTrans" cxnId="{5FE0C3A1-0215-446C-84ED-E01024B0A454}">
      <dgm:prSet/>
      <dgm:spPr/>
      <dgm:t>
        <a:bodyPr/>
        <a:lstStyle/>
        <a:p>
          <a:endParaRPr lang="en-US" altLang="zh-CN"/>
        </a:p>
      </dgm:t>
    </dgm:pt>
    <dgm:pt modelId="{D6C09BF3-62A4-4EB7-B445-ADAC0EAF29D8}" type="pres">
      <dgm:prSet presAssocID="{4D058AE1-7476-4E88-825A-3509FE6F4EC7}" presName="linear" presStyleCnt="0">
        <dgm:presLayoutVars>
          <dgm:dir/>
          <dgm:animLvl val="lvl"/>
          <dgm:resizeHandles val="exact"/>
        </dgm:presLayoutVars>
      </dgm:prSet>
      <dgm:spPr/>
      <dgm:t>
        <a:bodyPr/>
        <a:lstStyle/>
        <a:p>
          <a:endParaRPr lang="zh-CN" altLang="en-US"/>
        </a:p>
      </dgm:t>
    </dgm:pt>
    <dgm:pt modelId="{B8E9EBEE-A6D4-44C7-AB44-EE9A9AE7C18E}" type="pres">
      <dgm:prSet presAssocID="{9C9EB02F-CC68-4C9C-AC5C-45E032CC8C01}" presName="parentLin" presStyleCnt="0"/>
      <dgm:spPr/>
    </dgm:pt>
    <dgm:pt modelId="{515D0F91-2093-4D13-8D64-8737E127CC2C}" type="pres">
      <dgm:prSet presAssocID="{9C9EB02F-CC68-4C9C-AC5C-45E032CC8C01}" presName="parentLeftMargin" presStyleLbl="node1" presStyleIdx="0" presStyleCnt="6"/>
      <dgm:spPr/>
      <dgm:t>
        <a:bodyPr/>
        <a:lstStyle/>
        <a:p>
          <a:endParaRPr lang="zh-CN" altLang="en-US"/>
        </a:p>
      </dgm:t>
    </dgm:pt>
    <dgm:pt modelId="{14C8408F-2928-424F-AE32-3DD2A85822CF}" type="pres">
      <dgm:prSet presAssocID="{9C9EB02F-CC68-4C9C-AC5C-45E032CC8C01}" presName="parentText" presStyleLbl="node1" presStyleIdx="0" presStyleCnt="6">
        <dgm:presLayoutVars>
          <dgm:chMax val="0"/>
          <dgm:bulletEnabled val="1"/>
        </dgm:presLayoutVars>
      </dgm:prSet>
      <dgm:spPr/>
      <dgm:t>
        <a:bodyPr/>
        <a:lstStyle/>
        <a:p>
          <a:endParaRPr lang="zh-CN" altLang="en-US"/>
        </a:p>
      </dgm:t>
    </dgm:pt>
    <dgm:pt modelId="{7016F411-05A2-4E4F-919F-FE9A646A1192}" type="pres">
      <dgm:prSet presAssocID="{9C9EB02F-CC68-4C9C-AC5C-45E032CC8C01}" presName="negativeSpace" presStyleCnt="0"/>
      <dgm:spPr/>
    </dgm:pt>
    <dgm:pt modelId="{24F4A47E-1EF9-445F-AF4F-AA4AA4DF6BA0}" type="pres">
      <dgm:prSet presAssocID="{9C9EB02F-CC68-4C9C-AC5C-45E032CC8C01}" presName="childText" presStyleLbl="conFgAcc1" presStyleIdx="0" presStyleCnt="6" custLinFactY="-12728" custLinFactNeighborX="-535" custLinFactNeighborY="-100000">
        <dgm:presLayoutVars>
          <dgm:bulletEnabled val="1"/>
        </dgm:presLayoutVars>
      </dgm:prSet>
      <dgm:spPr/>
    </dgm:pt>
    <dgm:pt modelId="{D437760C-17A6-4C45-92F2-85964FBD6DC0}" type="pres">
      <dgm:prSet presAssocID="{27C3AB6B-66D9-46C9-8873-34B9368098E8}" presName="spaceBetweenRectangles" presStyleCnt="0"/>
      <dgm:spPr/>
    </dgm:pt>
    <dgm:pt modelId="{5294484B-ADD5-44BE-94F3-291452ADFB2D}" type="pres">
      <dgm:prSet presAssocID="{0D6DCE7A-B04E-4343-9427-75BC83738689}" presName="parentLin" presStyleCnt="0"/>
      <dgm:spPr/>
    </dgm:pt>
    <dgm:pt modelId="{B14B1895-DA10-4405-A45E-6BB877179D79}" type="pres">
      <dgm:prSet presAssocID="{0D6DCE7A-B04E-4343-9427-75BC83738689}" presName="parentLeftMargin" presStyleLbl="node1" presStyleIdx="0" presStyleCnt="6"/>
      <dgm:spPr/>
      <dgm:t>
        <a:bodyPr/>
        <a:lstStyle/>
        <a:p>
          <a:endParaRPr lang="zh-CN" altLang="en-US"/>
        </a:p>
      </dgm:t>
    </dgm:pt>
    <dgm:pt modelId="{8CDA7AC6-A184-4B32-A609-190E0FE8DE7B}" type="pres">
      <dgm:prSet presAssocID="{0D6DCE7A-B04E-4343-9427-75BC83738689}" presName="parentText" presStyleLbl="node1" presStyleIdx="1" presStyleCnt="6">
        <dgm:presLayoutVars>
          <dgm:chMax val="0"/>
          <dgm:bulletEnabled val="1"/>
        </dgm:presLayoutVars>
      </dgm:prSet>
      <dgm:spPr/>
      <dgm:t>
        <a:bodyPr/>
        <a:lstStyle/>
        <a:p>
          <a:endParaRPr lang="zh-CN" altLang="en-US"/>
        </a:p>
      </dgm:t>
    </dgm:pt>
    <dgm:pt modelId="{9DE8752C-B5D3-4F93-A53E-74EBF1BEE9CC}" type="pres">
      <dgm:prSet presAssocID="{0D6DCE7A-B04E-4343-9427-75BC83738689}" presName="negativeSpace" presStyleCnt="0"/>
      <dgm:spPr/>
    </dgm:pt>
    <dgm:pt modelId="{076779F6-5885-4E1D-9B77-C8B88AD5CF76}" type="pres">
      <dgm:prSet presAssocID="{0D6DCE7A-B04E-4343-9427-75BC83738689}" presName="childText" presStyleLbl="conFgAcc1" presStyleIdx="1" presStyleCnt="6">
        <dgm:presLayoutVars>
          <dgm:bulletEnabled val="1"/>
        </dgm:presLayoutVars>
      </dgm:prSet>
      <dgm:spPr/>
    </dgm:pt>
    <dgm:pt modelId="{D63E73C3-9567-44E6-95A9-B5AFBDAFA5C0}" type="pres">
      <dgm:prSet presAssocID="{552CF658-A03F-4727-B883-BC33FE1E256D}" presName="spaceBetweenRectangles" presStyleCnt="0"/>
      <dgm:spPr/>
    </dgm:pt>
    <dgm:pt modelId="{0834D9DF-C028-4240-9464-DB5A8880A9D9}" type="pres">
      <dgm:prSet presAssocID="{F1FA23D5-EAFF-4094-930C-02BD932A7DE7}" presName="parentLin" presStyleCnt="0"/>
      <dgm:spPr/>
    </dgm:pt>
    <dgm:pt modelId="{8A32E1F8-242E-4E83-84B4-9E0B5AF32CA9}" type="pres">
      <dgm:prSet presAssocID="{F1FA23D5-EAFF-4094-930C-02BD932A7DE7}" presName="parentLeftMargin" presStyleLbl="node1" presStyleIdx="1" presStyleCnt="6"/>
      <dgm:spPr/>
      <dgm:t>
        <a:bodyPr/>
        <a:lstStyle/>
        <a:p>
          <a:endParaRPr lang="zh-CN" altLang="en-US"/>
        </a:p>
      </dgm:t>
    </dgm:pt>
    <dgm:pt modelId="{D73DA91D-1D4E-4E18-8DBE-850D066D02C1}" type="pres">
      <dgm:prSet presAssocID="{F1FA23D5-EAFF-4094-930C-02BD932A7DE7}" presName="parentText" presStyleLbl="node1" presStyleIdx="2" presStyleCnt="6">
        <dgm:presLayoutVars>
          <dgm:chMax val="0"/>
          <dgm:bulletEnabled val="1"/>
        </dgm:presLayoutVars>
      </dgm:prSet>
      <dgm:spPr/>
      <dgm:t>
        <a:bodyPr/>
        <a:lstStyle/>
        <a:p>
          <a:endParaRPr lang="zh-CN" altLang="en-US"/>
        </a:p>
      </dgm:t>
    </dgm:pt>
    <dgm:pt modelId="{A82B604A-59D5-43FE-94BD-02B7CEA62DD6}" type="pres">
      <dgm:prSet presAssocID="{F1FA23D5-EAFF-4094-930C-02BD932A7DE7}" presName="negativeSpace" presStyleCnt="0"/>
      <dgm:spPr/>
    </dgm:pt>
    <dgm:pt modelId="{41BF3679-E6FB-4D91-A38E-D541EE693AE9}" type="pres">
      <dgm:prSet presAssocID="{F1FA23D5-EAFF-4094-930C-02BD932A7DE7}" presName="childText" presStyleLbl="conFgAcc1" presStyleIdx="2" presStyleCnt="6">
        <dgm:presLayoutVars>
          <dgm:bulletEnabled val="1"/>
        </dgm:presLayoutVars>
      </dgm:prSet>
      <dgm:spPr/>
    </dgm:pt>
    <dgm:pt modelId="{46FE44A9-D941-460E-8FC4-80D76E6FD625}" type="pres">
      <dgm:prSet presAssocID="{E4F6F414-7B6A-439E-BEF2-62D005DA7CF0}" presName="spaceBetweenRectangles" presStyleCnt="0"/>
      <dgm:spPr/>
    </dgm:pt>
    <dgm:pt modelId="{A8EA8C71-C912-4E68-B2FC-78BC6DFF17EA}" type="pres">
      <dgm:prSet presAssocID="{F12B5AA0-BF5E-4F22-B0F3-864FF8B6FABA}" presName="parentLin" presStyleCnt="0"/>
      <dgm:spPr/>
    </dgm:pt>
    <dgm:pt modelId="{A6E0A3C6-F64D-413A-A338-93B2E4BC5796}" type="pres">
      <dgm:prSet presAssocID="{F12B5AA0-BF5E-4F22-B0F3-864FF8B6FABA}" presName="parentLeftMargin" presStyleLbl="node1" presStyleIdx="2" presStyleCnt="6"/>
      <dgm:spPr/>
      <dgm:t>
        <a:bodyPr/>
        <a:lstStyle/>
        <a:p>
          <a:endParaRPr lang="zh-CN" altLang="en-US"/>
        </a:p>
      </dgm:t>
    </dgm:pt>
    <dgm:pt modelId="{950412E1-1CA8-49C1-BB6B-A5F1FA4CDF19}" type="pres">
      <dgm:prSet presAssocID="{F12B5AA0-BF5E-4F22-B0F3-864FF8B6FABA}" presName="parentText" presStyleLbl="node1" presStyleIdx="3" presStyleCnt="6">
        <dgm:presLayoutVars>
          <dgm:chMax val="0"/>
          <dgm:bulletEnabled val="1"/>
        </dgm:presLayoutVars>
      </dgm:prSet>
      <dgm:spPr/>
      <dgm:t>
        <a:bodyPr/>
        <a:lstStyle/>
        <a:p>
          <a:endParaRPr lang="zh-CN" altLang="en-US"/>
        </a:p>
      </dgm:t>
    </dgm:pt>
    <dgm:pt modelId="{63EFE373-0360-40C7-B8C1-80C84E4C6DF4}" type="pres">
      <dgm:prSet presAssocID="{F12B5AA0-BF5E-4F22-B0F3-864FF8B6FABA}" presName="negativeSpace" presStyleCnt="0"/>
      <dgm:spPr/>
    </dgm:pt>
    <dgm:pt modelId="{492D7BFA-60E8-4660-8B15-9CBE84A2748C}" type="pres">
      <dgm:prSet presAssocID="{F12B5AA0-BF5E-4F22-B0F3-864FF8B6FABA}" presName="childText" presStyleLbl="conFgAcc1" presStyleIdx="3" presStyleCnt="6">
        <dgm:presLayoutVars>
          <dgm:bulletEnabled val="1"/>
        </dgm:presLayoutVars>
      </dgm:prSet>
      <dgm:spPr/>
    </dgm:pt>
    <dgm:pt modelId="{E5C61412-0BC0-4CD8-A7C3-56E5598F98C5}" type="pres">
      <dgm:prSet presAssocID="{6F82196C-F483-468C-A965-DFC6F90E3745}" presName="spaceBetweenRectangles" presStyleCnt="0"/>
      <dgm:spPr/>
    </dgm:pt>
    <dgm:pt modelId="{D6FC80F2-401C-4888-9E62-376A4F5CA1AF}" type="pres">
      <dgm:prSet presAssocID="{972E39EB-3894-4BB3-A45D-5887451D5E81}" presName="parentLin" presStyleCnt="0"/>
      <dgm:spPr/>
    </dgm:pt>
    <dgm:pt modelId="{EA0D25B9-7C00-411F-9E92-054495ED05B3}" type="pres">
      <dgm:prSet presAssocID="{972E39EB-3894-4BB3-A45D-5887451D5E81}" presName="parentLeftMargin" presStyleLbl="node1" presStyleIdx="3" presStyleCnt="6"/>
      <dgm:spPr/>
      <dgm:t>
        <a:bodyPr/>
        <a:lstStyle/>
        <a:p>
          <a:endParaRPr lang="zh-CN" altLang="en-US"/>
        </a:p>
      </dgm:t>
    </dgm:pt>
    <dgm:pt modelId="{12641944-0A86-465F-898A-165BA04459C2}" type="pres">
      <dgm:prSet presAssocID="{972E39EB-3894-4BB3-A45D-5887451D5E81}" presName="parentText" presStyleLbl="node1" presStyleIdx="4" presStyleCnt="6">
        <dgm:presLayoutVars>
          <dgm:chMax val="0"/>
          <dgm:bulletEnabled val="1"/>
        </dgm:presLayoutVars>
      </dgm:prSet>
      <dgm:spPr/>
      <dgm:t>
        <a:bodyPr/>
        <a:lstStyle/>
        <a:p>
          <a:endParaRPr lang="zh-CN" altLang="en-US"/>
        </a:p>
      </dgm:t>
    </dgm:pt>
    <dgm:pt modelId="{500C3415-D627-4CFA-A57B-5BA01A38FC28}" type="pres">
      <dgm:prSet presAssocID="{972E39EB-3894-4BB3-A45D-5887451D5E81}" presName="negativeSpace" presStyleCnt="0"/>
      <dgm:spPr/>
    </dgm:pt>
    <dgm:pt modelId="{5E8F1D33-586C-4D32-95C0-47627B5C9387}" type="pres">
      <dgm:prSet presAssocID="{972E39EB-3894-4BB3-A45D-5887451D5E81}" presName="childText" presStyleLbl="conFgAcc1" presStyleIdx="4" presStyleCnt="6">
        <dgm:presLayoutVars>
          <dgm:bulletEnabled val="1"/>
        </dgm:presLayoutVars>
      </dgm:prSet>
      <dgm:spPr/>
    </dgm:pt>
    <dgm:pt modelId="{48C79135-5CA1-4E4E-B09B-9FCBAC7DBF0F}" type="pres">
      <dgm:prSet presAssocID="{911D5F4B-90C5-4CEA-B29E-70123EDDAE85}" presName="spaceBetweenRectangles" presStyleCnt="0"/>
      <dgm:spPr/>
    </dgm:pt>
    <dgm:pt modelId="{2EE8ADF4-7E50-40C7-A4F5-9ECF3059259A}" type="pres">
      <dgm:prSet presAssocID="{8B07103B-189A-40CD-B81A-7689AD14FBCF}" presName="parentLin" presStyleCnt="0"/>
      <dgm:spPr/>
    </dgm:pt>
    <dgm:pt modelId="{D0D00025-8BA6-41BE-8971-090F394A4CEC}" type="pres">
      <dgm:prSet presAssocID="{8B07103B-189A-40CD-B81A-7689AD14FBCF}" presName="parentLeftMargin" presStyleLbl="node1" presStyleIdx="4" presStyleCnt="6"/>
      <dgm:spPr/>
      <dgm:t>
        <a:bodyPr/>
        <a:lstStyle/>
        <a:p>
          <a:endParaRPr lang="zh-CN" altLang="en-US"/>
        </a:p>
      </dgm:t>
    </dgm:pt>
    <dgm:pt modelId="{73ABBCBB-98F2-4F95-B09A-EB794B8BC02E}" type="pres">
      <dgm:prSet presAssocID="{8B07103B-189A-40CD-B81A-7689AD14FBCF}" presName="parentText" presStyleLbl="node1" presStyleIdx="5" presStyleCnt="6">
        <dgm:presLayoutVars>
          <dgm:chMax val="0"/>
          <dgm:bulletEnabled val="1"/>
        </dgm:presLayoutVars>
      </dgm:prSet>
      <dgm:spPr/>
      <dgm:t>
        <a:bodyPr/>
        <a:lstStyle/>
        <a:p>
          <a:endParaRPr lang="zh-CN" altLang="en-US"/>
        </a:p>
      </dgm:t>
    </dgm:pt>
    <dgm:pt modelId="{97615D43-5F5B-4130-86BC-F60D2B253808}" type="pres">
      <dgm:prSet presAssocID="{8B07103B-189A-40CD-B81A-7689AD14FBCF}" presName="negativeSpace" presStyleCnt="0"/>
      <dgm:spPr/>
    </dgm:pt>
    <dgm:pt modelId="{98EEFAA9-5085-4B7A-97FB-03B51A50673F}" type="pres">
      <dgm:prSet presAssocID="{8B07103B-189A-40CD-B81A-7689AD14FBCF}" presName="childText" presStyleLbl="conFgAcc1" presStyleIdx="5" presStyleCnt="6">
        <dgm:presLayoutVars>
          <dgm:bulletEnabled val="1"/>
        </dgm:presLayoutVars>
      </dgm:prSet>
      <dgm:spPr/>
    </dgm:pt>
  </dgm:ptLst>
  <dgm:cxnLst>
    <dgm:cxn modelId="{92894209-F1FE-4C57-9C4F-84485CA47D27}" type="presOf" srcId="{4D058AE1-7476-4E88-825A-3509FE6F4EC7}" destId="{D6C09BF3-62A4-4EB7-B445-ADAC0EAF29D8}" srcOrd="0" destOrd="0" presId="urn:microsoft.com/office/officeart/2005/8/layout/list1"/>
    <dgm:cxn modelId="{C3F84148-7A4B-4F96-9A06-EFF4F6C2B7F0}" type="presOf" srcId="{F12B5AA0-BF5E-4F22-B0F3-864FF8B6FABA}" destId="{950412E1-1CA8-49C1-BB6B-A5F1FA4CDF19}" srcOrd="1" destOrd="0" presId="urn:microsoft.com/office/officeart/2005/8/layout/list1"/>
    <dgm:cxn modelId="{93F6A4F2-8109-404F-891E-B5093544DD37}" type="presOf" srcId="{F12B5AA0-BF5E-4F22-B0F3-864FF8B6FABA}" destId="{A6E0A3C6-F64D-413A-A338-93B2E4BC5796}" srcOrd="0" destOrd="0" presId="urn:microsoft.com/office/officeart/2005/8/layout/list1"/>
    <dgm:cxn modelId="{E3A70E1B-C151-4364-8157-977D817217AC}" type="presOf" srcId="{0D6DCE7A-B04E-4343-9427-75BC83738689}" destId="{8CDA7AC6-A184-4B32-A609-190E0FE8DE7B}" srcOrd="1" destOrd="0" presId="urn:microsoft.com/office/officeart/2005/8/layout/list1"/>
    <dgm:cxn modelId="{5FE0C3A1-0215-446C-84ED-E01024B0A454}" srcId="{4D058AE1-7476-4E88-825A-3509FE6F4EC7}" destId="{972E39EB-3894-4BB3-A45D-5887451D5E81}" srcOrd="4" destOrd="0" parTransId="{20B7A42C-AACC-4E60-8539-49286B53C25D}" sibTransId="{911D5F4B-90C5-4CEA-B29E-70123EDDAE85}"/>
    <dgm:cxn modelId="{3BFDFB71-31DA-4329-9252-22DFC7203AC6}" type="presOf" srcId="{8B07103B-189A-40CD-B81A-7689AD14FBCF}" destId="{D0D00025-8BA6-41BE-8971-090F394A4CEC}" srcOrd="0" destOrd="0" presId="urn:microsoft.com/office/officeart/2005/8/layout/list1"/>
    <dgm:cxn modelId="{4CD4A75F-F376-4270-AFD7-7DC4DE701CC4}" type="presOf" srcId="{8B07103B-189A-40CD-B81A-7689AD14FBCF}" destId="{73ABBCBB-98F2-4F95-B09A-EB794B8BC02E}" srcOrd="1" destOrd="0" presId="urn:microsoft.com/office/officeart/2005/8/layout/list1"/>
    <dgm:cxn modelId="{7A589F89-796F-4455-A926-EAE53A22CD13}" srcId="{4D058AE1-7476-4E88-825A-3509FE6F4EC7}" destId="{9C9EB02F-CC68-4C9C-AC5C-45E032CC8C01}" srcOrd="0" destOrd="0" parTransId="{3931AF74-AA03-47F9-9781-AAFEFFA7504D}" sibTransId="{27C3AB6B-66D9-46C9-8873-34B9368098E8}"/>
    <dgm:cxn modelId="{E6EBAE69-5CD2-445A-8D40-4158EFDE8648}" srcId="{4D058AE1-7476-4E88-825A-3509FE6F4EC7}" destId="{0D6DCE7A-B04E-4343-9427-75BC83738689}" srcOrd="1" destOrd="0" parTransId="{95730359-FCB6-4A7E-8AF4-AA5374143485}" sibTransId="{552CF658-A03F-4727-B883-BC33FE1E256D}"/>
    <dgm:cxn modelId="{A4686CD2-0B4B-4BF4-A4E0-4F4D4798F0BD}" type="presOf" srcId="{9C9EB02F-CC68-4C9C-AC5C-45E032CC8C01}" destId="{14C8408F-2928-424F-AE32-3DD2A85822CF}" srcOrd="1" destOrd="0" presId="urn:microsoft.com/office/officeart/2005/8/layout/list1"/>
    <dgm:cxn modelId="{927762DE-C7DE-4CE4-A11C-DB79A9C9CFDE}" srcId="{4D058AE1-7476-4E88-825A-3509FE6F4EC7}" destId="{F1FA23D5-EAFF-4094-930C-02BD932A7DE7}" srcOrd="2" destOrd="0" parTransId="{85826B7A-98E6-4499-8A98-D36A20DA4439}" sibTransId="{E4F6F414-7B6A-439E-BEF2-62D005DA7CF0}"/>
    <dgm:cxn modelId="{AD1FB8C1-A2CE-4E34-8C62-9A9A7DC4E7CE}" type="presOf" srcId="{F1FA23D5-EAFF-4094-930C-02BD932A7DE7}" destId="{D73DA91D-1D4E-4E18-8DBE-850D066D02C1}" srcOrd="1" destOrd="0" presId="urn:microsoft.com/office/officeart/2005/8/layout/list1"/>
    <dgm:cxn modelId="{DD52FDB7-E37A-4EBF-A603-BBC4C5AE6697}" type="presOf" srcId="{9C9EB02F-CC68-4C9C-AC5C-45E032CC8C01}" destId="{515D0F91-2093-4D13-8D64-8737E127CC2C}" srcOrd="0" destOrd="0" presId="urn:microsoft.com/office/officeart/2005/8/layout/list1"/>
    <dgm:cxn modelId="{F63D187D-5D69-4CE3-8943-33D3ABFE53E7}" type="presOf" srcId="{0D6DCE7A-B04E-4343-9427-75BC83738689}" destId="{B14B1895-DA10-4405-A45E-6BB877179D79}" srcOrd="0" destOrd="0" presId="urn:microsoft.com/office/officeart/2005/8/layout/list1"/>
    <dgm:cxn modelId="{1C4866DF-0ACB-42DD-B26F-13980574BCA3}" type="presOf" srcId="{F1FA23D5-EAFF-4094-930C-02BD932A7DE7}" destId="{8A32E1F8-242E-4E83-84B4-9E0B5AF32CA9}" srcOrd="0" destOrd="0" presId="urn:microsoft.com/office/officeart/2005/8/layout/list1"/>
    <dgm:cxn modelId="{1C5D10F3-9F04-4C0D-A7CF-996B39BC6473}" srcId="{4D058AE1-7476-4E88-825A-3509FE6F4EC7}" destId="{F12B5AA0-BF5E-4F22-B0F3-864FF8B6FABA}" srcOrd="3" destOrd="0" parTransId="{23478FFA-F7DB-4E2A-8ADA-FBC8F236D99E}" sibTransId="{6F82196C-F483-468C-A965-DFC6F90E3745}"/>
    <dgm:cxn modelId="{FC93CD31-FA07-4379-8DD3-0124CD448416}" type="presOf" srcId="{972E39EB-3894-4BB3-A45D-5887451D5E81}" destId="{12641944-0A86-465F-898A-165BA04459C2}" srcOrd="1" destOrd="0" presId="urn:microsoft.com/office/officeart/2005/8/layout/list1"/>
    <dgm:cxn modelId="{07437E94-8D4E-42E3-B530-FD66B8B35F37}" type="presOf" srcId="{972E39EB-3894-4BB3-A45D-5887451D5E81}" destId="{EA0D25B9-7C00-411F-9E92-054495ED05B3}" srcOrd="0" destOrd="0" presId="urn:microsoft.com/office/officeart/2005/8/layout/list1"/>
    <dgm:cxn modelId="{E8D9C280-B005-4727-80AA-394017F79F15}" srcId="{4D058AE1-7476-4E88-825A-3509FE6F4EC7}" destId="{8B07103B-189A-40CD-B81A-7689AD14FBCF}" srcOrd="5" destOrd="0" parTransId="{540D7CEC-E9D5-42CE-BF1C-7CEF01135C66}" sibTransId="{E4CF0613-F9F4-4EFF-8EAB-E1127976FD42}"/>
    <dgm:cxn modelId="{BDB68CDD-C664-4275-A2C9-FEA7802C41C1}" type="presParOf" srcId="{D6C09BF3-62A4-4EB7-B445-ADAC0EAF29D8}" destId="{B8E9EBEE-A6D4-44C7-AB44-EE9A9AE7C18E}" srcOrd="0" destOrd="0" presId="urn:microsoft.com/office/officeart/2005/8/layout/list1"/>
    <dgm:cxn modelId="{15855FEC-965B-49C2-BAC2-225C8C69388A}" type="presParOf" srcId="{B8E9EBEE-A6D4-44C7-AB44-EE9A9AE7C18E}" destId="{515D0F91-2093-4D13-8D64-8737E127CC2C}" srcOrd="0" destOrd="0" presId="urn:microsoft.com/office/officeart/2005/8/layout/list1"/>
    <dgm:cxn modelId="{9DC59933-CC30-4E34-B7E2-84AA4C145F9F}" type="presParOf" srcId="{B8E9EBEE-A6D4-44C7-AB44-EE9A9AE7C18E}" destId="{14C8408F-2928-424F-AE32-3DD2A85822CF}" srcOrd="1" destOrd="0" presId="urn:microsoft.com/office/officeart/2005/8/layout/list1"/>
    <dgm:cxn modelId="{79771479-4AEA-4216-A5E7-A6FB58965D83}" type="presParOf" srcId="{D6C09BF3-62A4-4EB7-B445-ADAC0EAF29D8}" destId="{7016F411-05A2-4E4F-919F-FE9A646A1192}" srcOrd="1" destOrd="0" presId="urn:microsoft.com/office/officeart/2005/8/layout/list1"/>
    <dgm:cxn modelId="{6BB6EAA4-3E6C-44FD-8977-7B9400AE9B1F}" type="presParOf" srcId="{D6C09BF3-62A4-4EB7-B445-ADAC0EAF29D8}" destId="{24F4A47E-1EF9-445F-AF4F-AA4AA4DF6BA0}" srcOrd="2" destOrd="0" presId="urn:microsoft.com/office/officeart/2005/8/layout/list1"/>
    <dgm:cxn modelId="{2748A12D-4924-422D-A798-C41B832F15E7}" type="presParOf" srcId="{D6C09BF3-62A4-4EB7-B445-ADAC0EAF29D8}" destId="{D437760C-17A6-4C45-92F2-85964FBD6DC0}" srcOrd="3" destOrd="0" presId="urn:microsoft.com/office/officeart/2005/8/layout/list1"/>
    <dgm:cxn modelId="{2B4D1DB4-ACFB-4450-B2AD-196D5B23DB4C}" type="presParOf" srcId="{D6C09BF3-62A4-4EB7-B445-ADAC0EAF29D8}" destId="{5294484B-ADD5-44BE-94F3-291452ADFB2D}" srcOrd="4" destOrd="0" presId="urn:microsoft.com/office/officeart/2005/8/layout/list1"/>
    <dgm:cxn modelId="{2ACB78B8-2B91-4342-94BD-23BB4D97F37E}" type="presParOf" srcId="{5294484B-ADD5-44BE-94F3-291452ADFB2D}" destId="{B14B1895-DA10-4405-A45E-6BB877179D79}" srcOrd="0" destOrd="0" presId="urn:microsoft.com/office/officeart/2005/8/layout/list1"/>
    <dgm:cxn modelId="{1BDE05E7-FF60-495F-85CA-E79D1F094227}" type="presParOf" srcId="{5294484B-ADD5-44BE-94F3-291452ADFB2D}" destId="{8CDA7AC6-A184-4B32-A609-190E0FE8DE7B}" srcOrd="1" destOrd="0" presId="urn:microsoft.com/office/officeart/2005/8/layout/list1"/>
    <dgm:cxn modelId="{72EFB690-B2F1-41D4-8286-898B4999A343}" type="presParOf" srcId="{D6C09BF3-62A4-4EB7-B445-ADAC0EAF29D8}" destId="{9DE8752C-B5D3-4F93-A53E-74EBF1BEE9CC}" srcOrd="5" destOrd="0" presId="urn:microsoft.com/office/officeart/2005/8/layout/list1"/>
    <dgm:cxn modelId="{597D09C1-1F01-4F7A-9BB5-F86E6A358ED4}" type="presParOf" srcId="{D6C09BF3-62A4-4EB7-B445-ADAC0EAF29D8}" destId="{076779F6-5885-4E1D-9B77-C8B88AD5CF76}" srcOrd="6" destOrd="0" presId="urn:microsoft.com/office/officeart/2005/8/layout/list1"/>
    <dgm:cxn modelId="{06077729-177A-4F64-A8D1-7CEA795BACE4}" type="presParOf" srcId="{D6C09BF3-62A4-4EB7-B445-ADAC0EAF29D8}" destId="{D63E73C3-9567-44E6-95A9-B5AFBDAFA5C0}" srcOrd="7" destOrd="0" presId="urn:microsoft.com/office/officeart/2005/8/layout/list1"/>
    <dgm:cxn modelId="{8B63B00E-BA09-49CA-AE61-5480D76F9E32}" type="presParOf" srcId="{D6C09BF3-62A4-4EB7-B445-ADAC0EAF29D8}" destId="{0834D9DF-C028-4240-9464-DB5A8880A9D9}" srcOrd="8" destOrd="0" presId="urn:microsoft.com/office/officeart/2005/8/layout/list1"/>
    <dgm:cxn modelId="{43A2D7F5-E795-4132-8552-C5109AC45640}" type="presParOf" srcId="{0834D9DF-C028-4240-9464-DB5A8880A9D9}" destId="{8A32E1F8-242E-4E83-84B4-9E0B5AF32CA9}" srcOrd="0" destOrd="0" presId="urn:microsoft.com/office/officeart/2005/8/layout/list1"/>
    <dgm:cxn modelId="{15195E76-965C-4DEF-A581-14C881F0F1CC}" type="presParOf" srcId="{0834D9DF-C028-4240-9464-DB5A8880A9D9}" destId="{D73DA91D-1D4E-4E18-8DBE-850D066D02C1}" srcOrd="1" destOrd="0" presId="urn:microsoft.com/office/officeart/2005/8/layout/list1"/>
    <dgm:cxn modelId="{96510BAC-B03A-4789-832E-D9C6E3FACE7C}" type="presParOf" srcId="{D6C09BF3-62A4-4EB7-B445-ADAC0EAF29D8}" destId="{A82B604A-59D5-43FE-94BD-02B7CEA62DD6}" srcOrd="9" destOrd="0" presId="urn:microsoft.com/office/officeart/2005/8/layout/list1"/>
    <dgm:cxn modelId="{BA971386-54BB-46FA-803C-BBB018A8F053}" type="presParOf" srcId="{D6C09BF3-62A4-4EB7-B445-ADAC0EAF29D8}" destId="{41BF3679-E6FB-4D91-A38E-D541EE693AE9}" srcOrd="10" destOrd="0" presId="urn:microsoft.com/office/officeart/2005/8/layout/list1"/>
    <dgm:cxn modelId="{68069F10-AC55-4469-9A74-9DFEC3C6A1E8}" type="presParOf" srcId="{D6C09BF3-62A4-4EB7-B445-ADAC0EAF29D8}" destId="{46FE44A9-D941-460E-8FC4-80D76E6FD625}" srcOrd="11" destOrd="0" presId="urn:microsoft.com/office/officeart/2005/8/layout/list1"/>
    <dgm:cxn modelId="{903AE87C-976B-40A9-9CA9-AA481DC7D4A1}" type="presParOf" srcId="{D6C09BF3-62A4-4EB7-B445-ADAC0EAF29D8}" destId="{A8EA8C71-C912-4E68-B2FC-78BC6DFF17EA}" srcOrd="12" destOrd="0" presId="urn:microsoft.com/office/officeart/2005/8/layout/list1"/>
    <dgm:cxn modelId="{873A5D62-D9C2-4484-9800-1EB914D9915E}" type="presParOf" srcId="{A8EA8C71-C912-4E68-B2FC-78BC6DFF17EA}" destId="{A6E0A3C6-F64D-413A-A338-93B2E4BC5796}" srcOrd="0" destOrd="0" presId="urn:microsoft.com/office/officeart/2005/8/layout/list1"/>
    <dgm:cxn modelId="{EF20FF9C-5347-48CD-A16D-AF945A78DCDD}" type="presParOf" srcId="{A8EA8C71-C912-4E68-B2FC-78BC6DFF17EA}" destId="{950412E1-1CA8-49C1-BB6B-A5F1FA4CDF19}" srcOrd="1" destOrd="0" presId="urn:microsoft.com/office/officeart/2005/8/layout/list1"/>
    <dgm:cxn modelId="{E217AD72-A060-419B-A583-6DDA85B37DD2}" type="presParOf" srcId="{D6C09BF3-62A4-4EB7-B445-ADAC0EAF29D8}" destId="{63EFE373-0360-40C7-B8C1-80C84E4C6DF4}" srcOrd="13" destOrd="0" presId="urn:microsoft.com/office/officeart/2005/8/layout/list1"/>
    <dgm:cxn modelId="{07BD2B3F-BA75-4613-972C-1E571794F82B}" type="presParOf" srcId="{D6C09BF3-62A4-4EB7-B445-ADAC0EAF29D8}" destId="{492D7BFA-60E8-4660-8B15-9CBE84A2748C}" srcOrd="14" destOrd="0" presId="urn:microsoft.com/office/officeart/2005/8/layout/list1"/>
    <dgm:cxn modelId="{9345055E-C343-467D-90C8-4F6A86D8572A}" type="presParOf" srcId="{D6C09BF3-62A4-4EB7-B445-ADAC0EAF29D8}" destId="{E5C61412-0BC0-4CD8-A7C3-56E5598F98C5}" srcOrd="15" destOrd="0" presId="urn:microsoft.com/office/officeart/2005/8/layout/list1"/>
    <dgm:cxn modelId="{A08E062B-8D16-4359-81A7-2CEADED04849}" type="presParOf" srcId="{D6C09BF3-62A4-4EB7-B445-ADAC0EAF29D8}" destId="{D6FC80F2-401C-4888-9E62-376A4F5CA1AF}" srcOrd="16" destOrd="0" presId="urn:microsoft.com/office/officeart/2005/8/layout/list1"/>
    <dgm:cxn modelId="{8946830B-DAE0-46CB-838E-A472BEF2EDCC}" type="presParOf" srcId="{D6FC80F2-401C-4888-9E62-376A4F5CA1AF}" destId="{EA0D25B9-7C00-411F-9E92-054495ED05B3}" srcOrd="0" destOrd="0" presId="urn:microsoft.com/office/officeart/2005/8/layout/list1"/>
    <dgm:cxn modelId="{26A96220-EB21-403D-A51C-78AE8B15637F}" type="presParOf" srcId="{D6FC80F2-401C-4888-9E62-376A4F5CA1AF}" destId="{12641944-0A86-465F-898A-165BA04459C2}" srcOrd="1" destOrd="0" presId="urn:microsoft.com/office/officeart/2005/8/layout/list1"/>
    <dgm:cxn modelId="{BB5762A2-2414-4F69-A97B-0575B903BBAC}" type="presParOf" srcId="{D6C09BF3-62A4-4EB7-B445-ADAC0EAF29D8}" destId="{500C3415-D627-4CFA-A57B-5BA01A38FC28}" srcOrd="17" destOrd="0" presId="urn:microsoft.com/office/officeart/2005/8/layout/list1"/>
    <dgm:cxn modelId="{60E9954E-908F-44DC-BC6F-483B5E92D13F}" type="presParOf" srcId="{D6C09BF3-62A4-4EB7-B445-ADAC0EAF29D8}" destId="{5E8F1D33-586C-4D32-95C0-47627B5C9387}" srcOrd="18" destOrd="0" presId="urn:microsoft.com/office/officeart/2005/8/layout/list1"/>
    <dgm:cxn modelId="{2466BC4A-A7AE-45E3-B031-B60EEC24B30D}" type="presParOf" srcId="{D6C09BF3-62A4-4EB7-B445-ADAC0EAF29D8}" destId="{48C79135-5CA1-4E4E-B09B-9FCBAC7DBF0F}" srcOrd="19" destOrd="0" presId="urn:microsoft.com/office/officeart/2005/8/layout/list1"/>
    <dgm:cxn modelId="{9916750A-B4C2-417B-AE0F-8F3596EB5999}" type="presParOf" srcId="{D6C09BF3-62A4-4EB7-B445-ADAC0EAF29D8}" destId="{2EE8ADF4-7E50-40C7-A4F5-9ECF3059259A}" srcOrd="20" destOrd="0" presId="urn:microsoft.com/office/officeart/2005/8/layout/list1"/>
    <dgm:cxn modelId="{14169019-27D6-422C-97CA-4C6815F6250F}" type="presParOf" srcId="{2EE8ADF4-7E50-40C7-A4F5-9ECF3059259A}" destId="{D0D00025-8BA6-41BE-8971-090F394A4CEC}" srcOrd="0" destOrd="0" presId="urn:microsoft.com/office/officeart/2005/8/layout/list1"/>
    <dgm:cxn modelId="{1125658A-6E9C-4DD5-B6D8-3E431A3324B5}" type="presParOf" srcId="{2EE8ADF4-7E50-40C7-A4F5-9ECF3059259A}" destId="{73ABBCBB-98F2-4F95-B09A-EB794B8BC02E}" srcOrd="1" destOrd="0" presId="urn:microsoft.com/office/officeart/2005/8/layout/list1"/>
    <dgm:cxn modelId="{D43FA897-83AE-428E-8EF1-F208D3D94BF6}" type="presParOf" srcId="{D6C09BF3-62A4-4EB7-B445-ADAC0EAF29D8}" destId="{97615D43-5F5B-4130-86BC-F60D2B253808}" srcOrd="21" destOrd="0" presId="urn:microsoft.com/office/officeart/2005/8/layout/list1"/>
    <dgm:cxn modelId="{3A58F9B1-D98A-44F9-9853-F6C9E6E09269}" type="presParOf" srcId="{D6C09BF3-62A4-4EB7-B445-ADAC0EAF29D8}" destId="{98EEFAA9-5085-4B7A-97FB-03B51A50673F}"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gm:spPr>
      <dgm:t>
        <a:bodyPr spcFirstLastPara="0" vert="horz" wrap="square" lIns="8890" tIns="8890" rIns="8890" bIns="8890" numCol="1" spcCol="1270" anchor="ctr" anchorCtr="0"/>
        <a:lstStyle/>
        <a:p>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gm:spPr>
      <dgm:t>
        <a:bodyPr spcFirstLastPara="0" vert="horz" wrap="square" lIns="106680" tIns="9525" rIns="9525" bIns="9525" numCol="1" spcCol="1270" anchor="ctr" anchorCtr="0"/>
        <a:lstStyle/>
        <a:p>
          <a:r>
            <a:rPr lang="zh-CN" altLang="en-US" b="0" dirty="0">
              <a:solidFill>
                <a:schemeClr val="tx1"/>
              </a:solidFill>
            </a:rPr>
            <a:t>背景</a:t>
          </a: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gm:spPr>
      <dgm:t>
        <a:bodyPr spcFirstLastPara="0" vert="horz" wrap="square" lIns="106680" tIns="9525" rIns="9525" bIns="9525" numCol="1" spcCol="1270" anchor="ctr" anchorCtr="0"/>
        <a:lstStyle/>
        <a:p>
          <a:r>
            <a:rPr lang="zh-CN" altLang="en-US" dirty="0">
              <a:solidFill>
                <a:schemeClr val="tx1"/>
              </a:solidFill>
            </a:rPr>
            <a:t>研究基础</a:t>
          </a: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custT="1"/>
      <dgm:spPr/>
      <dgm:t>
        <a:bodyPr/>
        <a:lstStyle/>
        <a:p>
          <a:pPr marL="114300" lvl="1" indent="-114300" algn="l" defTabSz="666750">
            <a:lnSpc>
              <a:spcPct val="90000"/>
            </a:lnSpc>
            <a:spcBef>
              <a:spcPct val="0"/>
            </a:spcBef>
            <a:spcAft>
              <a:spcPct val="15000"/>
            </a:spcAft>
            <a:buChar char="•"/>
          </a:pPr>
          <a:r>
            <a:rPr lang="zh-CN" altLang="en-US" sz="1500" kern="1200" dirty="0">
              <a:solidFill>
                <a:srgbClr val="000000"/>
              </a:solidFill>
              <a:latin typeface="Gill Sans MT" panose="020B0502020104020203"/>
              <a:ea typeface="华文中宋" panose="02010600040101010101" pitchFamily="2" charset="-122"/>
              <a:cs typeface="+mn-cs"/>
            </a:rPr>
            <a:t>现状分析</a:t>
          </a: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a:solidFill>
              <a:srgbClr val="FFFFFF"/>
            </a:solidFill>
            <a:latin typeface="Gill Sans MT" panose="020B0502020104020203"/>
            <a:ea typeface="华文中宋" panose="02010600040101010101" pitchFamily="2" charset="-122"/>
            <a:cs typeface="+mn-cs"/>
          </a:endParaRPr>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dirty="0">
              <a:solidFill>
                <a:schemeClr val="tx1"/>
              </a:solidFill>
            </a:rPr>
            <a:t>保障措施及实施</a:t>
          </a: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dirty="0">
              <a:solidFill>
                <a:srgbClr val="FF0000"/>
              </a:solidFill>
            </a:rPr>
            <a:t>局限及展望</a:t>
          </a: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95B78D3F-8952-4800-9349-6289D4C4053F}">
      <dgm:prSet/>
      <dgm:spPr/>
      <dgm:t>
        <a:bodyPr/>
        <a:lstStyle/>
        <a:p>
          <a:r>
            <a:rPr lang="zh-CN" altLang="en-US" dirty="0">
              <a:solidFill>
                <a:schemeClr val="tx1"/>
              </a:solidFill>
            </a:rPr>
            <a:t>设计说明</a:t>
          </a:r>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a:xfrm rot="5400000">
          <a:off x="-137164" y="139100"/>
          <a:ext cx="914427" cy="640099"/>
        </a:xfrm>
        <a:prstGeom prst="chevron">
          <a:avLst/>
        </a:prstGeom>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a:xfrm rot="5400000">
          <a:off x="2130281" y="-1488246"/>
          <a:ext cx="594377" cy="3574742"/>
        </a:xfrm>
        <a:prstGeom prst="round2SameRect">
          <a:avLst/>
        </a:prstGeom>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a:xfrm rot="5400000">
          <a:off x="-137164" y="955572"/>
          <a:ext cx="914427" cy="640099"/>
        </a:xfrm>
        <a:prstGeom prst="chevron">
          <a:avLst/>
        </a:prstGeom>
      </dgm:spPr>
      <dgm:t>
        <a:bodyPr/>
        <a:lstStyle/>
        <a:p>
          <a:endParaRPr lang="zh-CN" altLang="en-US"/>
        </a:p>
      </dgm:t>
    </dgm:pt>
    <dgm:pt modelId="{28538A20-80BE-452B-94D6-2A3C2E6EBE5C}" type="pres">
      <dgm:prSet presAssocID="{A92AF156-8F18-426F-A4F7-3023E18E22E0}" presName="descendantText" presStyleLbl="alignAcc1" presStyleIdx="1" presStyleCnt="6" custLinFactNeighborY="0">
        <dgm:presLayoutVars>
          <dgm:bulletEnabled val="1"/>
        </dgm:presLayoutVars>
      </dgm:prSet>
      <dgm:spPr>
        <a:xfrm rot="5400000">
          <a:off x="2130281" y="-671774"/>
          <a:ext cx="594377" cy="3574742"/>
        </a:xfrm>
        <a:prstGeom prst="round2SameRect">
          <a:avLst/>
        </a:prstGeom>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a:xfrm rot="5400000">
          <a:off x="-137164" y="1772044"/>
          <a:ext cx="914427" cy="640099"/>
        </a:xfrm>
        <a:prstGeom prst="chevron">
          <a:avLst/>
        </a:prstGeom>
      </dgm:spPr>
      <dgm:t>
        <a:bodyPr/>
        <a:lstStyle/>
        <a:p>
          <a:endParaRPr lang="zh-CN" altLang="en-US"/>
        </a:p>
      </dgm:t>
    </dgm:pt>
    <dgm:pt modelId="{DE93F313-3056-441E-BF44-08BCF2701DA0}" type="pres">
      <dgm:prSet presAssocID="{BCF6E94D-ED74-4C6E-BE30-AB8BA6056519}" presName="descendantText" presStyleLbl="alignAcc1" presStyleIdx="2" presStyleCnt="6">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a:xfrm rot="5400000">
          <a:off x="-137164" y="2588516"/>
          <a:ext cx="914427" cy="640099"/>
        </a:xfrm>
        <a:prstGeom prst="chevron">
          <a:avLst/>
        </a:prstGeom>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a:xfrm rot="5400000">
          <a:off x="-137164" y="3404988"/>
          <a:ext cx="914427" cy="640099"/>
        </a:xfrm>
        <a:prstGeom prst="chevron">
          <a:avLst/>
        </a:prstGeom>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DC63CD1-5796-40B5-AABD-69024B87DBE2}" type="presOf" srcId="{656F983A-B580-4D9F-95AB-0F9E370E707E}" destId="{6696FA8A-D025-4550-9F70-A287CBD9FD62}" srcOrd="0" destOrd="1" presId="urn:microsoft.com/office/officeart/2005/8/layout/chevron2"/>
    <dgm:cxn modelId="{4B56F8AE-384F-4027-9B0F-0764B1707E05}" type="presOf" srcId="{4AAF4DD5-8CA8-4925-8225-62F86F409ECE}" destId="{28538A20-80BE-452B-94D6-2A3C2E6EBE5C}"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a:solidFill>
                <a:schemeClr val="bg1"/>
              </a:solidFill>
            </a:rPr>
            <a:t>很多员工认为自己没有得到公正的评价，不受重视，离职率高</a:t>
          </a: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altLang="en-US" sz="1600" b="1" dirty="0">
              <a:solidFill>
                <a:schemeClr val="bg1"/>
              </a:solidFill>
            </a:rPr>
            <a:t>人人都工作繁忙</a:t>
          </a:r>
          <a:r>
            <a:rPr lang="zh-CN" sz="1600" b="1" dirty="0">
              <a:solidFill>
                <a:schemeClr val="bg1"/>
              </a:solidFill>
            </a:rPr>
            <a:t>，但部门的绩效目标</a:t>
          </a:r>
          <a:r>
            <a:rPr lang="zh-CN" altLang="en-US" sz="1600" b="1" dirty="0">
              <a:solidFill>
                <a:schemeClr val="bg1"/>
              </a:solidFill>
            </a:rPr>
            <a:t>却🈶️又</a:t>
          </a:r>
          <a:r>
            <a:rPr lang="zh-CN" sz="1600" b="1" dirty="0">
              <a:solidFill>
                <a:schemeClr val="bg1"/>
              </a:solidFill>
            </a:rPr>
            <a:t>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altLang="en-US" sz="1600" b="1" dirty="0">
              <a:solidFill>
                <a:schemeClr val="bg1"/>
              </a:solidFill>
            </a:rPr>
            <a:t>不少员工指出每年的考核结果没有太大意义，对自己的工作没什么促进作用</a:t>
          </a: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D0BC256E-80B9-9C41-84D1-2B4A48C41799}" srcId="{F6822C7B-2324-E543-A8CC-D3F661266ED6}" destId="{F27A354B-DA01-FD4C-A388-D093E0CC1A35}" srcOrd="1" destOrd="0" parTransId="{533DA876-4E43-8947-BB31-C3AB7FE5C996}" sibTransId="{5A613945-1CE2-0848-A061-BBB998FFFE1D}"/>
    <dgm:cxn modelId="{992C95BC-2299-CF4D-835D-615C8D0C8255}" srcId="{F6822C7B-2324-E543-A8CC-D3F661266ED6}" destId="{E0108478-4B9C-1B41-94EE-6AEC1001B378}" srcOrd="0" destOrd="0" parTransId="{AB605AB9-D870-C147-A7A0-3DDB36B28BF0}" sibTransId="{B03DCBDB-90CE-8E4A-AC48-4A6A935B31CD}"/>
    <dgm:cxn modelId="{59E64831-5957-0C41-BBD0-6D8B78731AB7}" type="presOf" srcId="{E0108478-4B9C-1B41-94EE-6AEC1001B378}" destId="{45AEE06F-473A-B941-8246-FD36DD35068C}"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D7FE0BF-FCF0-F942-B243-30BC18C2E178}" type="presOf" srcId="{F6822C7B-2324-E543-A8CC-D3F661266ED6}" destId="{D28047DF-C626-A645-A3D0-6E12DF421C90}" srcOrd="0" destOrd="0" presId="urn:microsoft.com/office/officeart/2005/8/layout/vList2"/>
    <dgm:cxn modelId="{B047F4D9-A228-E04A-8B1C-1461257E970C}" type="presOf" srcId="{F27A354B-DA01-FD4C-A388-D093E0CC1A35}" destId="{07B7B121-E27E-D74B-B369-15365FA4EC56}" srcOrd="0" destOrd="0" presId="urn:microsoft.com/office/officeart/2005/8/layout/vList2"/>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gm:spPr>
      <dgm:t>
        <a:bodyPr spcFirstLastPara="0" vert="horz" wrap="square" lIns="8890" tIns="8890" rIns="8890" bIns="8890" numCol="1" spcCol="1270" anchor="ctr" anchorCtr="0"/>
        <a:lstStyle/>
        <a:p>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gm:spPr>
      <dgm:t>
        <a:bodyPr spcFirstLastPara="0" vert="horz" wrap="square" lIns="106680" tIns="9525" rIns="9525" bIns="9525" numCol="1" spcCol="1270" anchor="ctr" anchorCtr="0"/>
        <a:lstStyle/>
        <a:p>
          <a:r>
            <a:rPr lang="zh-CN" altLang="en-US" b="0" dirty="0">
              <a:solidFill>
                <a:schemeClr val="tx1"/>
              </a:solidFill>
            </a:rPr>
            <a:t>背景</a:t>
          </a: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a:ln>
          <a:solidFill>
            <a:schemeClr val="accent1"/>
          </a:solidFill>
        </a:ln>
      </dgm:spPr>
      <dgm:t>
        <a:bodyPr vert="horz"/>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dirty="0">
              <a:solidFill>
                <a:srgbClr val="FF0000"/>
              </a:solidFill>
            </a:rPr>
            <a:t>研究基础</a:t>
          </a: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dirty="0"/>
            <a:t>现状分析</a:t>
          </a: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dirty="0"/>
            <a:t>保障措施及实施</a:t>
          </a: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dirty="0"/>
            <a:t>局限及展望</a:t>
          </a: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95B78D3F-8952-4800-9349-6289D4C4053F}">
      <dgm:prSet/>
      <dgm:spPr/>
      <dgm:t>
        <a:bodyPr/>
        <a:lstStyle/>
        <a:p>
          <a:r>
            <a:rPr lang="zh-CN" altLang="en-US" dirty="0"/>
            <a:t>设计说明</a:t>
          </a:r>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a:xfrm rot="5400000">
          <a:off x="-137164" y="139100"/>
          <a:ext cx="914427" cy="640099"/>
        </a:xfrm>
        <a:prstGeom prst="chevron">
          <a:avLst/>
        </a:prstGeom>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a:xfrm rot="5400000">
          <a:off x="2130281" y="-1488246"/>
          <a:ext cx="594377" cy="3574742"/>
        </a:xfrm>
        <a:prstGeom prst="round2SameRect">
          <a:avLst/>
        </a:prstGeom>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a:xfrm rot="5400000">
          <a:off x="-137164" y="955572"/>
          <a:ext cx="914427" cy="640099"/>
        </a:xfrm>
        <a:prstGeom prst="chevron">
          <a:avLst/>
        </a:prstGeom>
      </dgm:spPr>
      <dgm:t>
        <a:bodyPr/>
        <a:lstStyle/>
        <a:p>
          <a:endParaRPr lang="zh-CN" altLang="en-US"/>
        </a:p>
      </dgm:t>
    </dgm:pt>
    <dgm:pt modelId="{28538A20-80BE-452B-94D6-2A3C2E6EBE5C}" type="pres">
      <dgm:prSet presAssocID="{A92AF156-8F18-426F-A4F7-3023E18E22E0}" presName="descendantText" presStyleLbl="alignAcc1" presStyleIdx="1" presStyleCnt="6">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6">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DC63CD1-5796-40B5-AABD-69024B87DBE2}" type="presOf" srcId="{656F983A-B580-4D9F-95AB-0F9E370E707E}" destId="{6696FA8A-D025-4550-9F70-A287CBD9FD62}" srcOrd="0" destOrd="1" presId="urn:microsoft.com/office/officeart/2005/8/layout/chevron2"/>
    <dgm:cxn modelId="{4B56F8AE-384F-4027-9B0F-0764B1707E05}" type="presOf" srcId="{4AAF4DD5-8CA8-4925-8225-62F86F409ECE}" destId="{28538A20-80BE-452B-94D6-2A3C2E6EBE5C}"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gm:spPr>
      <dgm:t>
        <a:bodyPr spcFirstLastPara="0" vert="horz" wrap="square" lIns="8890" tIns="8890" rIns="8890" bIns="8890" numCol="1" spcCol="1270" anchor="ctr" anchorCtr="0"/>
        <a:lstStyle/>
        <a:p>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gm:spPr>
      <dgm:t>
        <a:bodyPr spcFirstLastPara="0" vert="horz" wrap="square" lIns="106680" tIns="9525" rIns="9525" bIns="9525" numCol="1" spcCol="1270" anchor="ctr" anchorCtr="0"/>
        <a:lstStyle/>
        <a:p>
          <a:r>
            <a:rPr lang="zh-CN" altLang="en-US" b="0" dirty="0">
              <a:solidFill>
                <a:schemeClr val="tx1"/>
              </a:solidFill>
            </a:rPr>
            <a:t>背景</a:t>
          </a: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gm:spPr>
      <dgm:t>
        <a:bodyPr spcFirstLastPara="0" vert="horz" wrap="square" lIns="106680" tIns="9525" rIns="9525" bIns="9525" numCol="1" spcCol="1270" anchor="ctr" anchorCtr="0"/>
        <a:lstStyle/>
        <a:p>
          <a:r>
            <a:rPr lang="zh-CN" altLang="en-US" dirty="0">
              <a:solidFill>
                <a:schemeClr val="tx1"/>
              </a:solidFill>
            </a:rPr>
            <a:t>研究基础</a:t>
          </a: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dirty="0">
              <a:solidFill>
                <a:srgbClr val="FF0000"/>
              </a:solidFill>
            </a:rPr>
            <a:t>现状分析</a:t>
          </a: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dirty="0"/>
            <a:t>保障措施及实施</a:t>
          </a: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dirty="0"/>
            <a:t>局限及展望</a:t>
          </a: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95B78D3F-8952-4800-9349-6289D4C4053F}">
      <dgm:prSet/>
      <dgm:spPr/>
      <dgm:t>
        <a:bodyPr/>
        <a:lstStyle/>
        <a:p>
          <a:r>
            <a:rPr lang="zh-CN" altLang="en-US" dirty="0"/>
            <a:t>设计说明</a:t>
          </a:r>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a:xfrm rot="5400000">
          <a:off x="-137164" y="139100"/>
          <a:ext cx="914427" cy="640099"/>
        </a:xfrm>
        <a:prstGeom prst="chevron">
          <a:avLst/>
        </a:prstGeom>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a:xfrm rot="5400000">
          <a:off x="2130281" y="-1488246"/>
          <a:ext cx="594377" cy="3574742"/>
        </a:xfrm>
        <a:prstGeom prst="round2SameRect">
          <a:avLst/>
        </a:prstGeom>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a:xfrm rot="5400000">
          <a:off x="-137164" y="955572"/>
          <a:ext cx="914427" cy="640099"/>
        </a:xfrm>
        <a:prstGeom prst="chevron">
          <a:avLst/>
        </a:prstGeom>
      </dgm:spPr>
      <dgm:t>
        <a:bodyPr/>
        <a:lstStyle/>
        <a:p>
          <a:endParaRPr lang="zh-CN" altLang="en-US"/>
        </a:p>
      </dgm:t>
    </dgm:pt>
    <dgm:pt modelId="{28538A20-80BE-452B-94D6-2A3C2E6EBE5C}" type="pres">
      <dgm:prSet presAssocID="{A92AF156-8F18-426F-A4F7-3023E18E22E0}" presName="descendantText" presStyleLbl="alignAcc1" presStyleIdx="1" presStyleCnt="6" custLinFactNeighborY="0">
        <dgm:presLayoutVars>
          <dgm:bulletEnabled val="1"/>
        </dgm:presLayoutVars>
      </dgm:prSet>
      <dgm:spPr>
        <a:xfrm rot="5400000">
          <a:off x="2130281" y="-671774"/>
          <a:ext cx="594377" cy="3574742"/>
        </a:xfrm>
        <a:prstGeom prst="round2SameRect">
          <a:avLst/>
        </a:prstGeom>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6">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DC63CD1-5796-40B5-AABD-69024B87DBE2}" type="presOf" srcId="{656F983A-B580-4D9F-95AB-0F9E370E707E}" destId="{6696FA8A-D025-4550-9F70-A287CBD9FD62}" srcOrd="0" destOrd="1" presId="urn:microsoft.com/office/officeart/2005/8/layout/chevron2"/>
    <dgm:cxn modelId="{4B56F8AE-384F-4027-9B0F-0764B1707E05}" type="presOf" srcId="{4AAF4DD5-8CA8-4925-8225-62F86F409ECE}" destId="{28538A20-80BE-452B-94D6-2A3C2E6EBE5C}"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F6A45B-6674-4AC0-AB62-FD21B64F82EF}" type="doc">
      <dgm:prSet loTypeId="urn:microsoft.com/office/officeart/2008/layout/NameandTitleOrganizationalChart" loCatId="hierarchy" qsTypeId="urn:microsoft.com/office/officeart/2005/8/quickstyle/simple1" qsCatId="simple" csTypeId="urn:microsoft.com/office/officeart/2005/8/colors/colorful3" csCatId="colorful" phldr="1"/>
      <dgm:spPr/>
      <dgm:t>
        <a:bodyPr/>
        <a:lstStyle/>
        <a:p>
          <a:endParaRPr lang="en-US" altLang="zh-CN"/>
        </a:p>
      </dgm:t>
    </dgm:pt>
    <dgm:pt modelId="{A16A18A3-F396-4C29-9409-BD0D63914857}" type="asst">
      <dgm:prSet phldrT="[Text]" custT="1"/>
      <dgm:spPr/>
      <dgm:t>
        <a:bodyPr/>
        <a:lstStyle/>
        <a:p>
          <a:r>
            <a:rPr lang="zh-CN" altLang="en-US" sz="1200" b="1" dirty="0">
              <a:solidFill>
                <a:schemeClr val="tx1"/>
              </a:solidFill>
              <a:latin typeface="宋体" panose="02010600030101010101" pitchFamily="2" charset="-122"/>
              <a:ea typeface="宋体" panose="02010600030101010101" pitchFamily="2" charset="-122"/>
            </a:rPr>
            <a:t>技术总监</a:t>
          </a:r>
          <a:endParaRPr lang="en-US" altLang="zh-CN" sz="1200" b="1" dirty="0">
            <a:solidFill>
              <a:schemeClr val="tx1"/>
            </a:solidFill>
            <a:latin typeface="宋体" panose="02010600030101010101" pitchFamily="2" charset="-122"/>
            <a:ea typeface="宋体" panose="02010600030101010101" pitchFamily="2" charset="-122"/>
          </a:endParaRPr>
        </a:p>
      </dgm:t>
    </dgm:pt>
    <dgm:pt modelId="{3DBA85A9-C44B-435D-8993-233819658588}" type="parTrans" cxnId="{A2293C50-6C28-4670-8E38-8B5D1A71227F}">
      <dgm:prSet/>
      <dgm:spPr/>
      <dgm:t>
        <a:bodyPr/>
        <a:lstStyle/>
        <a:p>
          <a:endParaRPr lang="en-US" altLang="zh-CN"/>
        </a:p>
      </dgm:t>
    </dgm:pt>
    <dgm:pt modelId="{47F1C4D4-43DA-443D-AB0D-E287AA9B075E}" type="sibTrans" cxnId="{A2293C50-6C28-4670-8E38-8B5D1A71227F}">
      <dgm:prSet/>
      <dgm:spPr/>
      <dgm:t>
        <a:bodyPr/>
        <a:lstStyle/>
        <a:p>
          <a:endParaRPr lang="en-US" altLang="zh-CN"/>
        </a:p>
      </dgm:t>
    </dgm:pt>
    <dgm:pt modelId="{553C2957-57E2-44E6-A858-7D6B0A0DCA7F}">
      <dgm:prSet phldrT="[Text]"/>
      <dgm:spPr/>
      <dgm:t>
        <a:bodyPr/>
        <a:lstStyle/>
        <a:p>
          <a:r>
            <a:rPr lang="zh-CN" altLang="en-US" dirty="0">
              <a:solidFill>
                <a:schemeClr val="tx1"/>
              </a:solidFill>
            </a:rPr>
            <a:t>测试经理</a:t>
          </a:r>
          <a:endParaRPr lang="en-US" altLang="zh-CN" dirty="0">
            <a:solidFill>
              <a:schemeClr val="tx1"/>
            </a:solidFill>
          </a:endParaRPr>
        </a:p>
      </dgm:t>
    </dgm:pt>
    <dgm:pt modelId="{6405A58B-80DC-4762-8A91-C8B527D65D6B}" type="parTrans" cxnId="{38DCA9AE-DD78-4FE7-9B2B-82D74E043D62}">
      <dgm:prSet/>
      <dgm:spPr/>
      <dgm:t>
        <a:bodyPr/>
        <a:lstStyle/>
        <a:p>
          <a:endParaRPr lang="en-US" altLang="zh-CN"/>
        </a:p>
      </dgm:t>
    </dgm:pt>
    <dgm:pt modelId="{B32920CE-D9DC-4F01-B9BC-A53133910AD7}" type="sibTrans" cxnId="{38DCA9AE-DD78-4FE7-9B2B-82D74E043D62}">
      <dgm:prSet/>
      <dgm:spPr/>
      <dgm:t>
        <a:bodyPr/>
        <a:lstStyle/>
        <a:p>
          <a:endParaRPr lang="en-US" altLang="zh-CN">
            <a:solidFill>
              <a:schemeClr val="tx1"/>
            </a:solidFill>
          </a:endParaRPr>
        </a:p>
      </dgm:t>
    </dgm:pt>
    <dgm:pt modelId="{5444B1A2-565A-4072-BCF1-3976562FA266}">
      <dgm:prSet phldrT="[Text]"/>
      <dgm:spPr/>
      <dgm:t>
        <a:bodyPr/>
        <a:lstStyle/>
        <a:p>
          <a:r>
            <a:rPr lang="zh-CN" altLang="en-US" dirty="0">
              <a:solidFill>
                <a:schemeClr val="tx1"/>
              </a:solidFill>
            </a:rPr>
            <a:t>长沙研发中心</a:t>
          </a:r>
          <a:endParaRPr lang="en-US" altLang="zh-CN" dirty="0">
            <a:solidFill>
              <a:schemeClr val="tx1"/>
            </a:solidFill>
          </a:endParaRPr>
        </a:p>
      </dgm:t>
    </dgm:pt>
    <dgm:pt modelId="{68140644-985C-41E0-89CC-52F2E5AEE8DA}" type="parTrans" cxnId="{64015295-86B5-44FB-852A-3D8EDC720076}">
      <dgm:prSet/>
      <dgm:spPr/>
      <dgm:t>
        <a:bodyPr/>
        <a:lstStyle/>
        <a:p>
          <a:endParaRPr lang="en-US" altLang="zh-CN"/>
        </a:p>
      </dgm:t>
    </dgm:pt>
    <dgm:pt modelId="{428DC851-E797-43B8-8C7F-DE238D3A12F4}" type="sibTrans" cxnId="{64015295-86B5-44FB-852A-3D8EDC720076}">
      <dgm:prSet/>
      <dgm:spPr/>
      <dgm:t>
        <a:bodyPr/>
        <a:lstStyle/>
        <a:p>
          <a:endParaRPr lang="en-US" altLang="zh-CN"/>
        </a:p>
      </dgm:t>
    </dgm:pt>
    <dgm:pt modelId="{9E3CDD09-EF2B-444F-B586-F3ADE483DE49}">
      <dgm:prSet phldrT="[Text]"/>
      <dgm:spPr/>
      <dgm:t>
        <a:bodyPr/>
        <a:lstStyle/>
        <a:p>
          <a:r>
            <a:rPr lang="zh-CN" altLang="en-US" dirty="0">
              <a:solidFill>
                <a:schemeClr val="tx1"/>
              </a:solidFill>
            </a:rPr>
            <a:t>测试经理</a:t>
          </a:r>
          <a:endParaRPr lang="en-US" altLang="zh-CN" dirty="0">
            <a:solidFill>
              <a:schemeClr val="tx1"/>
            </a:solidFill>
          </a:endParaRPr>
        </a:p>
      </dgm:t>
    </dgm:pt>
    <dgm:pt modelId="{57E092B4-B742-4834-89FF-60E0EFD61B61}" type="parTrans" cxnId="{68735BEE-3548-4C64-A2E5-744F8ECB02FD}">
      <dgm:prSet/>
      <dgm:spPr/>
      <dgm:t>
        <a:bodyPr/>
        <a:lstStyle/>
        <a:p>
          <a:endParaRPr lang="en-US" altLang="zh-CN"/>
        </a:p>
      </dgm:t>
    </dgm:pt>
    <dgm:pt modelId="{A081E7F0-06CC-4E26-8CE7-8985D439B18D}" type="sibTrans" cxnId="{68735BEE-3548-4C64-A2E5-744F8ECB02FD}">
      <dgm:prSet/>
      <dgm:spPr/>
      <dgm:t>
        <a:bodyPr/>
        <a:lstStyle/>
        <a:p>
          <a:endParaRPr lang="en-US" altLang="zh-CN"/>
        </a:p>
      </dgm:t>
    </dgm:pt>
    <dgm:pt modelId="{0C08EABD-CA3D-4AD4-A812-F36DE9CFD84F}">
      <dgm:prSet phldrT="[Text]"/>
      <dgm:spPr/>
      <dgm:t>
        <a:bodyPr/>
        <a:lstStyle/>
        <a:p>
          <a:r>
            <a:rPr lang="zh-CN" altLang="en-US" dirty="0">
              <a:solidFill>
                <a:schemeClr val="tx1"/>
              </a:solidFill>
            </a:rPr>
            <a:t>项目经理</a:t>
          </a:r>
          <a:endParaRPr lang="en-US" altLang="zh-CN" dirty="0">
            <a:solidFill>
              <a:schemeClr val="tx1"/>
            </a:solidFill>
          </a:endParaRPr>
        </a:p>
      </dgm:t>
    </dgm:pt>
    <dgm:pt modelId="{9487FA4B-0BC4-4BAE-AABF-D91B92AA2621}" type="parTrans" cxnId="{1754C143-7C4C-4DBC-9A0F-D81A9DDB8213}">
      <dgm:prSet/>
      <dgm:spPr/>
      <dgm:t>
        <a:bodyPr/>
        <a:lstStyle/>
        <a:p>
          <a:endParaRPr lang="en-US" altLang="zh-CN"/>
        </a:p>
      </dgm:t>
    </dgm:pt>
    <dgm:pt modelId="{F1C9FB2E-2D10-4FC3-9728-A2D51F66DD17}" type="sibTrans" cxnId="{1754C143-7C4C-4DBC-9A0F-D81A9DDB8213}">
      <dgm:prSet/>
      <dgm:spPr/>
      <dgm:t>
        <a:bodyPr/>
        <a:lstStyle/>
        <a:p>
          <a:endParaRPr lang="en-US" altLang="zh-CN"/>
        </a:p>
      </dgm:t>
    </dgm:pt>
    <dgm:pt modelId="{792A4C06-E7BC-4069-B54B-0A76B35180F6}">
      <dgm:prSet phldrT="[Text]"/>
      <dgm:spPr/>
      <dgm:t>
        <a:bodyPr/>
        <a:lstStyle/>
        <a:p>
          <a:r>
            <a:rPr lang="zh-CN" altLang="en-US" dirty="0">
              <a:solidFill>
                <a:schemeClr val="tx1"/>
              </a:solidFill>
            </a:rPr>
            <a:t>项目经理</a:t>
          </a:r>
          <a:endParaRPr lang="en-US" altLang="zh-CN" dirty="0">
            <a:solidFill>
              <a:schemeClr val="tx1"/>
            </a:solidFill>
          </a:endParaRPr>
        </a:p>
      </dgm:t>
    </dgm:pt>
    <dgm:pt modelId="{AABF27AD-8614-4C20-AEDF-E4A133CD0A22}" type="parTrans" cxnId="{A42AB370-2D65-4374-9DD7-2DA65E9FF989}">
      <dgm:prSet/>
      <dgm:spPr/>
      <dgm:t>
        <a:bodyPr/>
        <a:lstStyle/>
        <a:p>
          <a:endParaRPr lang="en-US" altLang="zh-CN"/>
        </a:p>
      </dgm:t>
    </dgm:pt>
    <dgm:pt modelId="{2AF30B85-E616-45B6-B889-CCCD781FBF4B}" type="sibTrans" cxnId="{A42AB370-2D65-4374-9DD7-2DA65E9FF989}">
      <dgm:prSet/>
      <dgm:spPr/>
      <dgm:t>
        <a:bodyPr/>
        <a:lstStyle/>
        <a:p>
          <a:endParaRPr lang="en-US" altLang="zh-CN"/>
        </a:p>
      </dgm:t>
    </dgm:pt>
    <dgm:pt modelId="{07D4F94B-2977-4ED4-B990-47DE101BE8DA}">
      <dgm:prSet phldrT="[Text]"/>
      <dgm:spPr/>
      <dgm:t>
        <a:bodyPr/>
        <a:lstStyle/>
        <a:p>
          <a:r>
            <a:rPr lang="zh-CN" altLang="en-US" dirty="0">
              <a:solidFill>
                <a:schemeClr val="tx1"/>
              </a:solidFill>
            </a:rPr>
            <a:t>杭州研发中心</a:t>
          </a:r>
          <a:endParaRPr lang="en-US" altLang="zh-CN" dirty="0">
            <a:solidFill>
              <a:schemeClr val="tx1"/>
            </a:solidFill>
          </a:endParaRPr>
        </a:p>
      </dgm:t>
    </dgm:pt>
    <dgm:pt modelId="{A977B4D0-BDE8-44F6-9BE3-9B803D9B82EC}" type="sibTrans" cxnId="{DFF152C7-1F88-484E-96BB-6B5652A6F0CA}">
      <dgm:prSet/>
      <dgm:spPr/>
      <dgm:t>
        <a:bodyPr/>
        <a:lstStyle/>
        <a:p>
          <a:endParaRPr lang="en-US" altLang="zh-CN"/>
        </a:p>
      </dgm:t>
    </dgm:pt>
    <dgm:pt modelId="{3BCD975C-6F70-4D29-80B6-D80A08B95C45}" type="parTrans" cxnId="{DFF152C7-1F88-484E-96BB-6B5652A6F0CA}">
      <dgm:prSet/>
      <dgm:spPr/>
      <dgm:t>
        <a:bodyPr/>
        <a:lstStyle/>
        <a:p>
          <a:endParaRPr lang="en-US" altLang="zh-CN"/>
        </a:p>
      </dgm:t>
    </dgm:pt>
    <dgm:pt modelId="{D0314ADC-46D9-4111-840A-047317A28562}">
      <dgm:prSet phldrT="[Text]"/>
      <dgm:spPr/>
      <dgm:t>
        <a:bodyPr/>
        <a:lstStyle/>
        <a:p>
          <a:r>
            <a:rPr lang="zh-CN" altLang="en-US" dirty="0">
              <a:solidFill>
                <a:schemeClr val="tx1"/>
              </a:solidFill>
            </a:rPr>
            <a:t>开发工程师</a:t>
          </a:r>
          <a:endParaRPr lang="en-US" altLang="zh-CN" dirty="0">
            <a:solidFill>
              <a:schemeClr val="tx1"/>
            </a:solidFill>
          </a:endParaRPr>
        </a:p>
      </dgm:t>
    </dgm:pt>
    <dgm:pt modelId="{2954F0F4-6CB4-4CD4-B943-3342CA1F536D}" type="parTrans" cxnId="{F9436304-C0AE-425E-901F-24F0C6C4629C}">
      <dgm:prSet/>
      <dgm:spPr/>
      <dgm:t>
        <a:bodyPr/>
        <a:lstStyle/>
        <a:p>
          <a:endParaRPr lang="en-US" altLang="zh-CN"/>
        </a:p>
      </dgm:t>
    </dgm:pt>
    <dgm:pt modelId="{ECE927CA-2146-4E2B-AB17-F6B43570D791}" type="sibTrans" cxnId="{F9436304-C0AE-425E-901F-24F0C6C4629C}">
      <dgm:prSet/>
      <dgm:spPr/>
      <dgm:t>
        <a:bodyPr/>
        <a:lstStyle/>
        <a:p>
          <a:endParaRPr lang="en-US" altLang="zh-CN"/>
        </a:p>
      </dgm:t>
    </dgm:pt>
    <dgm:pt modelId="{84BF0FEF-7057-4F3C-98E2-E273AE21F356}">
      <dgm:prSet phldrT="[Text]"/>
      <dgm:spPr/>
      <dgm:t>
        <a:bodyPr/>
        <a:lstStyle/>
        <a:p>
          <a:r>
            <a:rPr lang="zh-CN" altLang="en-US" dirty="0">
              <a:solidFill>
                <a:schemeClr val="tx1"/>
              </a:solidFill>
            </a:rPr>
            <a:t>测试工程师</a:t>
          </a:r>
          <a:endParaRPr lang="en-US" altLang="zh-CN" dirty="0">
            <a:solidFill>
              <a:schemeClr val="tx1"/>
            </a:solidFill>
          </a:endParaRPr>
        </a:p>
      </dgm:t>
    </dgm:pt>
    <dgm:pt modelId="{B88785EE-421D-42F3-B12A-01C0138AA4A4}" type="parTrans" cxnId="{BAB29C87-02DC-4C36-AB3F-6F3B57EB6288}">
      <dgm:prSet/>
      <dgm:spPr/>
      <dgm:t>
        <a:bodyPr/>
        <a:lstStyle/>
        <a:p>
          <a:endParaRPr lang="en-US" altLang="zh-CN"/>
        </a:p>
      </dgm:t>
    </dgm:pt>
    <dgm:pt modelId="{AA68F1F6-99BD-421D-853B-62F43DA4BAE3}" type="sibTrans" cxnId="{BAB29C87-02DC-4C36-AB3F-6F3B57EB6288}">
      <dgm:prSet/>
      <dgm:spPr/>
      <dgm:t>
        <a:bodyPr/>
        <a:lstStyle/>
        <a:p>
          <a:endParaRPr lang="en-US" altLang="zh-CN"/>
        </a:p>
      </dgm:t>
    </dgm:pt>
    <dgm:pt modelId="{637E235D-24F4-4EC6-89CA-05D10103080A}">
      <dgm:prSet phldrT="[Text]"/>
      <dgm:spPr/>
      <dgm:t>
        <a:bodyPr/>
        <a:lstStyle/>
        <a:p>
          <a:r>
            <a:rPr lang="zh-CN" altLang="en-US" dirty="0">
              <a:solidFill>
                <a:schemeClr val="tx1"/>
              </a:solidFill>
            </a:rPr>
            <a:t>开发工程师</a:t>
          </a:r>
          <a:endParaRPr lang="en-US" altLang="zh-CN" dirty="0">
            <a:solidFill>
              <a:schemeClr val="tx1"/>
            </a:solidFill>
          </a:endParaRPr>
        </a:p>
      </dgm:t>
    </dgm:pt>
    <dgm:pt modelId="{579DBB0D-9221-4A97-B402-7D5410CD611F}" type="parTrans" cxnId="{55EE79E9-3563-46A8-BC24-75AE4ED330B6}">
      <dgm:prSet/>
      <dgm:spPr/>
      <dgm:t>
        <a:bodyPr/>
        <a:lstStyle/>
        <a:p>
          <a:endParaRPr lang="en-US" altLang="zh-CN"/>
        </a:p>
      </dgm:t>
    </dgm:pt>
    <dgm:pt modelId="{049FA705-6663-4127-9E53-5FA74EA0FE2D}" type="sibTrans" cxnId="{55EE79E9-3563-46A8-BC24-75AE4ED330B6}">
      <dgm:prSet/>
      <dgm:spPr/>
      <dgm:t>
        <a:bodyPr/>
        <a:lstStyle/>
        <a:p>
          <a:endParaRPr lang="en-US" altLang="zh-CN"/>
        </a:p>
      </dgm:t>
    </dgm:pt>
    <dgm:pt modelId="{E662231B-371C-45FF-9E12-B44B0E6899B2}">
      <dgm:prSet phldrT="[Text]"/>
      <dgm:spPr/>
      <dgm:t>
        <a:bodyPr/>
        <a:lstStyle/>
        <a:p>
          <a:r>
            <a:rPr lang="zh-CN" altLang="en-US" dirty="0">
              <a:solidFill>
                <a:schemeClr val="tx1"/>
              </a:solidFill>
            </a:rPr>
            <a:t>测试工程师</a:t>
          </a:r>
          <a:endParaRPr lang="en-US" altLang="zh-CN" dirty="0">
            <a:solidFill>
              <a:schemeClr val="tx1"/>
            </a:solidFill>
          </a:endParaRPr>
        </a:p>
      </dgm:t>
    </dgm:pt>
    <dgm:pt modelId="{E72F9561-7E9A-4606-B785-E4BA00B15D76}" type="parTrans" cxnId="{B76B937D-E109-49F3-A5E1-CAEAEEE73E4E}">
      <dgm:prSet/>
      <dgm:spPr/>
      <dgm:t>
        <a:bodyPr/>
        <a:lstStyle/>
        <a:p>
          <a:endParaRPr lang="en-US" altLang="zh-CN"/>
        </a:p>
      </dgm:t>
    </dgm:pt>
    <dgm:pt modelId="{95F30A86-E478-46AC-A120-3103E077DEE2}" type="sibTrans" cxnId="{B76B937D-E109-49F3-A5E1-CAEAEEE73E4E}">
      <dgm:prSet/>
      <dgm:spPr/>
      <dgm:t>
        <a:bodyPr/>
        <a:lstStyle/>
        <a:p>
          <a:endParaRPr lang="en-US" altLang="zh-CN"/>
        </a:p>
      </dgm:t>
    </dgm:pt>
    <dgm:pt modelId="{E905D616-5E4C-4E25-B200-844045C66BD6}" type="pres">
      <dgm:prSet presAssocID="{63F6A45B-6674-4AC0-AB62-FD21B64F82EF}" presName="hierChild1" presStyleCnt="0">
        <dgm:presLayoutVars>
          <dgm:orgChart val="1"/>
          <dgm:chPref val="1"/>
          <dgm:dir/>
          <dgm:animOne val="branch"/>
          <dgm:animLvl val="lvl"/>
          <dgm:resizeHandles/>
        </dgm:presLayoutVars>
      </dgm:prSet>
      <dgm:spPr/>
      <dgm:t>
        <a:bodyPr/>
        <a:lstStyle/>
        <a:p>
          <a:endParaRPr lang="zh-CN" altLang="en-US"/>
        </a:p>
      </dgm:t>
    </dgm:pt>
    <dgm:pt modelId="{8DC7FEA7-55C0-49C6-A461-E6711004698D}" type="pres">
      <dgm:prSet presAssocID="{A16A18A3-F396-4C29-9409-BD0D63914857}" presName="hierRoot1" presStyleCnt="0">
        <dgm:presLayoutVars>
          <dgm:hierBranch val="init"/>
        </dgm:presLayoutVars>
      </dgm:prSet>
      <dgm:spPr/>
    </dgm:pt>
    <dgm:pt modelId="{A2C818C8-18D1-446D-B837-D82C94B69833}" type="pres">
      <dgm:prSet presAssocID="{A16A18A3-F396-4C29-9409-BD0D63914857}" presName="rootComposite1" presStyleCnt="0"/>
      <dgm:spPr/>
    </dgm:pt>
    <dgm:pt modelId="{D3932A92-D2A0-413E-A90F-C7A8BDDCBF13}" type="pres">
      <dgm:prSet presAssocID="{A16A18A3-F396-4C29-9409-BD0D63914857}" presName="rootText1" presStyleLbl="node0" presStyleIdx="0" presStyleCnt="1">
        <dgm:presLayoutVars>
          <dgm:chMax/>
          <dgm:chPref val="3"/>
        </dgm:presLayoutVars>
      </dgm:prSet>
      <dgm:spPr/>
      <dgm:t>
        <a:bodyPr/>
        <a:lstStyle/>
        <a:p>
          <a:endParaRPr lang="zh-CN" altLang="en-US"/>
        </a:p>
      </dgm:t>
    </dgm:pt>
    <dgm:pt modelId="{7620995B-A82C-4370-9170-E9CE3E52371D}" type="pres">
      <dgm:prSet presAssocID="{A16A18A3-F396-4C29-9409-BD0D63914857}" presName="titleText1" presStyleLbl="fgAcc0" presStyleIdx="0" presStyleCnt="1">
        <dgm:presLayoutVars>
          <dgm:chMax val="0"/>
          <dgm:chPref val="0"/>
        </dgm:presLayoutVars>
      </dgm:prSet>
      <dgm:spPr/>
      <dgm:t>
        <a:bodyPr/>
        <a:lstStyle/>
        <a:p>
          <a:endParaRPr lang="zh-CN" altLang="en-US"/>
        </a:p>
      </dgm:t>
    </dgm:pt>
    <dgm:pt modelId="{69F041AC-3221-4D3B-9FB8-5A09F6C70E14}" type="pres">
      <dgm:prSet presAssocID="{A16A18A3-F396-4C29-9409-BD0D63914857}" presName="rootConnector1" presStyleLbl="asst0" presStyleIdx="0" presStyleCnt="0"/>
      <dgm:spPr/>
      <dgm:t>
        <a:bodyPr/>
        <a:lstStyle/>
        <a:p>
          <a:endParaRPr lang="zh-CN" altLang="en-US"/>
        </a:p>
      </dgm:t>
    </dgm:pt>
    <dgm:pt modelId="{642BB44F-4C9E-4D59-8E34-BE708829E169}" type="pres">
      <dgm:prSet presAssocID="{A16A18A3-F396-4C29-9409-BD0D63914857}" presName="hierChild2" presStyleCnt="0"/>
      <dgm:spPr/>
    </dgm:pt>
    <dgm:pt modelId="{E408B8ED-6C17-4ABD-B0C8-71E3CF7F4865}" type="pres">
      <dgm:prSet presAssocID="{68140644-985C-41E0-89CC-52F2E5AEE8DA}" presName="Name37" presStyleLbl="parChTrans1D2" presStyleIdx="0" presStyleCnt="2"/>
      <dgm:spPr/>
      <dgm:t>
        <a:bodyPr/>
        <a:lstStyle/>
        <a:p>
          <a:endParaRPr lang="zh-CN" altLang="en-US"/>
        </a:p>
      </dgm:t>
    </dgm:pt>
    <dgm:pt modelId="{287BB044-5457-4D6B-8165-6BD7737DBB5C}" type="pres">
      <dgm:prSet presAssocID="{5444B1A2-565A-4072-BCF1-3976562FA266}" presName="hierRoot2" presStyleCnt="0">
        <dgm:presLayoutVars>
          <dgm:hierBranch val="init"/>
        </dgm:presLayoutVars>
      </dgm:prSet>
      <dgm:spPr/>
    </dgm:pt>
    <dgm:pt modelId="{E847E2A0-7258-4997-BC2B-21091641918F}" type="pres">
      <dgm:prSet presAssocID="{5444B1A2-565A-4072-BCF1-3976562FA266}" presName="rootComposite" presStyleCnt="0"/>
      <dgm:spPr/>
    </dgm:pt>
    <dgm:pt modelId="{E00108A5-0D60-4600-99B5-AFFCA73BDF45}" type="pres">
      <dgm:prSet presAssocID="{5444B1A2-565A-4072-BCF1-3976562FA266}" presName="rootText" presStyleLbl="node1" presStyleIdx="0" presStyleCnt="10">
        <dgm:presLayoutVars>
          <dgm:chMax/>
          <dgm:chPref val="3"/>
        </dgm:presLayoutVars>
      </dgm:prSet>
      <dgm:spPr/>
      <dgm:t>
        <a:bodyPr/>
        <a:lstStyle/>
        <a:p>
          <a:endParaRPr lang="zh-CN" altLang="en-US"/>
        </a:p>
      </dgm:t>
    </dgm:pt>
    <dgm:pt modelId="{61A26E18-E120-462B-A868-D5CD379CFFFA}" type="pres">
      <dgm:prSet presAssocID="{5444B1A2-565A-4072-BCF1-3976562FA266}" presName="titleText2" presStyleLbl="fgAcc1" presStyleIdx="0" presStyleCnt="10">
        <dgm:presLayoutVars>
          <dgm:chMax val="0"/>
          <dgm:chPref val="0"/>
        </dgm:presLayoutVars>
      </dgm:prSet>
      <dgm:spPr/>
      <dgm:t>
        <a:bodyPr/>
        <a:lstStyle/>
        <a:p>
          <a:endParaRPr lang="zh-CN" altLang="en-US"/>
        </a:p>
      </dgm:t>
    </dgm:pt>
    <dgm:pt modelId="{C330F3C5-A2D0-4F4B-92DD-49C3443F716F}" type="pres">
      <dgm:prSet presAssocID="{5444B1A2-565A-4072-BCF1-3976562FA266}" presName="rootConnector" presStyleLbl="node2" presStyleIdx="0" presStyleCnt="0"/>
      <dgm:spPr/>
      <dgm:t>
        <a:bodyPr/>
        <a:lstStyle/>
        <a:p>
          <a:endParaRPr lang="zh-CN" altLang="en-US"/>
        </a:p>
      </dgm:t>
    </dgm:pt>
    <dgm:pt modelId="{A4A16ABC-41EF-4FCD-8930-4987F3193A8A}" type="pres">
      <dgm:prSet presAssocID="{5444B1A2-565A-4072-BCF1-3976562FA266}" presName="hierChild4" presStyleCnt="0"/>
      <dgm:spPr/>
    </dgm:pt>
    <dgm:pt modelId="{CBB0D36F-B142-402D-973A-ECEBD093C088}" type="pres">
      <dgm:prSet presAssocID="{AABF27AD-8614-4C20-AEDF-E4A133CD0A22}" presName="Name37" presStyleLbl="parChTrans1D3" presStyleIdx="0" presStyleCnt="4"/>
      <dgm:spPr/>
      <dgm:t>
        <a:bodyPr/>
        <a:lstStyle/>
        <a:p>
          <a:endParaRPr lang="zh-CN" altLang="en-US"/>
        </a:p>
      </dgm:t>
    </dgm:pt>
    <dgm:pt modelId="{71447333-00E4-4181-90E1-ACE6D63948FD}" type="pres">
      <dgm:prSet presAssocID="{792A4C06-E7BC-4069-B54B-0A76B35180F6}" presName="hierRoot2" presStyleCnt="0">
        <dgm:presLayoutVars>
          <dgm:hierBranch val="init"/>
        </dgm:presLayoutVars>
      </dgm:prSet>
      <dgm:spPr/>
    </dgm:pt>
    <dgm:pt modelId="{A069295E-0652-43F6-9D15-FFA6DB43FEF9}" type="pres">
      <dgm:prSet presAssocID="{792A4C06-E7BC-4069-B54B-0A76B35180F6}" presName="rootComposite" presStyleCnt="0"/>
      <dgm:spPr/>
    </dgm:pt>
    <dgm:pt modelId="{578A3D64-B746-4116-8A43-183E4D442B5D}" type="pres">
      <dgm:prSet presAssocID="{792A4C06-E7BC-4069-B54B-0A76B35180F6}" presName="rootText" presStyleLbl="node1" presStyleIdx="1" presStyleCnt="10">
        <dgm:presLayoutVars>
          <dgm:chMax/>
          <dgm:chPref val="3"/>
        </dgm:presLayoutVars>
      </dgm:prSet>
      <dgm:spPr/>
      <dgm:t>
        <a:bodyPr/>
        <a:lstStyle/>
        <a:p>
          <a:endParaRPr lang="zh-CN" altLang="en-US"/>
        </a:p>
      </dgm:t>
    </dgm:pt>
    <dgm:pt modelId="{E8246DF8-8E34-4230-99EB-84CF965EA430}" type="pres">
      <dgm:prSet presAssocID="{792A4C06-E7BC-4069-B54B-0A76B35180F6}" presName="titleText2" presStyleLbl="fgAcc1" presStyleIdx="1" presStyleCnt="10">
        <dgm:presLayoutVars>
          <dgm:chMax val="0"/>
          <dgm:chPref val="0"/>
        </dgm:presLayoutVars>
      </dgm:prSet>
      <dgm:spPr/>
      <dgm:t>
        <a:bodyPr/>
        <a:lstStyle/>
        <a:p>
          <a:endParaRPr lang="zh-CN" altLang="en-US"/>
        </a:p>
      </dgm:t>
    </dgm:pt>
    <dgm:pt modelId="{62CE9FEC-AE94-4667-AAB2-DC01E12C884F}" type="pres">
      <dgm:prSet presAssocID="{792A4C06-E7BC-4069-B54B-0A76B35180F6}" presName="rootConnector" presStyleLbl="node3" presStyleIdx="0" presStyleCnt="0"/>
      <dgm:spPr/>
      <dgm:t>
        <a:bodyPr/>
        <a:lstStyle/>
        <a:p>
          <a:endParaRPr lang="zh-CN" altLang="en-US"/>
        </a:p>
      </dgm:t>
    </dgm:pt>
    <dgm:pt modelId="{9A72070A-B6D1-40C4-B424-DD738F1B1A4D}" type="pres">
      <dgm:prSet presAssocID="{792A4C06-E7BC-4069-B54B-0A76B35180F6}" presName="hierChild4" presStyleCnt="0"/>
      <dgm:spPr/>
    </dgm:pt>
    <dgm:pt modelId="{77338852-F0DA-46A2-9469-3D07767DD312}" type="pres">
      <dgm:prSet presAssocID="{2954F0F4-6CB4-4CD4-B943-3342CA1F536D}" presName="Name37" presStyleLbl="parChTrans1D4" presStyleIdx="0" presStyleCnt="4"/>
      <dgm:spPr/>
      <dgm:t>
        <a:bodyPr/>
        <a:lstStyle/>
        <a:p>
          <a:endParaRPr lang="zh-CN" altLang="en-US"/>
        </a:p>
      </dgm:t>
    </dgm:pt>
    <dgm:pt modelId="{C9DABEBA-84C5-4AF6-819D-4D9951AFBB2A}" type="pres">
      <dgm:prSet presAssocID="{D0314ADC-46D9-4111-840A-047317A28562}" presName="hierRoot2" presStyleCnt="0">
        <dgm:presLayoutVars>
          <dgm:hierBranch val="init"/>
        </dgm:presLayoutVars>
      </dgm:prSet>
      <dgm:spPr/>
    </dgm:pt>
    <dgm:pt modelId="{5F044EB4-0B7E-4FF6-AF3D-7E5961255B8E}" type="pres">
      <dgm:prSet presAssocID="{D0314ADC-46D9-4111-840A-047317A28562}" presName="rootComposite" presStyleCnt="0"/>
      <dgm:spPr/>
    </dgm:pt>
    <dgm:pt modelId="{B3128891-3A54-402B-8043-6D59BEBA8A62}" type="pres">
      <dgm:prSet presAssocID="{D0314ADC-46D9-4111-840A-047317A28562}" presName="rootText" presStyleLbl="node1" presStyleIdx="2" presStyleCnt="10">
        <dgm:presLayoutVars>
          <dgm:chMax/>
          <dgm:chPref val="3"/>
        </dgm:presLayoutVars>
      </dgm:prSet>
      <dgm:spPr/>
      <dgm:t>
        <a:bodyPr/>
        <a:lstStyle/>
        <a:p>
          <a:endParaRPr lang="zh-CN" altLang="en-US"/>
        </a:p>
      </dgm:t>
    </dgm:pt>
    <dgm:pt modelId="{431F44C7-A2B1-47CA-8583-F50CAE187448}" type="pres">
      <dgm:prSet presAssocID="{D0314ADC-46D9-4111-840A-047317A28562}" presName="titleText2" presStyleLbl="fgAcc1" presStyleIdx="2" presStyleCnt="10">
        <dgm:presLayoutVars>
          <dgm:chMax val="0"/>
          <dgm:chPref val="0"/>
        </dgm:presLayoutVars>
      </dgm:prSet>
      <dgm:spPr/>
      <dgm:t>
        <a:bodyPr/>
        <a:lstStyle/>
        <a:p>
          <a:endParaRPr lang="zh-CN" altLang="en-US"/>
        </a:p>
      </dgm:t>
    </dgm:pt>
    <dgm:pt modelId="{551DACE3-32CC-4F40-B4D7-01924561C437}" type="pres">
      <dgm:prSet presAssocID="{D0314ADC-46D9-4111-840A-047317A28562}" presName="rootConnector" presStyleLbl="node4" presStyleIdx="0" presStyleCnt="0"/>
      <dgm:spPr/>
      <dgm:t>
        <a:bodyPr/>
        <a:lstStyle/>
        <a:p>
          <a:endParaRPr lang="zh-CN" altLang="en-US"/>
        </a:p>
      </dgm:t>
    </dgm:pt>
    <dgm:pt modelId="{68351DE7-7786-48FB-A6BF-0701EAA13088}" type="pres">
      <dgm:prSet presAssocID="{D0314ADC-46D9-4111-840A-047317A28562}" presName="hierChild4" presStyleCnt="0"/>
      <dgm:spPr/>
    </dgm:pt>
    <dgm:pt modelId="{606B27EB-A7F2-4EAB-88A4-3DE51607FC63}" type="pres">
      <dgm:prSet presAssocID="{D0314ADC-46D9-4111-840A-047317A28562}" presName="hierChild5" presStyleCnt="0"/>
      <dgm:spPr/>
    </dgm:pt>
    <dgm:pt modelId="{39E5C226-5F89-419B-8D58-05D4AC48C199}" type="pres">
      <dgm:prSet presAssocID="{792A4C06-E7BC-4069-B54B-0A76B35180F6}" presName="hierChild5" presStyleCnt="0"/>
      <dgm:spPr/>
    </dgm:pt>
    <dgm:pt modelId="{37B82D21-FA57-417A-AF53-87B6A569A388}" type="pres">
      <dgm:prSet presAssocID="{6405A58B-80DC-4762-8A91-C8B527D65D6B}" presName="Name37" presStyleLbl="parChTrans1D3" presStyleIdx="1" presStyleCnt="4"/>
      <dgm:spPr/>
      <dgm:t>
        <a:bodyPr/>
        <a:lstStyle/>
        <a:p>
          <a:endParaRPr lang="zh-CN" altLang="en-US"/>
        </a:p>
      </dgm:t>
    </dgm:pt>
    <dgm:pt modelId="{841C556D-F29B-41F1-BA2B-4BAFB2575267}" type="pres">
      <dgm:prSet presAssocID="{553C2957-57E2-44E6-A858-7D6B0A0DCA7F}" presName="hierRoot2" presStyleCnt="0">
        <dgm:presLayoutVars>
          <dgm:hierBranch val="init"/>
        </dgm:presLayoutVars>
      </dgm:prSet>
      <dgm:spPr/>
    </dgm:pt>
    <dgm:pt modelId="{FA4C81A1-4234-4C24-9498-5824B443B26C}" type="pres">
      <dgm:prSet presAssocID="{553C2957-57E2-44E6-A858-7D6B0A0DCA7F}" presName="rootComposite" presStyleCnt="0"/>
      <dgm:spPr/>
    </dgm:pt>
    <dgm:pt modelId="{7C4E9B4F-A7B0-4BBB-BFB1-289FD254C90A}" type="pres">
      <dgm:prSet presAssocID="{553C2957-57E2-44E6-A858-7D6B0A0DCA7F}" presName="rootText" presStyleLbl="node1" presStyleIdx="3" presStyleCnt="10">
        <dgm:presLayoutVars>
          <dgm:chMax/>
          <dgm:chPref val="3"/>
        </dgm:presLayoutVars>
      </dgm:prSet>
      <dgm:spPr/>
      <dgm:t>
        <a:bodyPr/>
        <a:lstStyle/>
        <a:p>
          <a:endParaRPr lang="zh-CN" altLang="en-US"/>
        </a:p>
      </dgm:t>
    </dgm:pt>
    <dgm:pt modelId="{D7667BB5-4FFF-497E-83B9-1AB92F0244D2}" type="pres">
      <dgm:prSet presAssocID="{553C2957-57E2-44E6-A858-7D6B0A0DCA7F}" presName="titleText2" presStyleLbl="fgAcc1" presStyleIdx="3" presStyleCnt="10">
        <dgm:presLayoutVars>
          <dgm:chMax val="0"/>
          <dgm:chPref val="0"/>
        </dgm:presLayoutVars>
      </dgm:prSet>
      <dgm:spPr/>
      <dgm:t>
        <a:bodyPr/>
        <a:lstStyle/>
        <a:p>
          <a:endParaRPr lang="zh-CN" altLang="en-US"/>
        </a:p>
      </dgm:t>
    </dgm:pt>
    <dgm:pt modelId="{9A30A729-3C13-4409-9A93-D5F9FA18A884}" type="pres">
      <dgm:prSet presAssocID="{553C2957-57E2-44E6-A858-7D6B0A0DCA7F}" presName="rootConnector" presStyleLbl="node3" presStyleIdx="0" presStyleCnt="0"/>
      <dgm:spPr/>
      <dgm:t>
        <a:bodyPr/>
        <a:lstStyle/>
        <a:p>
          <a:endParaRPr lang="zh-CN" altLang="en-US"/>
        </a:p>
      </dgm:t>
    </dgm:pt>
    <dgm:pt modelId="{3E0DF7E6-8872-4B8F-AD39-5462D6619930}" type="pres">
      <dgm:prSet presAssocID="{553C2957-57E2-44E6-A858-7D6B0A0DCA7F}" presName="hierChild4" presStyleCnt="0"/>
      <dgm:spPr/>
    </dgm:pt>
    <dgm:pt modelId="{AF5388B5-8F51-444B-A8E1-AE4D63C47529}" type="pres">
      <dgm:prSet presAssocID="{B88785EE-421D-42F3-B12A-01C0138AA4A4}" presName="Name37" presStyleLbl="parChTrans1D4" presStyleIdx="1" presStyleCnt="4"/>
      <dgm:spPr/>
      <dgm:t>
        <a:bodyPr/>
        <a:lstStyle/>
        <a:p>
          <a:endParaRPr lang="zh-CN" altLang="en-US"/>
        </a:p>
      </dgm:t>
    </dgm:pt>
    <dgm:pt modelId="{671D3E90-1EE8-4CBA-B339-EA2B54081114}" type="pres">
      <dgm:prSet presAssocID="{84BF0FEF-7057-4F3C-98E2-E273AE21F356}" presName="hierRoot2" presStyleCnt="0">
        <dgm:presLayoutVars>
          <dgm:hierBranch val="init"/>
        </dgm:presLayoutVars>
      </dgm:prSet>
      <dgm:spPr/>
    </dgm:pt>
    <dgm:pt modelId="{9533E1A9-12C2-4896-8C43-536DDEA2931E}" type="pres">
      <dgm:prSet presAssocID="{84BF0FEF-7057-4F3C-98E2-E273AE21F356}" presName="rootComposite" presStyleCnt="0"/>
      <dgm:spPr/>
    </dgm:pt>
    <dgm:pt modelId="{50BD8C33-0264-4659-ACDB-42F67CBD7C9A}" type="pres">
      <dgm:prSet presAssocID="{84BF0FEF-7057-4F3C-98E2-E273AE21F356}" presName="rootText" presStyleLbl="node1" presStyleIdx="4" presStyleCnt="10">
        <dgm:presLayoutVars>
          <dgm:chMax/>
          <dgm:chPref val="3"/>
        </dgm:presLayoutVars>
      </dgm:prSet>
      <dgm:spPr/>
      <dgm:t>
        <a:bodyPr/>
        <a:lstStyle/>
        <a:p>
          <a:endParaRPr lang="zh-CN" altLang="en-US"/>
        </a:p>
      </dgm:t>
    </dgm:pt>
    <dgm:pt modelId="{53A1C849-24B0-471A-985C-E2066A425E1B}" type="pres">
      <dgm:prSet presAssocID="{84BF0FEF-7057-4F3C-98E2-E273AE21F356}" presName="titleText2" presStyleLbl="fgAcc1" presStyleIdx="4" presStyleCnt="10">
        <dgm:presLayoutVars>
          <dgm:chMax val="0"/>
          <dgm:chPref val="0"/>
        </dgm:presLayoutVars>
      </dgm:prSet>
      <dgm:spPr/>
      <dgm:t>
        <a:bodyPr/>
        <a:lstStyle/>
        <a:p>
          <a:endParaRPr lang="zh-CN" altLang="en-US"/>
        </a:p>
      </dgm:t>
    </dgm:pt>
    <dgm:pt modelId="{36B24935-3888-403A-BC56-1A6C519DA384}" type="pres">
      <dgm:prSet presAssocID="{84BF0FEF-7057-4F3C-98E2-E273AE21F356}" presName="rootConnector" presStyleLbl="node4" presStyleIdx="0" presStyleCnt="0"/>
      <dgm:spPr/>
      <dgm:t>
        <a:bodyPr/>
        <a:lstStyle/>
        <a:p>
          <a:endParaRPr lang="zh-CN" altLang="en-US"/>
        </a:p>
      </dgm:t>
    </dgm:pt>
    <dgm:pt modelId="{C12B9092-D6D9-4395-BF41-27BB95EA7EDB}" type="pres">
      <dgm:prSet presAssocID="{84BF0FEF-7057-4F3C-98E2-E273AE21F356}" presName="hierChild4" presStyleCnt="0"/>
      <dgm:spPr/>
    </dgm:pt>
    <dgm:pt modelId="{FDCEAC8C-5D78-4169-816D-1D0B30D8400A}" type="pres">
      <dgm:prSet presAssocID="{84BF0FEF-7057-4F3C-98E2-E273AE21F356}" presName="hierChild5" presStyleCnt="0"/>
      <dgm:spPr/>
    </dgm:pt>
    <dgm:pt modelId="{C65B23B2-7512-4867-BB41-18C8970ABF6F}" type="pres">
      <dgm:prSet presAssocID="{553C2957-57E2-44E6-A858-7D6B0A0DCA7F}" presName="hierChild5" presStyleCnt="0"/>
      <dgm:spPr/>
    </dgm:pt>
    <dgm:pt modelId="{A1896959-F915-467A-85A2-B36A19348A35}" type="pres">
      <dgm:prSet presAssocID="{5444B1A2-565A-4072-BCF1-3976562FA266}" presName="hierChild5" presStyleCnt="0"/>
      <dgm:spPr/>
    </dgm:pt>
    <dgm:pt modelId="{3E05B0C4-3745-4EB8-83A0-3A83FE8B2FD6}" type="pres">
      <dgm:prSet presAssocID="{3BCD975C-6F70-4D29-80B6-D80A08B95C45}" presName="Name37" presStyleLbl="parChTrans1D2" presStyleIdx="1" presStyleCnt="2"/>
      <dgm:spPr/>
      <dgm:t>
        <a:bodyPr/>
        <a:lstStyle/>
        <a:p>
          <a:endParaRPr lang="zh-CN" altLang="en-US"/>
        </a:p>
      </dgm:t>
    </dgm:pt>
    <dgm:pt modelId="{BC1E20F7-C7A1-461E-A3AD-75DAD82AD341}" type="pres">
      <dgm:prSet presAssocID="{07D4F94B-2977-4ED4-B990-47DE101BE8DA}" presName="hierRoot2" presStyleCnt="0">
        <dgm:presLayoutVars>
          <dgm:hierBranch val="init"/>
        </dgm:presLayoutVars>
      </dgm:prSet>
      <dgm:spPr/>
    </dgm:pt>
    <dgm:pt modelId="{08B28B9B-B55B-4A19-9750-AA740A40BD4B}" type="pres">
      <dgm:prSet presAssocID="{07D4F94B-2977-4ED4-B990-47DE101BE8DA}" presName="rootComposite" presStyleCnt="0"/>
      <dgm:spPr/>
    </dgm:pt>
    <dgm:pt modelId="{AEC259F7-924A-4721-969A-D99E789839FB}" type="pres">
      <dgm:prSet presAssocID="{07D4F94B-2977-4ED4-B990-47DE101BE8DA}" presName="rootText" presStyleLbl="node1" presStyleIdx="5" presStyleCnt="10">
        <dgm:presLayoutVars>
          <dgm:chMax/>
          <dgm:chPref val="3"/>
        </dgm:presLayoutVars>
      </dgm:prSet>
      <dgm:spPr/>
      <dgm:t>
        <a:bodyPr/>
        <a:lstStyle/>
        <a:p>
          <a:endParaRPr lang="zh-CN" altLang="en-US"/>
        </a:p>
      </dgm:t>
    </dgm:pt>
    <dgm:pt modelId="{37D64C77-BBDD-4F86-AA68-98BA6B709CB4}" type="pres">
      <dgm:prSet presAssocID="{07D4F94B-2977-4ED4-B990-47DE101BE8DA}" presName="titleText2" presStyleLbl="fgAcc1" presStyleIdx="5" presStyleCnt="10">
        <dgm:presLayoutVars>
          <dgm:chMax val="0"/>
          <dgm:chPref val="0"/>
        </dgm:presLayoutVars>
      </dgm:prSet>
      <dgm:spPr/>
      <dgm:t>
        <a:bodyPr/>
        <a:lstStyle/>
        <a:p>
          <a:endParaRPr lang="zh-CN" altLang="en-US"/>
        </a:p>
      </dgm:t>
    </dgm:pt>
    <dgm:pt modelId="{D86FB805-90D7-4264-8540-3E9A86C3F104}" type="pres">
      <dgm:prSet presAssocID="{07D4F94B-2977-4ED4-B990-47DE101BE8DA}" presName="rootConnector" presStyleLbl="node2" presStyleIdx="0" presStyleCnt="0"/>
      <dgm:spPr/>
      <dgm:t>
        <a:bodyPr/>
        <a:lstStyle/>
        <a:p>
          <a:endParaRPr lang="zh-CN" altLang="en-US"/>
        </a:p>
      </dgm:t>
    </dgm:pt>
    <dgm:pt modelId="{D1DE7477-049E-4F8D-8722-CC54D9C9C63A}" type="pres">
      <dgm:prSet presAssocID="{07D4F94B-2977-4ED4-B990-47DE101BE8DA}" presName="hierChild4" presStyleCnt="0"/>
      <dgm:spPr/>
    </dgm:pt>
    <dgm:pt modelId="{F29E9524-3C78-4E63-A8D9-E4E8D3823159}" type="pres">
      <dgm:prSet presAssocID="{9487FA4B-0BC4-4BAE-AABF-D91B92AA2621}" presName="Name37" presStyleLbl="parChTrans1D3" presStyleIdx="2" presStyleCnt="4"/>
      <dgm:spPr/>
      <dgm:t>
        <a:bodyPr/>
        <a:lstStyle/>
        <a:p>
          <a:endParaRPr lang="zh-CN" altLang="en-US"/>
        </a:p>
      </dgm:t>
    </dgm:pt>
    <dgm:pt modelId="{AFD47140-2906-4493-AAF1-CD4254BE7DB2}" type="pres">
      <dgm:prSet presAssocID="{0C08EABD-CA3D-4AD4-A812-F36DE9CFD84F}" presName="hierRoot2" presStyleCnt="0">
        <dgm:presLayoutVars>
          <dgm:hierBranch val="init"/>
        </dgm:presLayoutVars>
      </dgm:prSet>
      <dgm:spPr/>
    </dgm:pt>
    <dgm:pt modelId="{DDDD395A-3909-4DC1-8FC5-6EA209ECD20F}" type="pres">
      <dgm:prSet presAssocID="{0C08EABD-CA3D-4AD4-A812-F36DE9CFD84F}" presName="rootComposite" presStyleCnt="0"/>
      <dgm:spPr/>
    </dgm:pt>
    <dgm:pt modelId="{6B999E43-88D2-4FF2-9CCC-DB97EC4BED2F}" type="pres">
      <dgm:prSet presAssocID="{0C08EABD-CA3D-4AD4-A812-F36DE9CFD84F}" presName="rootText" presStyleLbl="node1" presStyleIdx="6" presStyleCnt="10">
        <dgm:presLayoutVars>
          <dgm:chMax/>
          <dgm:chPref val="3"/>
        </dgm:presLayoutVars>
      </dgm:prSet>
      <dgm:spPr/>
      <dgm:t>
        <a:bodyPr/>
        <a:lstStyle/>
        <a:p>
          <a:endParaRPr lang="zh-CN" altLang="en-US"/>
        </a:p>
      </dgm:t>
    </dgm:pt>
    <dgm:pt modelId="{63BFB466-B593-4970-9DB7-13AC77BF6B4A}" type="pres">
      <dgm:prSet presAssocID="{0C08EABD-CA3D-4AD4-A812-F36DE9CFD84F}" presName="titleText2" presStyleLbl="fgAcc1" presStyleIdx="6" presStyleCnt="10">
        <dgm:presLayoutVars>
          <dgm:chMax val="0"/>
          <dgm:chPref val="0"/>
        </dgm:presLayoutVars>
      </dgm:prSet>
      <dgm:spPr/>
      <dgm:t>
        <a:bodyPr/>
        <a:lstStyle/>
        <a:p>
          <a:endParaRPr lang="zh-CN" altLang="en-US"/>
        </a:p>
      </dgm:t>
    </dgm:pt>
    <dgm:pt modelId="{112BBAC8-3AF8-46FB-A55F-41D0A93FF5D7}" type="pres">
      <dgm:prSet presAssocID="{0C08EABD-CA3D-4AD4-A812-F36DE9CFD84F}" presName="rootConnector" presStyleLbl="node3" presStyleIdx="0" presStyleCnt="0"/>
      <dgm:spPr/>
      <dgm:t>
        <a:bodyPr/>
        <a:lstStyle/>
        <a:p>
          <a:endParaRPr lang="zh-CN" altLang="en-US"/>
        </a:p>
      </dgm:t>
    </dgm:pt>
    <dgm:pt modelId="{F729A676-E536-4465-B8BF-A423E46454F8}" type="pres">
      <dgm:prSet presAssocID="{0C08EABD-CA3D-4AD4-A812-F36DE9CFD84F}" presName="hierChild4" presStyleCnt="0"/>
      <dgm:spPr/>
    </dgm:pt>
    <dgm:pt modelId="{1693D3E0-5F0F-49DA-98EB-F03905CF65FD}" type="pres">
      <dgm:prSet presAssocID="{579DBB0D-9221-4A97-B402-7D5410CD611F}" presName="Name37" presStyleLbl="parChTrans1D4" presStyleIdx="2" presStyleCnt="4"/>
      <dgm:spPr/>
      <dgm:t>
        <a:bodyPr/>
        <a:lstStyle/>
        <a:p>
          <a:endParaRPr lang="zh-CN" altLang="en-US"/>
        </a:p>
      </dgm:t>
    </dgm:pt>
    <dgm:pt modelId="{5B288167-0963-49E0-99F3-75B86C890D39}" type="pres">
      <dgm:prSet presAssocID="{637E235D-24F4-4EC6-89CA-05D10103080A}" presName="hierRoot2" presStyleCnt="0">
        <dgm:presLayoutVars>
          <dgm:hierBranch val="init"/>
        </dgm:presLayoutVars>
      </dgm:prSet>
      <dgm:spPr/>
    </dgm:pt>
    <dgm:pt modelId="{D5704EBD-10BA-4243-B082-77AF173017A6}" type="pres">
      <dgm:prSet presAssocID="{637E235D-24F4-4EC6-89CA-05D10103080A}" presName="rootComposite" presStyleCnt="0"/>
      <dgm:spPr/>
    </dgm:pt>
    <dgm:pt modelId="{BD00BA98-F222-44E3-8B6F-9876B90A2A21}" type="pres">
      <dgm:prSet presAssocID="{637E235D-24F4-4EC6-89CA-05D10103080A}" presName="rootText" presStyleLbl="node1" presStyleIdx="7" presStyleCnt="10">
        <dgm:presLayoutVars>
          <dgm:chMax/>
          <dgm:chPref val="3"/>
        </dgm:presLayoutVars>
      </dgm:prSet>
      <dgm:spPr/>
      <dgm:t>
        <a:bodyPr/>
        <a:lstStyle/>
        <a:p>
          <a:endParaRPr lang="zh-CN" altLang="en-US"/>
        </a:p>
      </dgm:t>
    </dgm:pt>
    <dgm:pt modelId="{0A1587E0-F6F8-4E8E-81BB-AA9F527E5C06}" type="pres">
      <dgm:prSet presAssocID="{637E235D-24F4-4EC6-89CA-05D10103080A}" presName="titleText2" presStyleLbl="fgAcc1" presStyleIdx="7" presStyleCnt="10">
        <dgm:presLayoutVars>
          <dgm:chMax val="0"/>
          <dgm:chPref val="0"/>
        </dgm:presLayoutVars>
      </dgm:prSet>
      <dgm:spPr/>
      <dgm:t>
        <a:bodyPr/>
        <a:lstStyle/>
        <a:p>
          <a:endParaRPr lang="zh-CN" altLang="en-US"/>
        </a:p>
      </dgm:t>
    </dgm:pt>
    <dgm:pt modelId="{C445E2DD-3E64-4145-92FA-FA15C9BA8362}" type="pres">
      <dgm:prSet presAssocID="{637E235D-24F4-4EC6-89CA-05D10103080A}" presName="rootConnector" presStyleLbl="node4" presStyleIdx="0" presStyleCnt="0"/>
      <dgm:spPr/>
      <dgm:t>
        <a:bodyPr/>
        <a:lstStyle/>
        <a:p>
          <a:endParaRPr lang="zh-CN" altLang="en-US"/>
        </a:p>
      </dgm:t>
    </dgm:pt>
    <dgm:pt modelId="{412D02C9-8C7A-41B8-AD6B-66C3AFA70713}" type="pres">
      <dgm:prSet presAssocID="{637E235D-24F4-4EC6-89CA-05D10103080A}" presName="hierChild4" presStyleCnt="0"/>
      <dgm:spPr/>
    </dgm:pt>
    <dgm:pt modelId="{78D0C839-6EC1-422C-A677-2379DC03A6F8}" type="pres">
      <dgm:prSet presAssocID="{637E235D-24F4-4EC6-89CA-05D10103080A}" presName="hierChild5" presStyleCnt="0"/>
      <dgm:spPr/>
    </dgm:pt>
    <dgm:pt modelId="{9AC86CE2-F04D-44D9-9BB7-EF7C2895D4E8}" type="pres">
      <dgm:prSet presAssocID="{0C08EABD-CA3D-4AD4-A812-F36DE9CFD84F}" presName="hierChild5" presStyleCnt="0"/>
      <dgm:spPr/>
    </dgm:pt>
    <dgm:pt modelId="{48D7FC09-AB57-47B2-844F-17F5FC6C4D58}" type="pres">
      <dgm:prSet presAssocID="{57E092B4-B742-4834-89FF-60E0EFD61B61}" presName="Name37" presStyleLbl="parChTrans1D3" presStyleIdx="3" presStyleCnt="4"/>
      <dgm:spPr/>
      <dgm:t>
        <a:bodyPr/>
        <a:lstStyle/>
        <a:p>
          <a:endParaRPr lang="zh-CN" altLang="en-US"/>
        </a:p>
      </dgm:t>
    </dgm:pt>
    <dgm:pt modelId="{102617ED-1298-4367-8F69-D0AD604C1EEA}" type="pres">
      <dgm:prSet presAssocID="{9E3CDD09-EF2B-444F-B586-F3ADE483DE49}" presName="hierRoot2" presStyleCnt="0">
        <dgm:presLayoutVars>
          <dgm:hierBranch val="init"/>
        </dgm:presLayoutVars>
      </dgm:prSet>
      <dgm:spPr/>
    </dgm:pt>
    <dgm:pt modelId="{BF7B722B-1EFA-4572-A8A4-BEA9B62358E6}" type="pres">
      <dgm:prSet presAssocID="{9E3CDD09-EF2B-444F-B586-F3ADE483DE49}" presName="rootComposite" presStyleCnt="0"/>
      <dgm:spPr/>
    </dgm:pt>
    <dgm:pt modelId="{DA83104F-09F6-434A-A75B-6420860942F8}" type="pres">
      <dgm:prSet presAssocID="{9E3CDD09-EF2B-444F-B586-F3ADE483DE49}" presName="rootText" presStyleLbl="node1" presStyleIdx="8" presStyleCnt="10">
        <dgm:presLayoutVars>
          <dgm:chMax/>
          <dgm:chPref val="3"/>
        </dgm:presLayoutVars>
      </dgm:prSet>
      <dgm:spPr/>
      <dgm:t>
        <a:bodyPr/>
        <a:lstStyle/>
        <a:p>
          <a:endParaRPr lang="zh-CN" altLang="en-US"/>
        </a:p>
      </dgm:t>
    </dgm:pt>
    <dgm:pt modelId="{0FA48DC9-A570-4BCA-9864-B699BE9DC0CC}" type="pres">
      <dgm:prSet presAssocID="{9E3CDD09-EF2B-444F-B586-F3ADE483DE49}" presName="titleText2" presStyleLbl="fgAcc1" presStyleIdx="8" presStyleCnt="10">
        <dgm:presLayoutVars>
          <dgm:chMax val="0"/>
          <dgm:chPref val="0"/>
        </dgm:presLayoutVars>
      </dgm:prSet>
      <dgm:spPr/>
      <dgm:t>
        <a:bodyPr/>
        <a:lstStyle/>
        <a:p>
          <a:endParaRPr lang="zh-CN" altLang="en-US"/>
        </a:p>
      </dgm:t>
    </dgm:pt>
    <dgm:pt modelId="{0FDA4D91-1499-45D3-993E-806D01E6813E}" type="pres">
      <dgm:prSet presAssocID="{9E3CDD09-EF2B-444F-B586-F3ADE483DE49}" presName="rootConnector" presStyleLbl="node3" presStyleIdx="0" presStyleCnt="0"/>
      <dgm:spPr/>
      <dgm:t>
        <a:bodyPr/>
        <a:lstStyle/>
        <a:p>
          <a:endParaRPr lang="zh-CN" altLang="en-US"/>
        </a:p>
      </dgm:t>
    </dgm:pt>
    <dgm:pt modelId="{5A9B9292-6907-4BEF-8F1F-F519054E36E6}" type="pres">
      <dgm:prSet presAssocID="{9E3CDD09-EF2B-444F-B586-F3ADE483DE49}" presName="hierChild4" presStyleCnt="0"/>
      <dgm:spPr/>
    </dgm:pt>
    <dgm:pt modelId="{9401235D-BF0A-4CC4-A18E-E9CAAA403602}" type="pres">
      <dgm:prSet presAssocID="{E72F9561-7E9A-4606-B785-E4BA00B15D76}" presName="Name37" presStyleLbl="parChTrans1D4" presStyleIdx="3" presStyleCnt="4"/>
      <dgm:spPr/>
      <dgm:t>
        <a:bodyPr/>
        <a:lstStyle/>
        <a:p>
          <a:endParaRPr lang="zh-CN" altLang="en-US"/>
        </a:p>
      </dgm:t>
    </dgm:pt>
    <dgm:pt modelId="{BDEA1E7C-24D0-4FAB-8947-C2011B1805C5}" type="pres">
      <dgm:prSet presAssocID="{E662231B-371C-45FF-9E12-B44B0E6899B2}" presName="hierRoot2" presStyleCnt="0">
        <dgm:presLayoutVars>
          <dgm:hierBranch val="init"/>
        </dgm:presLayoutVars>
      </dgm:prSet>
      <dgm:spPr/>
    </dgm:pt>
    <dgm:pt modelId="{2890F8C0-8874-4704-AAD3-DC13D761F039}" type="pres">
      <dgm:prSet presAssocID="{E662231B-371C-45FF-9E12-B44B0E6899B2}" presName="rootComposite" presStyleCnt="0"/>
      <dgm:spPr/>
    </dgm:pt>
    <dgm:pt modelId="{9A4EA20C-68F3-4D32-B50E-ED0295C9E96E}" type="pres">
      <dgm:prSet presAssocID="{E662231B-371C-45FF-9E12-B44B0E6899B2}" presName="rootText" presStyleLbl="node1" presStyleIdx="9" presStyleCnt="10">
        <dgm:presLayoutVars>
          <dgm:chMax/>
          <dgm:chPref val="3"/>
        </dgm:presLayoutVars>
      </dgm:prSet>
      <dgm:spPr/>
      <dgm:t>
        <a:bodyPr/>
        <a:lstStyle/>
        <a:p>
          <a:endParaRPr lang="zh-CN" altLang="en-US"/>
        </a:p>
      </dgm:t>
    </dgm:pt>
    <dgm:pt modelId="{2858760F-EE49-430D-BD6C-7033B9FCB3D6}" type="pres">
      <dgm:prSet presAssocID="{E662231B-371C-45FF-9E12-B44B0E6899B2}" presName="titleText2" presStyleLbl="fgAcc1" presStyleIdx="9" presStyleCnt="10">
        <dgm:presLayoutVars>
          <dgm:chMax val="0"/>
          <dgm:chPref val="0"/>
        </dgm:presLayoutVars>
      </dgm:prSet>
      <dgm:spPr/>
      <dgm:t>
        <a:bodyPr/>
        <a:lstStyle/>
        <a:p>
          <a:endParaRPr lang="zh-CN" altLang="en-US"/>
        </a:p>
      </dgm:t>
    </dgm:pt>
    <dgm:pt modelId="{4AE1729C-4963-4CC1-A93D-18A2AA381A61}" type="pres">
      <dgm:prSet presAssocID="{E662231B-371C-45FF-9E12-B44B0E6899B2}" presName="rootConnector" presStyleLbl="node4" presStyleIdx="0" presStyleCnt="0"/>
      <dgm:spPr/>
      <dgm:t>
        <a:bodyPr/>
        <a:lstStyle/>
        <a:p>
          <a:endParaRPr lang="zh-CN" altLang="en-US"/>
        </a:p>
      </dgm:t>
    </dgm:pt>
    <dgm:pt modelId="{B1CD5A31-C2A1-415D-8BF2-3F7B4DD1D400}" type="pres">
      <dgm:prSet presAssocID="{E662231B-371C-45FF-9E12-B44B0E6899B2}" presName="hierChild4" presStyleCnt="0"/>
      <dgm:spPr/>
    </dgm:pt>
    <dgm:pt modelId="{73B645DF-04C9-4887-B390-A09FE7978E80}" type="pres">
      <dgm:prSet presAssocID="{E662231B-371C-45FF-9E12-B44B0E6899B2}" presName="hierChild5" presStyleCnt="0"/>
      <dgm:spPr/>
    </dgm:pt>
    <dgm:pt modelId="{807DC845-235C-42FB-8160-62C6FAA2D2C4}" type="pres">
      <dgm:prSet presAssocID="{9E3CDD09-EF2B-444F-B586-F3ADE483DE49}" presName="hierChild5" presStyleCnt="0"/>
      <dgm:spPr/>
    </dgm:pt>
    <dgm:pt modelId="{58D502FD-1BC8-48B6-B53A-CD44CB89562E}" type="pres">
      <dgm:prSet presAssocID="{07D4F94B-2977-4ED4-B990-47DE101BE8DA}" presName="hierChild5" presStyleCnt="0"/>
      <dgm:spPr/>
    </dgm:pt>
    <dgm:pt modelId="{82C04F42-4DF6-4E6C-AA31-AA732E7A95AD}" type="pres">
      <dgm:prSet presAssocID="{A16A18A3-F396-4C29-9409-BD0D63914857}" presName="hierChild3" presStyleCnt="0"/>
      <dgm:spPr/>
    </dgm:pt>
  </dgm:ptLst>
  <dgm:cxnLst>
    <dgm:cxn modelId="{747FA2CB-689D-4269-AED2-86A5F16C71E9}" type="presOf" srcId="{D0314ADC-46D9-4111-840A-047317A28562}" destId="{B3128891-3A54-402B-8043-6D59BEBA8A62}" srcOrd="0" destOrd="0" presId="urn:microsoft.com/office/officeart/2008/layout/NameandTitleOrganizationalChart"/>
    <dgm:cxn modelId="{68735BEE-3548-4C64-A2E5-744F8ECB02FD}" srcId="{07D4F94B-2977-4ED4-B990-47DE101BE8DA}" destId="{9E3CDD09-EF2B-444F-B586-F3ADE483DE49}" srcOrd="1" destOrd="0" parTransId="{57E092B4-B742-4834-89FF-60E0EFD61B61}" sibTransId="{A081E7F0-06CC-4E26-8CE7-8985D439B18D}"/>
    <dgm:cxn modelId="{B02DEE18-5EE7-45AB-B5CA-A5CF5585C09D}" type="presOf" srcId="{637E235D-24F4-4EC6-89CA-05D10103080A}" destId="{C445E2DD-3E64-4145-92FA-FA15C9BA8362}" srcOrd="1" destOrd="0" presId="urn:microsoft.com/office/officeart/2008/layout/NameandTitleOrganizationalChart"/>
    <dgm:cxn modelId="{444951B0-393B-4D4A-A3D8-1884FE274ADF}" type="presOf" srcId="{553C2957-57E2-44E6-A858-7D6B0A0DCA7F}" destId="{7C4E9B4F-A7B0-4BBB-BFB1-289FD254C90A}" srcOrd="0" destOrd="0" presId="urn:microsoft.com/office/officeart/2008/layout/NameandTitleOrganizationalChart"/>
    <dgm:cxn modelId="{99637FF8-1605-4633-8F6A-925E2747BD36}" type="presOf" srcId="{A16A18A3-F396-4C29-9409-BD0D63914857}" destId="{69F041AC-3221-4D3B-9FB8-5A09F6C70E14}" srcOrd="1" destOrd="0" presId="urn:microsoft.com/office/officeart/2008/layout/NameandTitleOrganizationalChart"/>
    <dgm:cxn modelId="{F9436304-C0AE-425E-901F-24F0C6C4629C}" srcId="{792A4C06-E7BC-4069-B54B-0A76B35180F6}" destId="{D0314ADC-46D9-4111-840A-047317A28562}" srcOrd="0" destOrd="0" parTransId="{2954F0F4-6CB4-4CD4-B943-3342CA1F536D}" sibTransId="{ECE927CA-2146-4E2B-AB17-F6B43570D791}"/>
    <dgm:cxn modelId="{55EE79E9-3563-46A8-BC24-75AE4ED330B6}" srcId="{0C08EABD-CA3D-4AD4-A812-F36DE9CFD84F}" destId="{637E235D-24F4-4EC6-89CA-05D10103080A}" srcOrd="0" destOrd="0" parTransId="{579DBB0D-9221-4A97-B402-7D5410CD611F}" sibTransId="{049FA705-6663-4127-9E53-5FA74EA0FE2D}"/>
    <dgm:cxn modelId="{C14334F4-7B50-4FE4-9FD4-B0625E9B6C6D}" type="presOf" srcId="{47F1C4D4-43DA-443D-AB0D-E287AA9B075E}" destId="{7620995B-A82C-4370-9170-E9CE3E52371D}" srcOrd="0" destOrd="0" presId="urn:microsoft.com/office/officeart/2008/layout/NameandTitleOrganizationalChart"/>
    <dgm:cxn modelId="{D1A6D479-9253-4A0D-8231-584F144471B4}" type="presOf" srcId="{5444B1A2-565A-4072-BCF1-3976562FA266}" destId="{C330F3C5-A2D0-4F4B-92DD-49C3443F716F}" srcOrd="1" destOrd="0" presId="urn:microsoft.com/office/officeart/2008/layout/NameandTitleOrganizationalChart"/>
    <dgm:cxn modelId="{64015295-86B5-44FB-852A-3D8EDC720076}" srcId="{A16A18A3-F396-4C29-9409-BD0D63914857}" destId="{5444B1A2-565A-4072-BCF1-3976562FA266}" srcOrd="0" destOrd="0" parTransId="{68140644-985C-41E0-89CC-52F2E5AEE8DA}" sibTransId="{428DC851-E797-43B8-8C7F-DE238D3A12F4}"/>
    <dgm:cxn modelId="{A2293C50-6C28-4670-8E38-8B5D1A71227F}" srcId="{63F6A45B-6674-4AC0-AB62-FD21B64F82EF}" destId="{A16A18A3-F396-4C29-9409-BD0D63914857}" srcOrd="0" destOrd="0" parTransId="{3DBA85A9-C44B-435D-8993-233819658588}" sibTransId="{47F1C4D4-43DA-443D-AB0D-E287AA9B075E}"/>
    <dgm:cxn modelId="{F36ED685-95F6-49D4-B7BF-D20F0D970C36}" type="presOf" srcId="{428DC851-E797-43B8-8C7F-DE238D3A12F4}" destId="{61A26E18-E120-462B-A868-D5CD379CFFFA}" srcOrd="0" destOrd="0" presId="urn:microsoft.com/office/officeart/2008/layout/NameandTitleOrganizationalChart"/>
    <dgm:cxn modelId="{CA822E4C-6058-44BC-82C6-FF9955287025}" type="presOf" srcId="{E662231B-371C-45FF-9E12-B44B0E6899B2}" destId="{4AE1729C-4963-4CC1-A93D-18A2AA381A61}" srcOrd="1" destOrd="0" presId="urn:microsoft.com/office/officeart/2008/layout/NameandTitleOrganizationalChart"/>
    <dgm:cxn modelId="{2B441AD0-F5AC-4798-A66D-619E5959B5D1}" type="presOf" srcId="{0C08EABD-CA3D-4AD4-A812-F36DE9CFD84F}" destId="{112BBAC8-3AF8-46FB-A55F-41D0A93FF5D7}" srcOrd="1" destOrd="0" presId="urn:microsoft.com/office/officeart/2008/layout/NameandTitleOrganizationalChart"/>
    <dgm:cxn modelId="{71323D91-5E12-4D32-9C7D-6A7E3E5E94F1}" type="presOf" srcId="{3BCD975C-6F70-4D29-80B6-D80A08B95C45}" destId="{3E05B0C4-3745-4EB8-83A0-3A83FE8B2FD6}" srcOrd="0" destOrd="0" presId="urn:microsoft.com/office/officeart/2008/layout/NameandTitleOrganizationalChart"/>
    <dgm:cxn modelId="{6A072883-6254-4E0D-B33B-D4BA0340D989}" type="presOf" srcId="{B32920CE-D9DC-4F01-B9BC-A53133910AD7}" destId="{D7667BB5-4FFF-497E-83B9-1AB92F0244D2}" srcOrd="0" destOrd="0" presId="urn:microsoft.com/office/officeart/2008/layout/NameandTitleOrganizationalChart"/>
    <dgm:cxn modelId="{BE854943-CE8D-48CB-8DB1-7CD29CC502B7}" type="presOf" srcId="{792A4C06-E7BC-4069-B54B-0A76B35180F6}" destId="{62CE9FEC-AE94-4667-AAB2-DC01E12C884F}" srcOrd="1" destOrd="0" presId="urn:microsoft.com/office/officeart/2008/layout/NameandTitleOrganizationalChart"/>
    <dgm:cxn modelId="{E55D260B-9831-44F1-9084-E27B9C397A1E}" type="presOf" srcId="{9487FA4B-0BC4-4BAE-AABF-D91B92AA2621}" destId="{F29E9524-3C78-4E63-A8D9-E4E8D3823159}" srcOrd="0" destOrd="0" presId="urn:microsoft.com/office/officeart/2008/layout/NameandTitleOrganizationalChart"/>
    <dgm:cxn modelId="{E009E49B-32EC-488F-A111-AB38019FE425}" type="presOf" srcId="{AABF27AD-8614-4C20-AEDF-E4A133CD0A22}" destId="{CBB0D36F-B142-402D-973A-ECEBD093C088}" srcOrd="0" destOrd="0" presId="urn:microsoft.com/office/officeart/2008/layout/NameandTitleOrganizationalChart"/>
    <dgm:cxn modelId="{ACCEB9FE-6892-495C-9CB5-61451BB7AC09}" type="presOf" srcId="{2AF30B85-E616-45B6-B889-CCCD781FBF4B}" destId="{E8246DF8-8E34-4230-99EB-84CF965EA430}" srcOrd="0" destOrd="0" presId="urn:microsoft.com/office/officeart/2008/layout/NameandTitleOrganizationalChart"/>
    <dgm:cxn modelId="{C6B996AC-E839-4883-8A9D-3C8D6B869C92}" type="presOf" srcId="{95F30A86-E478-46AC-A120-3103E077DEE2}" destId="{2858760F-EE49-430D-BD6C-7033B9FCB3D6}" srcOrd="0" destOrd="0" presId="urn:microsoft.com/office/officeart/2008/layout/NameandTitleOrganizationalChart"/>
    <dgm:cxn modelId="{5F7DBFFF-4986-4CFA-AEA0-801FAE51DFF6}" type="presOf" srcId="{D0314ADC-46D9-4111-840A-047317A28562}" destId="{551DACE3-32CC-4F40-B4D7-01924561C437}" srcOrd="1" destOrd="0" presId="urn:microsoft.com/office/officeart/2008/layout/NameandTitleOrganizationalChart"/>
    <dgm:cxn modelId="{AB2414AE-4C43-4980-BAEB-73A37C053EA4}" type="presOf" srcId="{A081E7F0-06CC-4E26-8CE7-8985D439B18D}" destId="{0FA48DC9-A570-4BCA-9864-B699BE9DC0CC}" srcOrd="0" destOrd="0" presId="urn:microsoft.com/office/officeart/2008/layout/NameandTitleOrganizationalChart"/>
    <dgm:cxn modelId="{3D91B7CC-7C0D-473B-B7E0-FBF64F5FDB27}" type="presOf" srcId="{ECE927CA-2146-4E2B-AB17-F6B43570D791}" destId="{431F44C7-A2B1-47CA-8583-F50CAE187448}" srcOrd="0" destOrd="0" presId="urn:microsoft.com/office/officeart/2008/layout/NameandTitleOrganizationalChart"/>
    <dgm:cxn modelId="{1F92A42C-6745-48DF-9CEB-9CB5D8BB07FE}" type="presOf" srcId="{84BF0FEF-7057-4F3C-98E2-E273AE21F356}" destId="{50BD8C33-0264-4659-ACDB-42F67CBD7C9A}" srcOrd="0" destOrd="0" presId="urn:microsoft.com/office/officeart/2008/layout/NameandTitleOrganizationalChart"/>
    <dgm:cxn modelId="{BAB29C87-02DC-4C36-AB3F-6F3B57EB6288}" srcId="{553C2957-57E2-44E6-A858-7D6B0A0DCA7F}" destId="{84BF0FEF-7057-4F3C-98E2-E273AE21F356}" srcOrd="0" destOrd="0" parTransId="{B88785EE-421D-42F3-B12A-01C0138AA4A4}" sibTransId="{AA68F1F6-99BD-421D-853B-62F43DA4BAE3}"/>
    <dgm:cxn modelId="{22D8DCC3-C666-4166-ADE2-C2C2F2524633}" type="presOf" srcId="{A977B4D0-BDE8-44F6-9BE3-9B803D9B82EC}" destId="{37D64C77-BBDD-4F86-AA68-98BA6B709CB4}" srcOrd="0" destOrd="0" presId="urn:microsoft.com/office/officeart/2008/layout/NameandTitleOrganizationalChart"/>
    <dgm:cxn modelId="{0B5B8FE1-3E54-4325-9C61-B74B4B60E37A}" type="presOf" srcId="{68140644-985C-41E0-89CC-52F2E5AEE8DA}" destId="{E408B8ED-6C17-4ABD-B0C8-71E3CF7F4865}" srcOrd="0" destOrd="0" presId="urn:microsoft.com/office/officeart/2008/layout/NameandTitleOrganizationalChart"/>
    <dgm:cxn modelId="{300E4E27-71EE-4562-A58F-C0CA2BB2DC8F}" type="presOf" srcId="{E72F9561-7E9A-4606-B785-E4BA00B15D76}" destId="{9401235D-BF0A-4CC4-A18E-E9CAAA403602}" srcOrd="0" destOrd="0" presId="urn:microsoft.com/office/officeart/2008/layout/NameandTitleOrganizationalChart"/>
    <dgm:cxn modelId="{38DCA9AE-DD78-4FE7-9B2B-82D74E043D62}" srcId="{5444B1A2-565A-4072-BCF1-3976562FA266}" destId="{553C2957-57E2-44E6-A858-7D6B0A0DCA7F}" srcOrd="1" destOrd="0" parTransId="{6405A58B-80DC-4762-8A91-C8B527D65D6B}" sibTransId="{B32920CE-D9DC-4F01-B9BC-A53133910AD7}"/>
    <dgm:cxn modelId="{5DBEDEBC-3BF9-4CE3-B9EF-F0F6127E1E54}" type="presOf" srcId="{579DBB0D-9221-4A97-B402-7D5410CD611F}" destId="{1693D3E0-5F0F-49DA-98EB-F03905CF65FD}" srcOrd="0" destOrd="0" presId="urn:microsoft.com/office/officeart/2008/layout/NameandTitleOrganizationalChart"/>
    <dgm:cxn modelId="{9A96AAB0-48CC-432B-A2D3-D13939BF2978}" type="presOf" srcId="{6405A58B-80DC-4762-8A91-C8B527D65D6B}" destId="{37B82D21-FA57-417A-AF53-87B6A569A388}" srcOrd="0" destOrd="0" presId="urn:microsoft.com/office/officeart/2008/layout/NameandTitleOrganizationalChart"/>
    <dgm:cxn modelId="{BC55BAF6-FD98-4FE6-947A-94D9007684CF}" type="presOf" srcId="{637E235D-24F4-4EC6-89CA-05D10103080A}" destId="{BD00BA98-F222-44E3-8B6F-9876B90A2A21}" srcOrd="0" destOrd="0" presId="urn:microsoft.com/office/officeart/2008/layout/NameandTitleOrganizationalChart"/>
    <dgm:cxn modelId="{942F661E-CC71-4BF2-BD9B-EA4C2C553E89}" type="presOf" srcId="{AA68F1F6-99BD-421D-853B-62F43DA4BAE3}" destId="{53A1C849-24B0-471A-985C-E2066A425E1B}" srcOrd="0" destOrd="0" presId="urn:microsoft.com/office/officeart/2008/layout/NameandTitleOrganizationalChart"/>
    <dgm:cxn modelId="{3D8E36C9-9694-4395-A05E-D06B07257112}" type="presOf" srcId="{E662231B-371C-45FF-9E12-B44B0E6899B2}" destId="{9A4EA20C-68F3-4D32-B50E-ED0295C9E96E}" srcOrd="0" destOrd="0" presId="urn:microsoft.com/office/officeart/2008/layout/NameandTitleOrganizationalChart"/>
    <dgm:cxn modelId="{E10BAACC-7335-497E-A376-CEF2CA46254D}" type="presOf" srcId="{07D4F94B-2977-4ED4-B990-47DE101BE8DA}" destId="{AEC259F7-924A-4721-969A-D99E789839FB}" srcOrd="0" destOrd="0" presId="urn:microsoft.com/office/officeart/2008/layout/NameandTitleOrganizationalChart"/>
    <dgm:cxn modelId="{896BC311-5ECF-47C2-AC3C-24EFB48A39B6}" type="presOf" srcId="{5444B1A2-565A-4072-BCF1-3976562FA266}" destId="{E00108A5-0D60-4600-99B5-AFFCA73BDF45}" srcOrd="0" destOrd="0" presId="urn:microsoft.com/office/officeart/2008/layout/NameandTitleOrganizationalChart"/>
    <dgm:cxn modelId="{DFF152C7-1F88-484E-96BB-6B5652A6F0CA}" srcId="{A16A18A3-F396-4C29-9409-BD0D63914857}" destId="{07D4F94B-2977-4ED4-B990-47DE101BE8DA}" srcOrd="1" destOrd="0" parTransId="{3BCD975C-6F70-4D29-80B6-D80A08B95C45}" sibTransId="{A977B4D0-BDE8-44F6-9BE3-9B803D9B82EC}"/>
    <dgm:cxn modelId="{65C3C0A8-8766-4930-96FA-78C1D6431991}" type="presOf" srcId="{9E3CDD09-EF2B-444F-B586-F3ADE483DE49}" destId="{0FDA4D91-1499-45D3-993E-806D01E6813E}" srcOrd="1" destOrd="0" presId="urn:microsoft.com/office/officeart/2008/layout/NameandTitleOrganizationalChart"/>
    <dgm:cxn modelId="{41EBF60F-7F3B-4997-8863-913CA23E4E7C}" type="presOf" srcId="{07D4F94B-2977-4ED4-B990-47DE101BE8DA}" destId="{D86FB805-90D7-4264-8540-3E9A86C3F104}" srcOrd="1" destOrd="0" presId="urn:microsoft.com/office/officeart/2008/layout/NameandTitleOrganizationalChart"/>
    <dgm:cxn modelId="{2297E063-4EB8-4783-8126-60D9905662D8}" type="presOf" srcId="{9E3CDD09-EF2B-444F-B586-F3ADE483DE49}" destId="{DA83104F-09F6-434A-A75B-6420860942F8}" srcOrd="0" destOrd="0" presId="urn:microsoft.com/office/officeart/2008/layout/NameandTitleOrganizationalChart"/>
    <dgm:cxn modelId="{1754C143-7C4C-4DBC-9A0F-D81A9DDB8213}" srcId="{07D4F94B-2977-4ED4-B990-47DE101BE8DA}" destId="{0C08EABD-CA3D-4AD4-A812-F36DE9CFD84F}" srcOrd="0" destOrd="0" parTransId="{9487FA4B-0BC4-4BAE-AABF-D91B92AA2621}" sibTransId="{F1C9FB2E-2D10-4FC3-9728-A2D51F66DD17}"/>
    <dgm:cxn modelId="{03EBDB20-F261-4571-B863-B94BCEEBD275}" type="presOf" srcId="{F1C9FB2E-2D10-4FC3-9728-A2D51F66DD17}" destId="{63BFB466-B593-4970-9DB7-13AC77BF6B4A}" srcOrd="0" destOrd="0" presId="urn:microsoft.com/office/officeart/2008/layout/NameandTitleOrganizationalChart"/>
    <dgm:cxn modelId="{7F070D07-BD45-49C2-92CE-696F37998D81}" type="presOf" srcId="{A16A18A3-F396-4C29-9409-BD0D63914857}" destId="{D3932A92-D2A0-413E-A90F-C7A8BDDCBF13}" srcOrd="0" destOrd="0" presId="urn:microsoft.com/office/officeart/2008/layout/NameandTitleOrganizationalChart"/>
    <dgm:cxn modelId="{49CF8472-4C70-4C4F-80E3-8E760874EA81}" type="presOf" srcId="{B88785EE-421D-42F3-B12A-01C0138AA4A4}" destId="{AF5388B5-8F51-444B-A8E1-AE4D63C47529}" srcOrd="0" destOrd="0" presId="urn:microsoft.com/office/officeart/2008/layout/NameandTitleOrganizationalChart"/>
    <dgm:cxn modelId="{6F40C5F4-E961-49DA-AAE7-96D3F715AC1F}" type="presOf" srcId="{0C08EABD-CA3D-4AD4-A812-F36DE9CFD84F}" destId="{6B999E43-88D2-4FF2-9CCC-DB97EC4BED2F}" srcOrd="0" destOrd="0" presId="urn:microsoft.com/office/officeart/2008/layout/NameandTitleOrganizationalChart"/>
    <dgm:cxn modelId="{FF9BD503-647B-4EF0-B6CF-C465A6773068}" type="presOf" srcId="{57E092B4-B742-4834-89FF-60E0EFD61B61}" destId="{48D7FC09-AB57-47B2-844F-17F5FC6C4D58}" srcOrd="0" destOrd="0" presId="urn:microsoft.com/office/officeart/2008/layout/NameandTitleOrganizationalChart"/>
    <dgm:cxn modelId="{870F7CF9-1125-4424-A9F4-8E3854AFEAEF}" type="presOf" srcId="{84BF0FEF-7057-4F3C-98E2-E273AE21F356}" destId="{36B24935-3888-403A-BC56-1A6C519DA384}" srcOrd="1" destOrd="0" presId="urn:microsoft.com/office/officeart/2008/layout/NameandTitleOrganizationalChart"/>
    <dgm:cxn modelId="{A42AB370-2D65-4374-9DD7-2DA65E9FF989}" srcId="{5444B1A2-565A-4072-BCF1-3976562FA266}" destId="{792A4C06-E7BC-4069-B54B-0A76B35180F6}" srcOrd="0" destOrd="0" parTransId="{AABF27AD-8614-4C20-AEDF-E4A133CD0A22}" sibTransId="{2AF30B85-E616-45B6-B889-CCCD781FBF4B}"/>
    <dgm:cxn modelId="{13F9CD5C-81A5-40B3-9600-7A1FC9BA7A53}" type="presOf" srcId="{049FA705-6663-4127-9E53-5FA74EA0FE2D}" destId="{0A1587E0-F6F8-4E8E-81BB-AA9F527E5C06}" srcOrd="0" destOrd="0" presId="urn:microsoft.com/office/officeart/2008/layout/NameandTitleOrganizationalChart"/>
    <dgm:cxn modelId="{FDF68FC9-0812-49F0-B6A3-96626C14CE25}" type="presOf" srcId="{2954F0F4-6CB4-4CD4-B943-3342CA1F536D}" destId="{77338852-F0DA-46A2-9469-3D07767DD312}" srcOrd="0" destOrd="0" presId="urn:microsoft.com/office/officeart/2008/layout/NameandTitleOrganizationalChart"/>
    <dgm:cxn modelId="{0A14303D-7B9E-4D12-B689-2B9915B586C0}" type="presOf" srcId="{792A4C06-E7BC-4069-B54B-0A76B35180F6}" destId="{578A3D64-B746-4116-8A43-183E4D442B5D}" srcOrd="0" destOrd="0" presId="urn:microsoft.com/office/officeart/2008/layout/NameandTitleOrganizationalChart"/>
    <dgm:cxn modelId="{FBCE687F-C69C-43E6-B238-3BBDDDAF5FAD}" type="presOf" srcId="{63F6A45B-6674-4AC0-AB62-FD21B64F82EF}" destId="{E905D616-5E4C-4E25-B200-844045C66BD6}" srcOrd="0" destOrd="0" presId="urn:microsoft.com/office/officeart/2008/layout/NameandTitleOrganizationalChart"/>
    <dgm:cxn modelId="{B76B937D-E109-49F3-A5E1-CAEAEEE73E4E}" srcId="{9E3CDD09-EF2B-444F-B586-F3ADE483DE49}" destId="{E662231B-371C-45FF-9E12-B44B0E6899B2}" srcOrd="0" destOrd="0" parTransId="{E72F9561-7E9A-4606-B785-E4BA00B15D76}" sibTransId="{95F30A86-E478-46AC-A120-3103E077DEE2}"/>
    <dgm:cxn modelId="{B9054E3B-250E-44A8-8F10-12B6CB8EA650}" type="presOf" srcId="{553C2957-57E2-44E6-A858-7D6B0A0DCA7F}" destId="{9A30A729-3C13-4409-9A93-D5F9FA18A884}" srcOrd="1" destOrd="0" presId="urn:microsoft.com/office/officeart/2008/layout/NameandTitleOrganizationalChart"/>
    <dgm:cxn modelId="{9CB30DD1-ACB5-48FA-B07E-8AD95D298452}" type="presParOf" srcId="{E905D616-5E4C-4E25-B200-844045C66BD6}" destId="{8DC7FEA7-55C0-49C6-A461-E6711004698D}" srcOrd="0" destOrd="0" presId="urn:microsoft.com/office/officeart/2008/layout/NameandTitleOrganizationalChart"/>
    <dgm:cxn modelId="{E71BC386-C27B-4E51-8392-A31530B739EB}" type="presParOf" srcId="{8DC7FEA7-55C0-49C6-A461-E6711004698D}" destId="{A2C818C8-18D1-446D-B837-D82C94B69833}" srcOrd="0" destOrd="0" presId="urn:microsoft.com/office/officeart/2008/layout/NameandTitleOrganizationalChart"/>
    <dgm:cxn modelId="{D94A1325-7745-488C-8C13-97E19238633B}" type="presParOf" srcId="{A2C818C8-18D1-446D-B837-D82C94B69833}" destId="{D3932A92-D2A0-413E-A90F-C7A8BDDCBF13}" srcOrd="0" destOrd="0" presId="urn:microsoft.com/office/officeart/2008/layout/NameandTitleOrganizationalChart"/>
    <dgm:cxn modelId="{34579641-C6E9-4A09-AD12-9ABB73B9A878}" type="presParOf" srcId="{A2C818C8-18D1-446D-B837-D82C94B69833}" destId="{7620995B-A82C-4370-9170-E9CE3E52371D}" srcOrd="1" destOrd="0" presId="urn:microsoft.com/office/officeart/2008/layout/NameandTitleOrganizationalChart"/>
    <dgm:cxn modelId="{8CDA8716-BAEA-4142-9D04-5C175EC4B74D}" type="presParOf" srcId="{A2C818C8-18D1-446D-B837-D82C94B69833}" destId="{69F041AC-3221-4D3B-9FB8-5A09F6C70E14}" srcOrd="2" destOrd="0" presId="urn:microsoft.com/office/officeart/2008/layout/NameandTitleOrganizationalChart"/>
    <dgm:cxn modelId="{BFA9D532-AD6E-4EAB-AB77-7A5AEB4C167C}" type="presParOf" srcId="{8DC7FEA7-55C0-49C6-A461-E6711004698D}" destId="{642BB44F-4C9E-4D59-8E34-BE708829E169}" srcOrd="1" destOrd="0" presId="urn:microsoft.com/office/officeart/2008/layout/NameandTitleOrganizationalChart"/>
    <dgm:cxn modelId="{4705B9E0-19E5-4EF9-9959-5DE4517841BC}" type="presParOf" srcId="{642BB44F-4C9E-4D59-8E34-BE708829E169}" destId="{E408B8ED-6C17-4ABD-B0C8-71E3CF7F4865}" srcOrd="0" destOrd="0" presId="urn:microsoft.com/office/officeart/2008/layout/NameandTitleOrganizationalChart"/>
    <dgm:cxn modelId="{A1F3D460-C542-493E-A089-027F499E41F9}" type="presParOf" srcId="{642BB44F-4C9E-4D59-8E34-BE708829E169}" destId="{287BB044-5457-4D6B-8165-6BD7737DBB5C}" srcOrd="1" destOrd="0" presId="urn:microsoft.com/office/officeart/2008/layout/NameandTitleOrganizationalChart"/>
    <dgm:cxn modelId="{2A044005-8502-40FB-B822-5B8491DF6A04}" type="presParOf" srcId="{287BB044-5457-4D6B-8165-6BD7737DBB5C}" destId="{E847E2A0-7258-4997-BC2B-21091641918F}" srcOrd="0" destOrd="0" presId="urn:microsoft.com/office/officeart/2008/layout/NameandTitleOrganizationalChart"/>
    <dgm:cxn modelId="{52CA0EA1-2D3B-4E7D-905A-54F404EE1343}" type="presParOf" srcId="{E847E2A0-7258-4997-BC2B-21091641918F}" destId="{E00108A5-0D60-4600-99B5-AFFCA73BDF45}" srcOrd="0" destOrd="0" presId="urn:microsoft.com/office/officeart/2008/layout/NameandTitleOrganizationalChart"/>
    <dgm:cxn modelId="{E07F63E1-B849-4D74-9FF6-A1A82ECF1BD0}" type="presParOf" srcId="{E847E2A0-7258-4997-BC2B-21091641918F}" destId="{61A26E18-E120-462B-A868-D5CD379CFFFA}" srcOrd="1" destOrd="0" presId="urn:microsoft.com/office/officeart/2008/layout/NameandTitleOrganizationalChart"/>
    <dgm:cxn modelId="{E42302CC-EC69-4061-A023-335CF81E89E1}" type="presParOf" srcId="{E847E2A0-7258-4997-BC2B-21091641918F}" destId="{C330F3C5-A2D0-4F4B-92DD-49C3443F716F}" srcOrd="2" destOrd="0" presId="urn:microsoft.com/office/officeart/2008/layout/NameandTitleOrganizationalChart"/>
    <dgm:cxn modelId="{4A99865B-FE5D-4EA3-A33E-B892F348E15C}" type="presParOf" srcId="{287BB044-5457-4D6B-8165-6BD7737DBB5C}" destId="{A4A16ABC-41EF-4FCD-8930-4987F3193A8A}" srcOrd="1" destOrd="0" presId="urn:microsoft.com/office/officeart/2008/layout/NameandTitleOrganizationalChart"/>
    <dgm:cxn modelId="{F177CEC3-F207-48B7-916B-26904AEB6C6F}" type="presParOf" srcId="{A4A16ABC-41EF-4FCD-8930-4987F3193A8A}" destId="{CBB0D36F-B142-402D-973A-ECEBD093C088}" srcOrd="0" destOrd="0" presId="urn:microsoft.com/office/officeart/2008/layout/NameandTitleOrganizationalChart"/>
    <dgm:cxn modelId="{1D67DE3D-2F60-4B06-A098-A1DFC23FA3C4}" type="presParOf" srcId="{A4A16ABC-41EF-4FCD-8930-4987F3193A8A}" destId="{71447333-00E4-4181-90E1-ACE6D63948FD}" srcOrd="1" destOrd="0" presId="urn:microsoft.com/office/officeart/2008/layout/NameandTitleOrganizationalChart"/>
    <dgm:cxn modelId="{D114FC39-5788-48F7-BC67-43326B4A7072}" type="presParOf" srcId="{71447333-00E4-4181-90E1-ACE6D63948FD}" destId="{A069295E-0652-43F6-9D15-FFA6DB43FEF9}" srcOrd="0" destOrd="0" presId="urn:microsoft.com/office/officeart/2008/layout/NameandTitleOrganizationalChart"/>
    <dgm:cxn modelId="{3103AEF5-D776-4336-889C-EAD2A7FD866E}" type="presParOf" srcId="{A069295E-0652-43F6-9D15-FFA6DB43FEF9}" destId="{578A3D64-B746-4116-8A43-183E4D442B5D}" srcOrd="0" destOrd="0" presId="urn:microsoft.com/office/officeart/2008/layout/NameandTitleOrganizationalChart"/>
    <dgm:cxn modelId="{9188E93A-A17D-48EE-964D-11BCF546D12A}" type="presParOf" srcId="{A069295E-0652-43F6-9D15-FFA6DB43FEF9}" destId="{E8246DF8-8E34-4230-99EB-84CF965EA430}" srcOrd="1" destOrd="0" presId="urn:microsoft.com/office/officeart/2008/layout/NameandTitleOrganizationalChart"/>
    <dgm:cxn modelId="{817986EC-9EC9-4133-8B80-6863CA5CBE41}" type="presParOf" srcId="{A069295E-0652-43F6-9D15-FFA6DB43FEF9}" destId="{62CE9FEC-AE94-4667-AAB2-DC01E12C884F}" srcOrd="2" destOrd="0" presId="urn:microsoft.com/office/officeart/2008/layout/NameandTitleOrganizationalChart"/>
    <dgm:cxn modelId="{404324D1-7DDB-4BBF-A632-A1367E99BEE9}" type="presParOf" srcId="{71447333-00E4-4181-90E1-ACE6D63948FD}" destId="{9A72070A-B6D1-40C4-B424-DD738F1B1A4D}" srcOrd="1" destOrd="0" presId="urn:microsoft.com/office/officeart/2008/layout/NameandTitleOrganizationalChart"/>
    <dgm:cxn modelId="{AD7AF4DD-9F03-4C6B-ABA3-D96411FF7CE1}" type="presParOf" srcId="{9A72070A-B6D1-40C4-B424-DD738F1B1A4D}" destId="{77338852-F0DA-46A2-9469-3D07767DD312}" srcOrd="0" destOrd="0" presId="urn:microsoft.com/office/officeart/2008/layout/NameandTitleOrganizationalChart"/>
    <dgm:cxn modelId="{0171B264-CEBA-424E-BCD7-3E7C5A84BA3A}" type="presParOf" srcId="{9A72070A-B6D1-40C4-B424-DD738F1B1A4D}" destId="{C9DABEBA-84C5-4AF6-819D-4D9951AFBB2A}" srcOrd="1" destOrd="0" presId="urn:microsoft.com/office/officeart/2008/layout/NameandTitleOrganizationalChart"/>
    <dgm:cxn modelId="{CD265718-1CBE-4609-8BC3-253D1DB87715}" type="presParOf" srcId="{C9DABEBA-84C5-4AF6-819D-4D9951AFBB2A}" destId="{5F044EB4-0B7E-4FF6-AF3D-7E5961255B8E}" srcOrd="0" destOrd="0" presId="urn:microsoft.com/office/officeart/2008/layout/NameandTitleOrganizationalChart"/>
    <dgm:cxn modelId="{02E91C54-0C55-47C2-BC71-7B1E4C4F4116}" type="presParOf" srcId="{5F044EB4-0B7E-4FF6-AF3D-7E5961255B8E}" destId="{B3128891-3A54-402B-8043-6D59BEBA8A62}" srcOrd="0" destOrd="0" presId="urn:microsoft.com/office/officeart/2008/layout/NameandTitleOrganizationalChart"/>
    <dgm:cxn modelId="{79D64964-85E5-4BDF-9C53-1745D009364B}" type="presParOf" srcId="{5F044EB4-0B7E-4FF6-AF3D-7E5961255B8E}" destId="{431F44C7-A2B1-47CA-8583-F50CAE187448}" srcOrd="1" destOrd="0" presId="urn:microsoft.com/office/officeart/2008/layout/NameandTitleOrganizationalChart"/>
    <dgm:cxn modelId="{9298DC2B-2C52-45EC-A0C4-6022697E51B8}" type="presParOf" srcId="{5F044EB4-0B7E-4FF6-AF3D-7E5961255B8E}" destId="{551DACE3-32CC-4F40-B4D7-01924561C437}" srcOrd="2" destOrd="0" presId="urn:microsoft.com/office/officeart/2008/layout/NameandTitleOrganizationalChart"/>
    <dgm:cxn modelId="{DBF3D8E5-823B-4320-AD71-B955C769CAAB}" type="presParOf" srcId="{C9DABEBA-84C5-4AF6-819D-4D9951AFBB2A}" destId="{68351DE7-7786-48FB-A6BF-0701EAA13088}" srcOrd="1" destOrd="0" presId="urn:microsoft.com/office/officeart/2008/layout/NameandTitleOrganizationalChart"/>
    <dgm:cxn modelId="{C39D3D06-E843-4863-AC0C-2E3F434F8728}" type="presParOf" srcId="{C9DABEBA-84C5-4AF6-819D-4D9951AFBB2A}" destId="{606B27EB-A7F2-4EAB-88A4-3DE51607FC63}" srcOrd="2" destOrd="0" presId="urn:microsoft.com/office/officeart/2008/layout/NameandTitleOrganizationalChart"/>
    <dgm:cxn modelId="{36333391-5906-44A1-AAF0-386B44E1E194}" type="presParOf" srcId="{71447333-00E4-4181-90E1-ACE6D63948FD}" destId="{39E5C226-5F89-419B-8D58-05D4AC48C199}" srcOrd="2" destOrd="0" presId="urn:microsoft.com/office/officeart/2008/layout/NameandTitleOrganizationalChart"/>
    <dgm:cxn modelId="{8D81CB64-3DCA-49FE-90C5-FD3A15770C4D}" type="presParOf" srcId="{A4A16ABC-41EF-4FCD-8930-4987F3193A8A}" destId="{37B82D21-FA57-417A-AF53-87B6A569A388}" srcOrd="2" destOrd="0" presId="urn:microsoft.com/office/officeart/2008/layout/NameandTitleOrganizationalChart"/>
    <dgm:cxn modelId="{468F2264-B630-419F-8539-148EF7E9FD81}" type="presParOf" srcId="{A4A16ABC-41EF-4FCD-8930-4987F3193A8A}" destId="{841C556D-F29B-41F1-BA2B-4BAFB2575267}" srcOrd="3" destOrd="0" presId="urn:microsoft.com/office/officeart/2008/layout/NameandTitleOrganizationalChart"/>
    <dgm:cxn modelId="{83DA26C2-0A83-42E7-850A-4D3CF90F9CC2}" type="presParOf" srcId="{841C556D-F29B-41F1-BA2B-4BAFB2575267}" destId="{FA4C81A1-4234-4C24-9498-5824B443B26C}" srcOrd="0" destOrd="0" presId="urn:microsoft.com/office/officeart/2008/layout/NameandTitleOrganizationalChart"/>
    <dgm:cxn modelId="{F55B94E0-11EA-4572-91FA-E58A3F10F232}" type="presParOf" srcId="{FA4C81A1-4234-4C24-9498-5824B443B26C}" destId="{7C4E9B4F-A7B0-4BBB-BFB1-289FD254C90A}" srcOrd="0" destOrd="0" presId="urn:microsoft.com/office/officeart/2008/layout/NameandTitleOrganizationalChart"/>
    <dgm:cxn modelId="{31260DD4-AAA4-41A9-A3E4-E451918CA5C4}" type="presParOf" srcId="{FA4C81A1-4234-4C24-9498-5824B443B26C}" destId="{D7667BB5-4FFF-497E-83B9-1AB92F0244D2}" srcOrd="1" destOrd="0" presId="urn:microsoft.com/office/officeart/2008/layout/NameandTitleOrganizationalChart"/>
    <dgm:cxn modelId="{F3980B72-842F-485C-B744-AFEBF28AC8CF}" type="presParOf" srcId="{FA4C81A1-4234-4C24-9498-5824B443B26C}" destId="{9A30A729-3C13-4409-9A93-D5F9FA18A884}" srcOrd="2" destOrd="0" presId="urn:microsoft.com/office/officeart/2008/layout/NameandTitleOrganizationalChart"/>
    <dgm:cxn modelId="{6DDEDF5E-46E0-4E99-9BC0-4FAFB1EE276E}" type="presParOf" srcId="{841C556D-F29B-41F1-BA2B-4BAFB2575267}" destId="{3E0DF7E6-8872-4B8F-AD39-5462D6619930}" srcOrd="1" destOrd="0" presId="urn:microsoft.com/office/officeart/2008/layout/NameandTitleOrganizationalChart"/>
    <dgm:cxn modelId="{570676D8-CEE0-439A-B813-A7A86C144E7A}" type="presParOf" srcId="{3E0DF7E6-8872-4B8F-AD39-5462D6619930}" destId="{AF5388B5-8F51-444B-A8E1-AE4D63C47529}" srcOrd="0" destOrd="0" presId="urn:microsoft.com/office/officeart/2008/layout/NameandTitleOrganizationalChart"/>
    <dgm:cxn modelId="{6C33BED4-4DC4-453F-9EB1-9142F8D836F4}" type="presParOf" srcId="{3E0DF7E6-8872-4B8F-AD39-5462D6619930}" destId="{671D3E90-1EE8-4CBA-B339-EA2B54081114}" srcOrd="1" destOrd="0" presId="urn:microsoft.com/office/officeart/2008/layout/NameandTitleOrganizationalChart"/>
    <dgm:cxn modelId="{6EB9C024-D208-429E-90F2-A9AEA47A8EEB}" type="presParOf" srcId="{671D3E90-1EE8-4CBA-B339-EA2B54081114}" destId="{9533E1A9-12C2-4896-8C43-536DDEA2931E}" srcOrd="0" destOrd="0" presId="urn:microsoft.com/office/officeart/2008/layout/NameandTitleOrganizationalChart"/>
    <dgm:cxn modelId="{7BDB4739-374E-4102-AADA-C0B395ADAACD}" type="presParOf" srcId="{9533E1A9-12C2-4896-8C43-536DDEA2931E}" destId="{50BD8C33-0264-4659-ACDB-42F67CBD7C9A}" srcOrd="0" destOrd="0" presId="urn:microsoft.com/office/officeart/2008/layout/NameandTitleOrganizationalChart"/>
    <dgm:cxn modelId="{38BA26C6-69AB-488E-BC6C-4623BA851E41}" type="presParOf" srcId="{9533E1A9-12C2-4896-8C43-536DDEA2931E}" destId="{53A1C849-24B0-471A-985C-E2066A425E1B}" srcOrd="1" destOrd="0" presId="urn:microsoft.com/office/officeart/2008/layout/NameandTitleOrganizationalChart"/>
    <dgm:cxn modelId="{933B8EFD-2FD4-441E-8EF7-D7D4EB85885E}" type="presParOf" srcId="{9533E1A9-12C2-4896-8C43-536DDEA2931E}" destId="{36B24935-3888-403A-BC56-1A6C519DA384}" srcOrd="2" destOrd="0" presId="urn:microsoft.com/office/officeart/2008/layout/NameandTitleOrganizationalChart"/>
    <dgm:cxn modelId="{FCF05E78-E6F6-43F9-BCA6-BC7FB0226583}" type="presParOf" srcId="{671D3E90-1EE8-4CBA-B339-EA2B54081114}" destId="{C12B9092-D6D9-4395-BF41-27BB95EA7EDB}" srcOrd="1" destOrd="0" presId="urn:microsoft.com/office/officeart/2008/layout/NameandTitleOrganizationalChart"/>
    <dgm:cxn modelId="{9A7D712B-5DA2-4E13-BBED-69F6EA62F8C8}" type="presParOf" srcId="{671D3E90-1EE8-4CBA-B339-EA2B54081114}" destId="{FDCEAC8C-5D78-4169-816D-1D0B30D8400A}" srcOrd="2" destOrd="0" presId="urn:microsoft.com/office/officeart/2008/layout/NameandTitleOrganizationalChart"/>
    <dgm:cxn modelId="{294534FD-2DFE-4553-9F4D-6E2E14DFC638}" type="presParOf" srcId="{841C556D-F29B-41F1-BA2B-4BAFB2575267}" destId="{C65B23B2-7512-4867-BB41-18C8970ABF6F}" srcOrd="2" destOrd="0" presId="urn:microsoft.com/office/officeart/2008/layout/NameandTitleOrganizationalChart"/>
    <dgm:cxn modelId="{EDCF7EE3-67AF-4E33-AAC3-FE720A7C2394}" type="presParOf" srcId="{287BB044-5457-4D6B-8165-6BD7737DBB5C}" destId="{A1896959-F915-467A-85A2-B36A19348A35}" srcOrd="2" destOrd="0" presId="urn:microsoft.com/office/officeart/2008/layout/NameandTitleOrganizationalChart"/>
    <dgm:cxn modelId="{0B88B5EA-0B33-4481-9DA9-60E2C6A3B707}" type="presParOf" srcId="{642BB44F-4C9E-4D59-8E34-BE708829E169}" destId="{3E05B0C4-3745-4EB8-83A0-3A83FE8B2FD6}" srcOrd="2" destOrd="0" presId="urn:microsoft.com/office/officeart/2008/layout/NameandTitleOrganizationalChart"/>
    <dgm:cxn modelId="{3A388281-22CB-4216-852B-E0F88B1A0328}" type="presParOf" srcId="{642BB44F-4C9E-4D59-8E34-BE708829E169}" destId="{BC1E20F7-C7A1-461E-A3AD-75DAD82AD341}" srcOrd="3" destOrd="0" presId="urn:microsoft.com/office/officeart/2008/layout/NameandTitleOrganizationalChart"/>
    <dgm:cxn modelId="{910ECA32-C5F8-47E8-BB3B-42499F6950C2}" type="presParOf" srcId="{BC1E20F7-C7A1-461E-A3AD-75DAD82AD341}" destId="{08B28B9B-B55B-4A19-9750-AA740A40BD4B}" srcOrd="0" destOrd="0" presId="urn:microsoft.com/office/officeart/2008/layout/NameandTitleOrganizationalChart"/>
    <dgm:cxn modelId="{8FF874FF-EE25-42A3-9191-29577A4BD14A}" type="presParOf" srcId="{08B28B9B-B55B-4A19-9750-AA740A40BD4B}" destId="{AEC259F7-924A-4721-969A-D99E789839FB}" srcOrd="0" destOrd="0" presId="urn:microsoft.com/office/officeart/2008/layout/NameandTitleOrganizationalChart"/>
    <dgm:cxn modelId="{6BAB309C-BF9D-40FF-82BC-D08A5C025C21}" type="presParOf" srcId="{08B28B9B-B55B-4A19-9750-AA740A40BD4B}" destId="{37D64C77-BBDD-4F86-AA68-98BA6B709CB4}" srcOrd="1" destOrd="0" presId="urn:microsoft.com/office/officeart/2008/layout/NameandTitleOrganizationalChart"/>
    <dgm:cxn modelId="{C6ED9ED3-B46B-4CD3-A38F-1BC5AC1867ED}" type="presParOf" srcId="{08B28B9B-B55B-4A19-9750-AA740A40BD4B}" destId="{D86FB805-90D7-4264-8540-3E9A86C3F104}" srcOrd="2" destOrd="0" presId="urn:microsoft.com/office/officeart/2008/layout/NameandTitleOrganizationalChart"/>
    <dgm:cxn modelId="{F580051C-E22F-4ED9-AA8F-E78044EC2EF5}" type="presParOf" srcId="{BC1E20F7-C7A1-461E-A3AD-75DAD82AD341}" destId="{D1DE7477-049E-4F8D-8722-CC54D9C9C63A}" srcOrd="1" destOrd="0" presId="urn:microsoft.com/office/officeart/2008/layout/NameandTitleOrganizationalChart"/>
    <dgm:cxn modelId="{9C670407-4F8C-412C-9D78-7FEE1405C75D}" type="presParOf" srcId="{D1DE7477-049E-4F8D-8722-CC54D9C9C63A}" destId="{F29E9524-3C78-4E63-A8D9-E4E8D3823159}" srcOrd="0" destOrd="0" presId="urn:microsoft.com/office/officeart/2008/layout/NameandTitleOrganizationalChart"/>
    <dgm:cxn modelId="{B3CB13DC-C027-4C7B-86B7-B74CD2E26C71}" type="presParOf" srcId="{D1DE7477-049E-4F8D-8722-CC54D9C9C63A}" destId="{AFD47140-2906-4493-AAF1-CD4254BE7DB2}" srcOrd="1" destOrd="0" presId="urn:microsoft.com/office/officeart/2008/layout/NameandTitleOrganizationalChart"/>
    <dgm:cxn modelId="{109DD288-7A5E-41DC-B859-5BB9049A002D}" type="presParOf" srcId="{AFD47140-2906-4493-AAF1-CD4254BE7DB2}" destId="{DDDD395A-3909-4DC1-8FC5-6EA209ECD20F}" srcOrd="0" destOrd="0" presId="urn:microsoft.com/office/officeart/2008/layout/NameandTitleOrganizationalChart"/>
    <dgm:cxn modelId="{4CF3C486-D995-42CE-89BD-A0ECA032ACD6}" type="presParOf" srcId="{DDDD395A-3909-4DC1-8FC5-6EA209ECD20F}" destId="{6B999E43-88D2-4FF2-9CCC-DB97EC4BED2F}" srcOrd="0" destOrd="0" presId="urn:microsoft.com/office/officeart/2008/layout/NameandTitleOrganizationalChart"/>
    <dgm:cxn modelId="{498C5054-EBBE-4A9E-89F3-20C578492F8C}" type="presParOf" srcId="{DDDD395A-3909-4DC1-8FC5-6EA209ECD20F}" destId="{63BFB466-B593-4970-9DB7-13AC77BF6B4A}" srcOrd="1" destOrd="0" presId="urn:microsoft.com/office/officeart/2008/layout/NameandTitleOrganizationalChart"/>
    <dgm:cxn modelId="{762D368E-BC0D-46F3-B099-57E55E87DDDE}" type="presParOf" srcId="{DDDD395A-3909-4DC1-8FC5-6EA209ECD20F}" destId="{112BBAC8-3AF8-46FB-A55F-41D0A93FF5D7}" srcOrd="2" destOrd="0" presId="urn:microsoft.com/office/officeart/2008/layout/NameandTitleOrganizationalChart"/>
    <dgm:cxn modelId="{150AA531-2405-4EF9-91EB-1FED49393C98}" type="presParOf" srcId="{AFD47140-2906-4493-AAF1-CD4254BE7DB2}" destId="{F729A676-E536-4465-B8BF-A423E46454F8}" srcOrd="1" destOrd="0" presId="urn:microsoft.com/office/officeart/2008/layout/NameandTitleOrganizationalChart"/>
    <dgm:cxn modelId="{F435AAFB-B211-4A70-B235-CFBC3684AB37}" type="presParOf" srcId="{F729A676-E536-4465-B8BF-A423E46454F8}" destId="{1693D3E0-5F0F-49DA-98EB-F03905CF65FD}" srcOrd="0" destOrd="0" presId="urn:microsoft.com/office/officeart/2008/layout/NameandTitleOrganizationalChart"/>
    <dgm:cxn modelId="{CD5973B0-219B-4560-A35A-EE80ADB5A952}" type="presParOf" srcId="{F729A676-E536-4465-B8BF-A423E46454F8}" destId="{5B288167-0963-49E0-99F3-75B86C890D39}" srcOrd="1" destOrd="0" presId="urn:microsoft.com/office/officeart/2008/layout/NameandTitleOrganizationalChart"/>
    <dgm:cxn modelId="{8D975D7C-9002-46F7-A867-8100C5288C32}" type="presParOf" srcId="{5B288167-0963-49E0-99F3-75B86C890D39}" destId="{D5704EBD-10BA-4243-B082-77AF173017A6}" srcOrd="0" destOrd="0" presId="urn:microsoft.com/office/officeart/2008/layout/NameandTitleOrganizationalChart"/>
    <dgm:cxn modelId="{77D8E4D9-5CBB-4AE0-A72F-D037EEDE069E}" type="presParOf" srcId="{D5704EBD-10BA-4243-B082-77AF173017A6}" destId="{BD00BA98-F222-44E3-8B6F-9876B90A2A21}" srcOrd="0" destOrd="0" presId="urn:microsoft.com/office/officeart/2008/layout/NameandTitleOrganizationalChart"/>
    <dgm:cxn modelId="{0E07C537-73F4-4E4C-AF68-4E4B42379BE3}" type="presParOf" srcId="{D5704EBD-10BA-4243-B082-77AF173017A6}" destId="{0A1587E0-F6F8-4E8E-81BB-AA9F527E5C06}" srcOrd="1" destOrd="0" presId="urn:microsoft.com/office/officeart/2008/layout/NameandTitleOrganizationalChart"/>
    <dgm:cxn modelId="{13C7E535-9E13-4A1B-BD86-FB1657231AEA}" type="presParOf" srcId="{D5704EBD-10BA-4243-B082-77AF173017A6}" destId="{C445E2DD-3E64-4145-92FA-FA15C9BA8362}" srcOrd="2" destOrd="0" presId="urn:microsoft.com/office/officeart/2008/layout/NameandTitleOrganizationalChart"/>
    <dgm:cxn modelId="{E31669B7-2626-4D3E-BBB6-AA291A9E3DE5}" type="presParOf" srcId="{5B288167-0963-49E0-99F3-75B86C890D39}" destId="{412D02C9-8C7A-41B8-AD6B-66C3AFA70713}" srcOrd="1" destOrd="0" presId="urn:microsoft.com/office/officeart/2008/layout/NameandTitleOrganizationalChart"/>
    <dgm:cxn modelId="{E5657E02-22CF-41AA-9271-D36F13C12C8C}" type="presParOf" srcId="{5B288167-0963-49E0-99F3-75B86C890D39}" destId="{78D0C839-6EC1-422C-A677-2379DC03A6F8}" srcOrd="2" destOrd="0" presId="urn:microsoft.com/office/officeart/2008/layout/NameandTitleOrganizationalChart"/>
    <dgm:cxn modelId="{E2639F0B-DC8A-46DF-9C25-C070B28125C1}" type="presParOf" srcId="{AFD47140-2906-4493-AAF1-CD4254BE7DB2}" destId="{9AC86CE2-F04D-44D9-9BB7-EF7C2895D4E8}" srcOrd="2" destOrd="0" presId="urn:microsoft.com/office/officeart/2008/layout/NameandTitleOrganizationalChart"/>
    <dgm:cxn modelId="{4A77C413-EE02-4DD3-9B5C-365029F0D722}" type="presParOf" srcId="{D1DE7477-049E-4F8D-8722-CC54D9C9C63A}" destId="{48D7FC09-AB57-47B2-844F-17F5FC6C4D58}" srcOrd="2" destOrd="0" presId="urn:microsoft.com/office/officeart/2008/layout/NameandTitleOrganizationalChart"/>
    <dgm:cxn modelId="{171B7CC8-C2D9-4AAA-9D82-8B3CD79D0859}" type="presParOf" srcId="{D1DE7477-049E-4F8D-8722-CC54D9C9C63A}" destId="{102617ED-1298-4367-8F69-D0AD604C1EEA}" srcOrd="3" destOrd="0" presId="urn:microsoft.com/office/officeart/2008/layout/NameandTitleOrganizationalChart"/>
    <dgm:cxn modelId="{92576227-3091-42CE-9AEE-D78EC5BE0A9E}" type="presParOf" srcId="{102617ED-1298-4367-8F69-D0AD604C1EEA}" destId="{BF7B722B-1EFA-4572-A8A4-BEA9B62358E6}" srcOrd="0" destOrd="0" presId="urn:microsoft.com/office/officeart/2008/layout/NameandTitleOrganizationalChart"/>
    <dgm:cxn modelId="{95B7F01A-8A0E-406E-98B6-91DF83A2D8F4}" type="presParOf" srcId="{BF7B722B-1EFA-4572-A8A4-BEA9B62358E6}" destId="{DA83104F-09F6-434A-A75B-6420860942F8}" srcOrd="0" destOrd="0" presId="urn:microsoft.com/office/officeart/2008/layout/NameandTitleOrganizationalChart"/>
    <dgm:cxn modelId="{DCCA0ECE-9343-4313-903A-ABADBD951333}" type="presParOf" srcId="{BF7B722B-1EFA-4572-A8A4-BEA9B62358E6}" destId="{0FA48DC9-A570-4BCA-9864-B699BE9DC0CC}" srcOrd="1" destOrd="0" presId="urn:microsoft.com/office/officeart/2008/layout/NameandTitleOrganizationalChart"/>
    <dgm:cxn modelId="{C7632E13-AD7E-4BAD-8159-30EFDDA47EE0}" type="presParOf" srcId="{BF7B722B-1EFA-4572-A8A4-BEA9B62358E6}" destId="{0FDA4D91-1499-45D3-993E-806D01E6813E}" srcOrd="2" destOrd="0" presId="urn:microsoft.com/office/officeart/2008/layout/NameandTitleOrganizationalChart"/>
    <dgm:cxn modelId="{4AD06CB4-5A29-40ED-B707-45C764D8542B}" type="presParOf" srcId="{102617ED-1298-4367-8F69-D0AD604C1EEA}" destId="{5A9B9292-6907-4BEF-8F1F-F519054E36E6}" srcOrd="1" destOrd="0" presId="urn:microsoft.com/office/officeart/2008/layout/NameandTitleOrganizationalChart"/>
    <dgm:cxn modelId="{EFBAD53E-86A3-4061-87BC-2F3C8EDE414B}" type="presParOf" srcId="{5A9B9292-6907-4BEF-8F1F-F519054E36E6}" destId="{9401235D-BF0A-4CC4-A18E-E9CAAA403602}" srcOrd="0" destOrd="0" presId="urn:microsoft.com/office/officeart/2008/layout/NameandTitleOrganizationalChart"/>
    <dgm:cxn modelId="{5766D744-6DF5-4F60-A6C9-1CBEB2ADD6E0}" type="presParOf" srcId="{5A9B9292-6907-4BEF-8F1F-F519054E36E6}" destId="{BDEA1E7C-24D0-4FAB-8947-C2011B1805C5}" srcOrd="1" destOrd="0" presId="urn:microsoft.com/office/officeart/2008/layout/NameandTitleOrganizationalChart"/>
    <dgm:cxn modelId="{B5561C5A-1BB4-4DAB-991E-F7D43982224C}" type="presParOf" srcId="{BDEA1E7C-24D0-4FAB-8947-C2011B1805C5}" destId="{2890F8C0-8874-4704-AAD3-DC13D761F039}" srcOrd="0" destOrd="0" presId="urn:microsoft.com/office/officeart/2008/layout/NameandTitleOrganizationalChart"/>
    <dgm:cxn modelId="{96A22248-2DD5-4BED-9095-DD9D801A24FB}" type="presParOf" srcId="{2890F8C0-8874-4704-AAD3-DC13D761F039}" destId="{9A4EA20C-68F3-4D32-B50E-ED0295C9E96E}" srcOrd="0" destOrd="0" presId="urn:microsoft.com/office/officeart/2008/layout/NameandTitleOrganizationalChart"/>
    <dgm:cxn modelId="{2C29D21D-0E63-4E08-AFCC-78E0E8E8F675}" type="presParOf" srcId="{2890F8C0-8874-4704-AAD3-DC13D761F039}" destId="{2858760F-EE49-430D-BD6C-7033B9FCB3D6}" srcOrd="1" destOrd="0" presId="urn:microsoft.com/office/officeart/2008/layout/NameandTitleOrganizationalChart"/>
    <dgm:cxn modelId="{209A478A-CD7A-48F9-B400-9F15D62DAD7C}" type="presParOf" srcId="{2890F8C0-8874-4704-AAD3-DC13D761F039}" destId="{4AE1729C-4963-4CC1-A93D-18A2AA381A61}" srcOrd="2" destOrd="0" presId="urn:microsoft.com/office/officeart/2008/layout/NameandTitleOrganizationalChart"/>
    <dgm:cxn modelId="{DC265E8C-322A-4393-B5BF-74B606BFC416}" type="presParOf" srcId="{BDEA1E7C-24D0-4FAB-8947-C2011B1805C5}" destId="{B1CD5A31-C2A1-415D-8BF2-3F7B4DD1D400}" srcOrd="1" destOrd="0" presId="urn:microsoft.com/office/officeart/2008/layout/NameandTitleOrganizationalChart"/>
    <dgm:cxn modelId="{71DE969B-8BF4-449A-8580-8B8B721BE72A}" type="presParOf" srcId="{BDEA1E7C-24D0-4FAB-8947-C2011B1805C5}" destId="{73B645DF-04C9-4887-B390-A09FE7978E80}" srcOrd="2" destOrd="0" presId="urn:microsoft.com/office/officeart/2008/layout/NameandTitleOrganizationalChart"/>
    <dgm:cxn modelId="{179FD2DD-85A8-4636-91A3-35C030AFCE1E}" type="presParOf" srcId="{102617ED-1298-4367-8F69-D0AD604C1EEA}" destId="{807DC845-235C-42FB-8160-62C6FAA2D2C4}" srcOrd="2" destOrd="0" presId="urn:microsoft.com/office/officeart/2008/layout/NameandTitleOrganizationalChart"/>
    <dgm:cxn modelId="{0A1C13CF-6D80-4AEB-B1FF-DE9181EF56A2}" type="presParOf" srcId="{BC1E20F7-C7A1-461E-A3AD-75DAD82AD341}" destId="{58D502FD-1BC8-48B6-B53A-CD44CB89562E}" srcOrd="2" destOrd="0" presId="urn:microsoft.com/office/officeart/2008/layout/NameandTitleOrganizationalChart"/>
    <dgm:cxn modelId="{43E30C46-0D47-441E-93B4-44395304E3F6}" type="presParOf" srcId="{8DC7FEA7-55C0-49C6-A461-E6711004698D}" destId="{82C04F42-4DF6-4E6C-AA31-AA732E7A95AD}" srcOrd="2" destOrd="0" presId="urn:microsoft.com/office/officeart/2008/layout/NameandTitleOrganizationalChart"/>
  </dgm:cxnLst>
  <dgm:bg/>
  <dgm:whole>
    <a:ln w="19050">
      <a:solidFill>
        <a:schemeClr val="tx1"/>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gm:spPr>
      <dgm:t>
        <a:bodyPr spcFirstLastPara="0" vert="horz" wrap="square" lIns="8890" tIns="8890" rIns="8890" bIns="8890" numCol="1" spcCol="1270" anchor="ctr" anchorCtr="0"/>
        <a:lstStyle/>
        <a:p>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gm:spPr>
      <dgm:t>
        <a:bodyPr spcFirstLastPara="0" vert="horz" wrap="square" lIns="106680" tIns="9525" rIns="9525" bIns="9525" numCol="1" spcCol="1270" anchor="ctr" anchorCtr="0"/>
        <a:lstStyle/>
        <a:p>
          <a:r>
            <a:rPr lang="zh-CN" altLang="en-US" b="0" dirty="0">
              <a:solidFill>
                <a:schemeClr val="tx1"/>
              </a:solidFill>
            </a:rPr>
            <a:t>背景</a:t>
          </a: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gm:spPr>
      <dgm:t>
        <a:bodyPr spcFirstLastPara="0" vert="horz" wrap="square" lIns="106680" tIns="9525" rIns="9525" bIns="9525" numCol="1" spcCol="1270" anchor="ctr" anchorCtr="0"/>
        <a:lstStyle/>
        <a:p>
          <a:r>
            <a:rPr lang="zh-CN" altLang="en-US" dirty="0">
              <a:solidFill>
                <a:schemeClr val="tx1"/>
              </a:solidFill>
            </a:rPr>
            <a:t>研究基础</a:t>
          </a: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custT="1">
        <dgm:style>
          <a:lnRef idx="2">
            <a:schemeClr val="accent1">
              <a:shade val="50000"/>
            </a:schemeClr>
          </a:lnRef>
          <a:fillRef idx="1">
            <a:schemeClr val="accent1"/>
          </a:fillRef>
          <a:effectRef idx="0">
            <a:schemeClr val="accent1"/>
          </a:effectRef>
          <a:fontRef idx="minor">
            <a:schemeClr val="lt1"/>
          </a:fontRef>
        </dgm:style>
      </dgm:prSet>
      <dgm:spPr>
        <a:ln/>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custT="1"/>
      <dgm:spPr/>
      <dgm:t>
        <a:bodyPr/>
        <a:lstStyle/>
        <a:p>
          <a:pPr marL="114300" lvl="1" indent="-114300" algn="l" defTabSz="666750">
            <a:lnSpc>
              <a:spcPct val="90000"/>
            </a:lnSpc>
            <a:spcBef>
              <a:spcPct val="0"/>
            </a:spcBef>
            <a:spcAft>
              <a:spcPct val="15000"/>
            </a:spcAft>
            <a:buChar char="•"/>
          </a:pPr>
          <a:r>
            <a:rPr lang="zh-CN" altLang="en-US" sz="1500" kern="1200" dirty="0">
              <a:solidFill>
                <a:srgbClr val="000000"/>
              </a:solidFill>
              <a:latin typeface="Gill Sans MT" panose="020B0502020104020203"/>
              <a:ea typeface="华文中宋" panose="02010600040101010101" pitchFamily="2" charset="-122"/>
              <a:cs typeface="+mn-cs"/>
            </a:rPr>
            <a:t>现状分析</a:t>
          </a: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dirty="0"/>
            <a:t>保障措施及实施</a:t>
          </a: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dirty="0"/>
            <a:t>局限及展望</a:t>
          </a: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95B78D3F-8952-4800-9349-6289D4C4053F}">
      <dgm:prSet/>
      <dgm:spPr/>
      <dgm:t>
        <a:bodyPr/>
        <a:lstStyle/>
        <a:p>
          <a:r>
            <a:rPr lang="zh-CN" altLang="en-US" dirty="0">
              <a:solidFill>
                <a:srgbClr val="C00000"/>
              </a:solidFill>
            </a:rPr>
            <a:t>设计说明</a:t>
          </a:r>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a:xfrm rot="5400000">
          <a:off x="-137164" y="139100"/>
          <a:ext cx="914427" cy="640099"/>
        </a:xfrm>
        <a:prstGeom prst="chevron">
          <a:avLst/>
        </a:prstGeom>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a:xfrm rot="5400000">
          <a:off x="2130281" y="-1488246"/>
          <a:ext cx="594377" cy="3574742"/>
        </a:xfrm>
        <a:prstGeom prst="round2SameRect">
          <a:avLst/>
        </a:prstGeom>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a:xfrm rot="5400000">
          <a:off x="-137164" y="955572"/>
          <a:ext cx="914427" cy="640099"/>
        </a:xfrm>
        <a:prstGeom prst="chevron">
          <a:avLst/>
        </a:prstGeom>
      </dgm:spPr>
      <dgm:t>
        <a:bodyPr/>
        <a:lstStyle/>
        <a:p>
          <a:endParaRPr lang="zh-CN" altLang="en-US"/>
        </a:p>
      </dgm:t>
    </dgm:pt>
    <dgm:pt modelId="{28538A20-80BE-452B-94D6-2A3C2E6EBE5C}" type="pres">
      <dgm:prSet presAssocID="{A92AF156-8F18-426F-A4F7-3023E18E22E0}" presName="descendantText" presStyleLbl="alignAcc1" presStyleIdx="1" presStyleCnt="6" custLinFactNeighborY="0">
        <dgm:presLayoutVars>
          <dgm:bulletEnabled val="1"/>
        </dgm:presLayoutVars>
      </dgm:prSet>
      <dgm:spPr>
        <a:xfrm rot="5400000">
          <a:off x="2130281" y="-671774"/>
          <a:ext cx="594377" cy="3574742"/>
        </a:xfrm>
        <a:prstGeom prst="round2SameRect">
          <a:avLst/>
        </a:prstGeom>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a:xfrm rot="5400000">
          <a:off x="-137164" y="1772044"/>
          <a:ext cx="914427" cy="640099"/>
        </a:xfrm>
        <a:prstGeom prst="chevron">
          <a:avLst/>
        </a:prstGeom>
      </dgm:spPr>
      <dgm:t>
        <a:bodyPr/>
        <a:lstStyle/>
        <a:p>
          <a:endParaRPr lang="zh-CN" altLang="en-US"/>
        </a:p>
      </dgm:t>
    </dgm:pt>
    <dgm:pt modelId="{DE93F313-3056-441E-BF44-08BCF2701DA0}" type="pres">
      <dgm:prSet presAssocID="{BCF6E94D-ED74-4C6E-BE30-AB8BA6056519}" presName="descendantText" presStyleLbl="alignAcc1" presStyleIdx="2" presStyleCnt="6">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DC63CD1-5796-40B5-AABD-69024B87DBE2}" type="presOf" srcId="{656F983A-B580-4D9F-95AB-0F9E370E707E}" destId="{6696FA8A-D025-4550-9F70-A287CBD9FD62}" srcOrd="0" destOrd="1" presId="urn:microsoft.com/office/officeart/2005/8/layout/chevron2"/>
    <dgm:cxn modelId="{4B56F8AE-384F-4027-9B0F-0764B1707E05}" type="presOf" srcId="{4AAF4DD5-8CA8-4925-8225-62F86F409ECE}" destId="{28538A20-80BE-452B-94D6-2A3C2E6EBE5C}"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164" y="139100"/>
          <a:ext cx="914427" cy="640099"/>
        </a:xfrm>
        <a:prstGeom prst="chevron">
          <a:avLst/>
        </a:prstGeom>
        <a:solidFill>
          <a:srgbClr val="FF0000"/>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321986"/>
        <a:ext cx="640099" cy="274328"/>
      </dsp:txXfrm>
    </dsp:sp>
    <dsp:sp modelId="{6C3B9F8B-9366-4491-9EB5-EB82FA449375}">
      <dsp:nvSpPr>
        <dsp:cNvPr id="0" name=""/>
        <dsp:cNvSpPr/>
      </dsp:nvSpPr>
      <dsp:spPr>
        <a:xfrm rot="5400000">
          <a:off x="2130281" y="-1488246"/>
          <a:ext cx="594377" cy="3574742"/>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b="1" kern="1200" dirty="0">
              <a:solidFill>
                <a:srgbClr val="FF0000"/>
              </a:solidFill>
            </a:rPr>
            <a:t>背景</a:t>
          </a:r>
          <a:endParaRPr lang="zh-CN" altLang="en-US" sz="1400" kern="1200" dirty="0">
            <a:solidFill>
              <a:srgbClr val="FF0000"/>
            </a:solidFill>
          </a:endParaRPr>
        </a:p>
      </dsp:txBody>
      <dsp:txXfrm rot="-5400000">
        <a:off x="640099" y="30951"/>
        <a:ext cx="3545727" cy="536347"/>
      </dsp:txXfrm>
    </dsp:sp>
    <dsp:sp modelId="{FB5F04B6-4EB5-4A24-B0FE-3126F829F4D6}">
      <dsp:nvSpPr>
        <dsp:cNvPr id="0" name=""/>
        <dsp:cNvSpPr/>
      </dsp:nvSpPr>
      <dsp:spPr>
        <a:xfrm rot="5400000">
          <a:off x="-137164" y="955572"/>
          <a:ext cx="914427" cy="640099"/>
        </a:xfrm>
        <a:prstGeom prst="chevron">
          <a:avLst/>
        </a:prstGeom>
        <a:solidFill>
          <a:schemeClr val="accent1">
            <a:shade val="80000"/>
            <a:hueOff val="-107997"/>
            <a:satOff val="1795"/>
            <a:lumOff val="5940"/>
            <a:alphaOff val="0"/>
          </a:schemeClr>
        </a:solidFill>
        <a:ln w="12700" cap="flat" cmpd="sng" algn="ctr">
          <a:solidFill>
            <a:schemeClr val="accent1">
              <a:shade val="80000"/>
              <a:hueOff val="-107997"/>
              <a:satOff val="1795"/>
              <a:lumOff val="594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5400000">
        <a:off x="1" y="1138458"/>
        <a:ext cx="640099" cy="274328"/>
      </dsp:txXfrm>
    </dsp:sp>
    <dsp:sp modelId="{28538A20-80BE-452B-94D6-2A3C2E6EBE5C}">
      <dsp:nvSpPr>
        <dsp:cNvPr id="0" name=""/>
        <dsp:cNvSpPr/>
      </dsp:nvSpPr>
      <dsp:spPr>
        <a:xfrm rot="5400000">
          <a:off x="2130281" y="-671774"/>
          <a:ext cx="594377" cy="3574742"/>
        </a:xfrm>
        <a:prstGeom prst="round2SameRect">
          <a:avLst/>
        </a:prstGeom>
        <a:solidFill>
          <a:schemeClr val="lt1">
            <a:alpha val="90000"/>
            <a:hueOff val="0"/>
            <a:satOff val="0"/>
            <a:lumOff val="0"/>
            <a:alphaOff val="0"/>
          </a:schemeClr>
        </a:solidFill>
        <a:ln w="12700" cap="flat" cmpd="sng" algn="ctr">
          <a:solidFill>
            <a:schemeClr val="accent1">
              <a:shade val="80000"/>
              <a:hueOff val="-107997"/>
              <a:satOff val="1795"/>
              <a:lumOff val="59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研究基础</a:t>
          </a:r>
        </a:p>
      </dsp:txBody>
      <dsp:txXfrm rot="-5400000">
        <a:off x="640099" y="847423"/>
        <a:ext cx="3545727" cy="536347"/>
      </dsp:txXfrm>
    </dsp:sp>
    <dsp:sp modelId="{6F4B8583-741F-4390-93BA-1C87ED648F99}">
      <dsp:nvSpPr>
        <dsp:cNvPr id="0" name=""/>
        <dsp:cNvSpPr/>
      </dsp:nvSpPr>
      <dsp:spPr>
        <a:xfrm rot="5400000">
          <a:off x="-137164" y="1772044"/>
          <a:ext cx="914427" cy="640099"/>
        </a:xfrm>
        <a:prstGeom prst="chevron">
          <a:avLst/>
        </a:prstGeom>
        <a:solidFill>
          <a:schemeClr val="accent1">
            <a:shade val="80000"/>
            <a:hueOff val="-215994"/>
            <a:satOff val="3590"/>
            <a:lumOff val="11879"/>
            <a:alphaOff val="0"/>
          </a:schemeClr>
        </a:solidFill>
        <a:ln w="12700" cap="flat" cmpd="sng" algn="ctr">
          <a:solidFill>
            <a:schemeClr val="accent1">
              <a:shade val="80000"/>
              <a:hueOff val="-215994"/>
              <a:satOff val="3590"/>
              <a:lumOff val="118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1954930"/>
        <a:ext cx="640099" cy="274328"/>
      </dsp:txXfrm>
    </dsp:sp>
    <dsp:sp modelId="{DE93F313-3056-441E-BF44-08BCF2701DA0}">
      <dsp:nvSpPr>
        <dsp:cNvPr id="0" name=""/>
        <dsp:cNvSpPr/>
      </dsp:nvSpPr>
      <dsp:spPr>
        <a:xfrm rot="5400000">
          <a:off x="2130281" y="144697"/>
          <a:ext cx="594377" cy="3574742"/>
        </a:xfrm>
        <a:prstGeom prst="round2SameRect">
          <a:avLst/>
        </a:prstGeom>
        <a:solidFill>
          <a:schemeClr val="lt1">
            <a:alpha val="90000"/>
            <a:hueOff val="0"/>
            <a:satOff val="0"/>
            <a:lumOff val="0"/>
            <a:alphaOff val="0"/>
          </a:schemeClr>
        </a:solidFill>
        <a:ln w="12700" cap="flat" cmpd="sng" algn="ctr">
          <a:solidFill>
            <a:schemeClr val="accent1">
              <a:shade val="80000"/>
              <a:hueOff val="-215994"/>
              <a:satOff val="3590"/>
              <a:lumOff val="118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现状分析</a:t>
          </a:r>
        </a:p>
      </dsp:txBody>
      <dsp:txXfrm rot="-5400000">
        <a:off x="640099" y="1663895"/>
        <a:ext cx="3545727" cy="536347"/>
      </dsp:txXfrm>
    </dsp:sp>
    <dsp:sp modelId="{4D1B7F81-D893-4477-A6B6-E73AF22AF382}">
      <dsp:nvSpPr>
        <dsp:cNvPr id="0" name=""/>
        <dsp:cNvSpPr/>
      </dsp:nvSpPr>
      <dsp:spPr>
        <a:xfrm rot="5400000">
          <a:off x="-137164" y="2588516"/>
          <a:ext cx="914427" cy="640099"/>
        </a:xfrm>
        <a:prstGeom prst="chevron">
          <a:avLst/>
        </a:prstGeom>
        <a:solidFill>
          <a:schemeClr val="accent1">
            <a:shade val="80000"/>
            <a:hueOff val="-323990"/>
            <a:satOff val="5385"/>
            <a:lumOff val="17819"/>
            <a:alphaOff val="0"/>
          </a:schemeClr>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p>
      </dsp:txBody>
      <dsp:txXfrm rot="-5400000">
        <a:off x="1" y="2771402"/>
        <a:ext cx="640099" cy="274328"/>
      </dsp:txXfrm>
    </dsp:sp>
    <dsp:sp modelId="{A2C6F9BC-1540-4028-8233-FD37AFE899C0}">
      <dsp:nvSpPr>
        <dsp:cNvPr id="0" name=""/>
        <dsp:cNvSpPr/>
      </dsp:nvSpPr>
      <dsp:spPr>
        <a:xfrm rot="5400000">
          <a:off x="2130281" y="961169"/>
          <a:ext cx="594377" cy="3574742"/>
        </a:xfrm>
        <a:prstGeom prst="round2SameRect">
          <a:avLst/>
        </a:prstGeom>
        <a:solidFill>
          <a:schemeClr val="lt1">
            <a:alpha val="90000"/>
            <a:hueOff val="0"/>
            <a:satOff val="0"/>
            <a:lumOff val="0"/>
            <a:alphaOff val="0"/>
          </a:schemeClr>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设计说明</a:t>
          </a:r>
        </a:p>
      </dsp:txBody>
      <dsp:txXfrm rot="-5400000">
        <a:off x="640099" y="2480367"/>
        <a:ext cx="3545727" cy="536347"/>
      </dsp:txXfrm>
    </dsp:sp>
    <dsp:sp modelId="{A595BDD3-0109-4B6B-A68F-D9E5B33A533A}">
      <dsp:nvSpPr>
        <dsp:cNvPr id="0" name=""/>
        <dsp:cNvSpPr/>
      </dsp:nvSpPr>
      <dsp:spPr>
        <a:xfrm rot="5400000">
          <a:off x="-137164" y="3404988"/>
          <a:ext cx="914427" cy="640099"/>
        </a:xfrm>
        <a:prstGeom prst="chevron">
          <a:avLst/>
        </a:prstGeom>
        <a:solidFill>
          <a:schemeClr val="accent1">
            <a:shade val="80000"/>
            <a:hueOff val="-431987"/>
            <a:satOff val="7180"/>
            <a:lumOff val="23758"/>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1" y="3587874"/>
        <a:ext cx="640099" cy="274328"/>
      </dsp:txXfrm>
    </dsp:sp>
    <dsp:sp modelId="{B2E526E1-AEA5-413E-B778-20A5FD0F84B5}">
      <dsp:nvSpPr>
        <dsp:cNvPr id="0" name=""/>
        <dsp:cNvSpPr/>
      </dsp:nvSpPr>
      <dsp:spPr>
        <a:xfrm rot="5400000">
          <a:off x="2107653" y="1796210"/>
          <a:ext cx="594377" cy="3574742"/>
        </a:xfrm>
        <a:prstGeom prst="round2SameRect">
          <a:avLst/>
        </a:prstGeom>
        <a:solidFill>
          <a:schemeClr val="lt1">
            <a:alpha val="90000"/>
            <a:hueOff val="0"/>
            <a:satOff val="0"/>
            <a:lumOff val="0"/>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保障措施及实施</a:t>
          </a:r>
        </a:p>
      </dsp:txBody>
      <dsp:txXfrm rot="-5400000">
        <a:off x="617471" y="3315408"/>
        <a:ext cx="3545727" cy="536347"/>
      </dsp:txXfrm>
    </dsp:sp>
    <dsp:sp modelId="{D866C4BE-46D6-41EE-AFCD-8975B5E51F8A}">
      <dsp:nvSpPr>
        <dsp:cNvPr id="0" name=""/>
        <dsp:cNvSpPr/>
      </dsp:nvSpPr>
      <dsp:spPr>
        <a:xfrm rot="5400000">
          <a:off x="-137164" y="4221460"/>
          <a:ext cx="914427" cy="640099"/>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1" y="4404346"/>
        <a:ext cx="640099" cy="274328"/>
      </dsp:txXfrm>
    </dsp:sp>
    <dsp:sp modelId="{6696FA8A-D025-4550-9F70-A287CBD9FD62}">
      <dsp:nvSpPr>
        <dsp:cNvPr id="0" name=""/>
        <dsp:cNvSpPr/>
      </dsp:nvSpPr>
      <dsp:spPr>
        <a:xfrm rot="5400000">
          <a:off x="2130281" y="2594114"/>
          <a:ext cx="594377" cy="3574742"/>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局限及展望</a:t>
          </a:r>
        </a:p>
        <a:p>
          <a:pPr marL="114300" lvl="1" indent="-114300" algn="l" defTabSz="622300">
            <a:lnSpc>
              <a:spcPct val="90000"/>
            </a:lnSpc>
            <a:spcBef>
              <a:spcPct val="0"/>
            </a:spcBef>
            <a:spcAft>
              <a:spcPct val="15000"/>
            </a:spcAft>
            <a:buChar char="•"/>
          </a:pPr>
          <a:endParaRPr lang="zh-CN" altLang="en-US" sz="1400" kern="1200" dirty="0"/>
        </a:p>
      </dsp:txBody>
      <dsp:txXfrm rot="-5400000">
        <a:off x="640099" y="4113312"/>
        <a:ext cx="3545727" cy="5363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030" y="141405"/>
          <a:ext cx="913534" cy="639474"/>
        </a:xfrm>
        <a:prstGeom prst="chevron">
          <a:avLst/>
        </a:prstGeom>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324112"/>
        <a:ext cx="639474" cy="274060"/>
      </dsp:txXfrm>
    </dsp:sp>
    <dsp:sp modelId="{6C3B9F8B-9366-4491-9EB5-EB82FA449375}">
      <dsp:nvSpPr>
        <dsp:cNvPr id="0" name=""/>
        <dsp:cNvSpPr/>
      </dsp:nvSpPr>
      <dsp:spPr>
        <a:xfrm rot="5400000">
          <a:off x="2130259" y="-1486409"/>
          <a:ext cx="593797" cy="3575367"/>
        </a:xfrm>
        <a:prstGeom prst="round2SameRect">
          <a:avLst/>
        </a:prstGeom>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solidFill>
                <a:schemeClr val="tx1"/>
              </a:solidFill>
            </a:rPr>
            <a:t>背景</a:t>
          </a:r>
        </a:p>
      </dsp:txBody>
      <dsp:txXfrm rot="-5400000">
        <a:off x="639475" y="33362"/>
        <a:ext cx="3546380" cy="535823"/>
      </dsp:txXfrm>
    </dsp:sp>
    <dsp:sp modelId="{FB5F04B6-4EB5-4A24-B0FE-3126F829F4D6}">
      <dsp:nvSpPr>
        <dsp:cNvPr id="0" name=""/>
        <dsp:cNvSpPr/>
      </dsp:nvSpPr>
      <dsp:spPr>
        <a:xfrm rot="5400000">
          <a:off x="-137030" y="957080"/>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1139787"/>
        <a:ext cx="639474" cy="274060"/>
      </dsp:txXfrm>
    </dsp:sp>
    <dsp:sp modelId="{28538A20-80BE-452B-94D6-2A3C2E6EBE5C}">
      <dsp:nvSpPr>
        <dsp:cNvPr id="0" name=""/>
        <dsp:cNvSpPr/>
      </dsp:nvSpPr>
      <dsp:spPr>
        <a:xfrm rot="5400000">
          <a:off x="2130259" y="-670734"/>
          <a:ext cx="593797" cy="3575367"/>
        </a:xfrm>
        <a:prstGeom prst="round2SameRect">
          <a:avLst/>
        </a:prstGeom>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研究基础</a:t>
          </a:r>
        </a:p>
      </dsp:txBody>
      <dsp:txXfrm rot="-5400000">
        <a:off x="639475" y="849037"/>
        <a:ext cx="3546380" cy="535823"/>
      </dsp:txXfrm>
    </dsp:sp>
    <dsp:sp modelId="{6F4B8583-741F-4390-93BA-1C87ED648F99}">
      <dsp:nvSpPr>
        <dsp:cNvPr id="0" name=""/>
        <dsp:cNvSpPr/>
      </dsp:nvSpPr>
      <dsp:spPr>
        <a:xfrm rot="5400000">
          <a:off x="-137030" y="1772755"/>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1955462"/>
        <a:ext cx="639474" cy="274060"/>
      </dsp:txXfrm>
    </dsp:sp>
    <dsp:sp modelId="{DE93F313-3056-441E-BF44-08BCF2701DA0}">
      <dsp:nvSpPr>
        <dsp:cNvPr id="0" name=""/>
        <dsp:cNvSpPr/>
      </dsp:nvSpPr>
      <dsp:spPr>
        <a:xfrm rot="5400000">
          <a:off x="2130259" y="144940"/>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215994"/>
              <a:satOff val="3590"/>
              <a:lumOff val="118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solidFill>
                <a:srgbClr val="000000"/>
              </a:solidFill>
              <a:latin typeface="Gill Sans MT" panose="020B0502020104020203"/>
              <a:ea typeface="华文中宋" panose="02010600040101010101" pitchFamily="2" charset="-122"/>
              <a:cs typeface="+mn-cs"/>
            </a:rPr>
            <a:t>现状分析</a:t>
          </a:r>
        </a:p>
      </dsp:txBody>
      <dsp:txXfrm rot="-5400000">
        <a:off x="639475" y="1664712"/>
        <a:ext cx="3546380" cy="535823"/>
      </dsp:txXfrm>
    </dsp:sp>
    <dsp:sp modelId="{4D1B7F81-D893-4477-A6B6-E73AF22AF382}">
      <dsp:nvSpPr>
        <dsp:cNvPr id="0" name=""/>
        <dsp:cNvSpPr/>
      </dsp:nvSpPr>
      <dsp:spPr>
        <a:xfrm rot="5400000">
          <a:off x="-137030" y="2588430"/>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2771137"/>
        <a:ext cx="639474" cy="274060"/>
      </dsp:txXfrm>
    </dsp:sp>
    <dsp:sp modelId="{A2C6F9BC-1540-4028-8233-FD37AFE899C0}">
      <dsp:nvSpPr>
        <dsp:cNvPr id="0" name=""/>
        <dsp:cNvSpPr/>
      </dsp:nvSpPr>
      <dsp:spPr>
        <a:xfrm rot="5400000">
          <a:off x="2130259" y="96061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设计说明</a:t>
          </a:r>
        </a:p>
      </dsp:txBody>
      <dsp:txXfrm rot="-5400000">
        <a:off x="639475" y="2480386"/>
        <a:ext cx="3546380" cy="535823"/>
      </dsp:txXfrm>
    </dsp:sp>
    <dsp:sp modelId="{A595BDD3-0109-4B6B-A68F-D9E5B33A533A}">
      <dsp:nvSpPr>
        <dsp:cNvPr id="0" name=""/>
        <dsp:cNvSpPr/>
      </dsp:nvSpPr>
      <dsp:spPr>
        <a:xfrm rot="5400000">
          <a:off x="-137030" y="3404105"/>
          <a:ext cx="913534" cy="639474"/>
        </a:xfrm>
        <a:prstGeom prst="chevron">
          <a:avLst/>
        </a:prstGeom>
        <a:solidFill>
          <a:srgbClr val="FF0000"/>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0" y="3586812"/>
        <a:ext cx="639474" cy="274060"/>
      </dsp:txXfrm>
    </dsp:sp>
    <dsp:sp modelId="{B2E526E1-AEA5-413E-B778-20A5FD0F84B5}">
      <dsp:nvSpPr>
        <dsp:cNvPr id="0" name=""/>
        <dsp:cNvSpPr/>
      </dsp:nvSpPr>
      <dsp:spPr>
        <a:xfrm rot="5400000">
          <a:off x="2107627" y="1794839"/>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rgbClr val="FF0000"/>
              </a:solidFill>
            </a:rPr>
            <a:t>保障措施及实施</a:t>
          </a:r>
        </a:p>
      </dsp:txBody>
      <dsp:txXfrm rot="-5400000">
        <a:off x="616843" y="3314611"/>
        <a:ext cx="3546380" cy="535823"/>
      </dsp:txXfrm>
    </dsp:sp>
    <dsp:sp modelId="{D866C4BE-46D6-41EE-AFCD-8975B5E51F8A}">
      <dsp:nvSpPr>
        <dsp:cNvPr id="0" name=""/>
        <dsp:cNvSpPr/>
      </dsp:nvSpPr>
      <dsp:spPr>
        <a:xfrm rot="5400000">
          <a:off x="-137030" y="4219780"/>
          <a:ext cx="913534" cy="639474"/>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0" y="4402487"/>
        <a:ext cx="639474" cy="274060"/>
      </dsp:txXfrm>
    </dsp:sp>
    <dsp:sp modelId="{6696FA8A-D025-4550-9F70-A287CBD9FD62}">
      <dsp:nvSpPr>
        <dsp:cNvPr id="0" name=""/>
        <dsp:cNvSpPr/>
      </dsp:nvSpPr>
      <dsp:spPr>
        <a:xfrm rot="5400000">
          <a:off x="2130259" y="259196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局限及展望</a:t>
          </a:r>
        </a:p>
        <a:p>
          <a:pPr marL="114300" lvl="1" indent="-114300" algn="l" defTabSz="622300">
            <a:lnSpc>
              <a:spcPct val="90000"/>
            </a:lnSpc>
            <a:spcBef>
              <a:spcPct val="0"/>
            </a:spcBef>
            <a:spcAft>
              <a:spcPct val="15000"/>
            </a:spcAft>
            <a:buChar char="•"/>
          </a:pPr>
          <a:endParaRPr lang="zh-CN" altLang="en-US" sz="1400" kern="1200" dirty="0"/>
        </a:p>
      </dsp:txBody>
      <dsp:txXfrm rot="-5400000">
        <a:off x="639475" y="4111736"/>
        <a:ext cx="3546380" cy="5358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4A47E-1EF9-445F-AF4F-AA4AA4DF6BA0}">
      <dsp:nvSpPr>
        <dsp:cNvPr id="0" name=""/>
        <dsp:cNvSpPr/>
      </dsp:nvSpPr>
      <dsp:spPr>
        <a:xfrm>
          <a:off x="0" y="130599"/>
          <a:ext cx="5937250" cy="35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C8408F-2928-424F-AE32-3DD2A85822CF}">
      <dsp:nvSpPr>
        <dsp:cNvPr id="0" name=""/>
        <dsp:cNvSpPr/>
      </dsp:nvSpPr>
      <dsp:spPr>
        <a:xfrm>
          <a:off x="296862" y="44463"/>
          <a:ext cx="4156075"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前期的思想沟通</a:t>
          </a:r>
          <a:endParaRPr lang="en-US" altLang="zh-CN" sz="1400" kern="1200" dirty="0"/>
        </a:p>
      </dsp:txBody>
      <dsp:txXfrm>
        <a:off x="317037" y="64638"/>
        <a:ext cx="4115725" cy="372930"/>
      </dsp:txXfrm>
    </dsp:sp>
    <dsp:sp modelId="{076779F6-5885-4E1D-9B77-C8B88AD5CF76}">
      <dsp:nvSpPr>
        <dsp:cNvPr id="0" name=""/>
        <dsp:cNvSpPr/>
      </dsp:nvSpPr>
      <dsp:spPr>
        <a:xfrm>
          <a:off x="0" y="886144"/>
          <a:ext cx="5937250" cy="352800"/>
        </a:xfrm>
        <a:prstGeom prst="rect">
          <a:avLst/>
        </a:prstGeom>
        <a:solidFill>
          <a:schemeClr val="lt1">
            <a:alpha val="90000"/>
            <a:hueOff val="0"/>
            <a:satOff val="0"/>
            <a:lumOff val="0"/>
            <a:alphaOff val="0"/>
          </a:schemeClr>
        </a:solidFill>
        <a:ln w="12700" cap="flat" cmpd="sng" algn="ctr">
          <a:solidFill>
            <a:schemeClr val="accent3">
              <a:hueOff val="621711"/>
              <a:satOff val="-9198"/>
              <a:lumOff val="1726"/>
              <a:alphaOff val="0"/>
            </a:schemeClr>
          </a:solidFill>
          <a:prstDash val="solid"/>
        </a:ln>
        <a:effectLst/>
      </dsp:spPr>
      <dsp:style>
        <a:lnRef idx="2">
          <a:scrgbClr r="0" g="0" b="0"/>
        </a:lnRef>
        <a:fillRef idx="1">
          <a:scrgbClr r="0" g="0" b="0"/>
        </a:fillRef>
        <a:effectRef idx="0">
          <a:scrgbClr r="0" g="0" b="0"/>
        </a:effectRef>
        <a:fontRef idx="minor"/>
      </dsp:style>
    </dsp:sp>
    <dsp:sp modelId="{8CDA7AC6-A184-4B32-A609-190E0FE8DE7B}">
      <dsp:nvSpPr>
        <dsp:cNvPr id="0" name=""/>
        <dsp:cNvSpPr/>
      </dsp:nvSpPr>
      <dsp:spPr>
        <a:xfrm>
          <a:off x="296862" y="679504"/>
          <a:ext cx="4156075" cy="413280"/>
        </a:xfrm>
        <a:prstGeom prst="roundRect">
          <a:avLst/>
        </a:prstGeom>
        <a:solidFill>
          <a:schemeClr val="accent3">
            <a:hueOff val="621711"/>
            <a:satOff val="-9198"/>
            <a:lumOff val="172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绩效管理知识的培训</a:t>
          </a:r>
          <a:endParaRPr lang="en-US" altLang="zh-CN" sz="1400" kern="1200" dirty="0"/>
        </a:p>
      </dsp:txBody>
      <dsp:txXfrm>
        <a:off x="317037" y="699679"/>
        <a:ext cx="4115725" cy="372930"/>
      </dsp:txXfrm>
    </dsp:sp>
    <dsp:sp modelId="{41BF3679-E6FB-4D91-A38E-D541EE693AE9}">
      <dsp:nvSpPr>
        <dsp:cNvPr id="0" name=""/>
        <dsp:cNvSpPr/>
      </dsp:nvSpPr>
      <dsp:spPr>
        <a:xfrm>
          <a:off x="0" y="1521184"/>
          <a:ext cx="5937250" cy="352800"/>
        </a:xfrm>
        <a:prstGeom prst="rect">
          <a:avLst/>
        </a:prstGeom>
        <a:solidFill>
          <a:schemeClr val="lt1">
            <a:alpha val="90000"/>
            <a:hueOff val="0"/>
            <a:satOff val="0"/>
            <a:lumOff val="0"/>
            <a:alphaOff val="0"/>
          </a:schemeClr>
        </a:solidFill>
        <a:ln w="12700" cap="flat" cmpd="sng" algn="ctr">
          <a:solidFill>
            <a:schemeClr val="accent3">
              <a:hueOff val="1243422"/>
              <a:satOff val="-18395"/>
              <a:lumOff val="3451"/>
              <a:alphaOff val="0"/>
            </a:schemeClr>
          </a:solidFill>
          <a:prstDash val="solid"/>
        </a:ln>
        <a:effectLst/>
      </dsp:spPr>
      <dsp:style>
        <a:lnRef idx="2">
          <a:scrgbClr r="0" g="0" b="0"/>
        </a:lnRef>
        <a:fillRef idx="1">
          <a:scrgbClr r="0" g="0" b="0"/>
        </a:fillRef>
        <a:effectRef idx="0">
          <a:scrgbClr r="0" g="0" b="0"/>
        </a:effectRef>
        <a:fontRef idx="minor"/>
      </dsp:style>
    </dsp:sp>
    <dsp:sp modelId="{D73DA91D-1D4E-4E18-8DBE-850D066D02C1}">
      <dsp:nvSpPr>
        <dsp:cNvPr id="0" name=""/>
        <dsp:cNvSpPr/>
      </dsp:nvSpPr>
      <dsp:spPr>
        <a:xfrm>
          <a:off x="296862" y="1314544"/>
          <a:ext cx="4156075" cy="413280"/>
        </a:xfrm>
        <a:prstGeom prst="roundRect">
          <a:avLst/>
        </a:prstGeom>
        <a:solidFill>
          <a:schemeClr val="accent3">
            <a:hueOff val="1243422"/>
            <a:satOff val="-18395"/>
            <a:lumOff val="34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明确各层级人员的角色和任务</a:t>
          </a:r>
          <a:endParaRPr lang="en-US" altLang="zh-CN" sz="1400" kern="1200" dirty="0"/>
        </a:p>
      </dsp:txBody>
      <dsp:txXfrm>
        <a:off x="317037" y="1334719"/>
        <a:ext cx="4115725" cy="372930"/>
      </dsp:txXfrm>
    </dsp:sp>
    <dsp:sp modelId="{492D7BFA-60E8-4660-8B15-9CBE84A2748C}">
      <dsp:nvSpPr>
        <dsp:cNvPr id="0" name=""/>
        <dsp:cNvSpPr/>
      </dsp:nvSpPr>
      <dsp:spPr>
        <a:xfrm>
          <a:off x="0" y="2156224"/>
          <a:ext cx="5937250" cy="352800"/>
        </a:xfrm>
        <a:prstGeom prst="rect">
          <a:avLst/>
        </a:prstGeom>
        <a:solidFill>
          <a:schemeClr val="lt1">
            <a:alpha val="90000"/>
            <a:hueOff val="0"/>
            <a:satOff val="0"/>
            <a:lumOff val="0"/>
            <a:alphaOff val="0"/>
          </a:schemeClr>
        </a:solidFill>
        <a:ln w="12700" cap="flat" cmpd="sng" algn="ctr">
          <a:solidFill>
            <a:schemeClr val="accent3">
              <a:hueOff val="1865134"/>
              <a:satOff val="-27593"/>
              <a:lumOff val="5177"/>
              <a:alphaOff val="0"/>
            </a:schemeClr>
          </a:solidFill>
          <a:prstDash val="solid"/>
        </a:ln>
        <a:effectLst/>
      </dsp:spPr>
      <dsp:style>
        <a:lnRef idx="2">
          <a:scrgbClr r="0" g="0" b="0"/>
        </a:lnRef>
        <a:fillRef idx="1">
          <a:scrgbClr r="0" g="0" b="0"/>
        </a:fillRef>
        <a:effectRef idx="0">
          <a:scrgbClr r="0" g="0" b="0"/>
        </a:effectRef>
        <a:fontRef idx="minor"/>
      </dsp:style>
    </dsp:sp>
    <dsp:sp modelId="{950412E1-1CA8-49C1-BB6B-A5F1FA4CDF19}">
      <dsp:nvSpPr>
        <dsp:cNvPr id="0" name=""/>
        <dsp:cNvSpPr/>
      </dsp:nvSpPr>
      <dsp:spPr>
        <a:xfrm>
          <a:off x="296862" y="1949584"/>
          <a:ext cx="4156075" cy="413280"/>
        </a:xfrm>
        <a:prstGeom prst="roundRect">
          <a:avLst/>
        </a:prstGeom>
        <a:solidFill>
          <a:schemeClr val="accent3">
            <a:hueOff val="1865134"/>
            <a:satOff val="-27593"/>
            <a:lumOff val="5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成立实施小组</a:t>
          </a:r>
          <a:endParaRPr lang="en-US" altLang="zh-CN" sz="1400" kern="1200" dirty="0"/>
        </a:p>
      </dsp:txBody>
      <dsp:txXfrm>
        <a:off x="317037" y="1969759"/>
        <a:ext cx="4115725" cy="372930"/>
      </dsp:txXfrm>
    </dsp:sp>
    <dsp:sp modelId="{5E8F1D33-586C-4D32-95C0-47627B5C9387}">
      <dsp:nvSpPr>
        <dsp:cNvPr id="0" name=""/>
        <dsp:cNvSpPr/>
      </dsp:nvSpPr>
      <dsp:spPr>
        <a:xfrm>
          <a:off x="0" y="2791264"/>
          <a:ext cx="5937250" cy="352800"/>
        </a:xfrm>
        <a:prstGeom prst="rect">
          <a:avLst/>
        </a:prstGeom>
        <a:solidFill>
          <a:schemeClr val="lt1">
            <a:alpha val="90000"/>
            <a:hueOff val="0"/>
            <a:satOff val="0"/>
            <a:lumOff val="0"/>
            <a:alphaOff val="0"/>
          </a:schemeClr>
        </a:solidFill>
        <a:ln w="12700" cap="flat" cmpd="sng" algn="ctr">
          <a:solidFill>
            <a:schemeClr val="accent3">
              <a:hueOff val="2486845"/>
              <a:satOff val="-36790"/>
              <a:lumOff val="6902"/>
              <a:alphaOff val="0"/>
            </a:schemeClr>
          </a:solidFill>
          <a:prstDash val="solid"/>
        </a:ln>
        <a:effectLst/>
      </dsp:spPr>
      <dsp:style>
        <a:lnRef idx="2">
          <a:scrgbClr r="0" g="0" b="0"/>
        </a:lnRef>
        <a:fillRef idx="1">
          <a:scrgbClr r="0" g="0" b="0"/>
        </a:fillRef>
        <a:effectRef idx="0">
          <a:scrgbClr r="0" g="0" b="0"/>
        </a:effectRef>
        <a:fontRef idx="minor"/>
      </dsp:style>
    </dsp:sp>
    <dsp:sp modelId="{12641944-0A86-465F-898A-165BA04459C2}">
      <dsp:nvSpPr>
        <dsp:cNvPr id="0" name=""/>
        <dsp:cNvSpPr/>
      </dsp:nvSpPr>
      <dsp:spPr>
        <a:xfrm>
          <a:off x="296862" y="2584624"/>
          <a:ext cx="4156075" cy="413280"/>
        </a:xfrm>
        <a:prstGeom prst="roundRect">
          <a:avLst/>
        </a:prstGeom>
        <a:solidFill>
          <a:schemeClr val="accent3">
            <a:hueOff val="2486845"/>
            <a:satOff val="-36790"/>
            <a:lumOff val="690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按项目方式推进实施进度</a:t>
          </a:r>
          <a:endParaRPr lang="en-US" altLang="zh-CN" sz="1400" kern="1200" dirty="0"/>
        </a:p>
      </dsp:txBody>
      <dsp:txXfrm>
        <a:off x="317037" y="2604799"/>
        <a:ext cx="4115725" cy="372930"/>
      </dsp:txXfrm>
    </dsp:sp>
    <dsp:sp modelId="{98EEFAA9-5085-4B7A-97FB-03B51A50673F}">
      <dsp:nvSpPr>
        <dsp:cNvPr id="0" name=""/>
        <dsp:cNvSpPr/>
      </dsp:nvSpPr>
      <dsp:spPr>
        <a:xfrm>
          <a:off x="0" y="3426304"/>
          <a:ext cx="5937250" cy="352800"/>
        </a:xfrm>
        <a:prstGeom prst="rect">
          <a:avLst/>
        </a:prstGeom>
        <a:solidFill>
          <a:schemeClr val="lt1">
            <a:alpha val="90000"/>
            <a:hueOff val="0"/>
            <a:satOff val="0"/>
            <a:lumOff val="0"/>
            <a:alphaOff val="0"/>
          </a:schemeClr>
        </a:solidFill>
        <a:ln w="12700" cap="flat" cmpd="sng" algn="ctr">
          <a:solidFill>
            <a:schemeClr val="accent3">
              <a:hueOff val="3108556"/>
              <a:satOff val="-45988"/>
              <a:lumOff val="8628"/>
              <a:alphaOff val="0"/>
            </a:schemeClr>
          </a:solidFill>
          <a:prstDash val="solid"/>
        </a:ln>
        <a:effectLst/>
      </dsp:spPr>
      <dsp:style>
        <a:lnRef idx="2">
          <a:scrgbClr r="0" g="0" b="0"/>
        </a:lnRef>
        <a:fillRef idx="1">
          <a:scrgbClr r="0" g="0" b="0"/>
        </a:fillRef>
        <a:effectRef idx="0">
          <a:scrgbClr r="0" g="0" b="0"/>
        </a:effectRef>
        <a:fontRef idx="minor"/>
      </dsp:style>
    </dsp:sp>
    <dsp:sp modelId="{73ABBCBB-98F2-4F95-B09A-EB794B8BC02E}">
      <dsp:nvSpPr>
        <dsp:cNvPr id="0" name=""/>
        <dsp:cNvSpPr/>
      </dsp:nvSpPr>
      <dsp:spPr>
        <a:xfrm>
          <a:off x="296862" y="3219664"/>
          <a:ext cx="4156075" cy="413280"/>
        </a:xfrm>
        <a:prstGeom prst="roundRect">
          <a:avLst/>
        </a:prstGeom>
        <a:solidFill>
          <a:schemeClr val="accent3">
            <a:hueOff val="3108556"/>
            <a:satOff val="-45988"/>
            <a:lumOff val="862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实施结束后再次进行绩效管理满意度问卷调查</a:t>
          </a:r>
          <a:endParaRPr lang="en-US" altLang="zh-CN" sz="1400" kern="1200" dirty="0"/>
        </a:p>
      </dsp:txBody>
      <dsp:txXfrm>
        <a:off x="317037" y="3239839"/>
        <a:ext cx="4115725" cy="3729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030" y="141405"/>
          <a:ext cx="913534" cy="639474"/>
        </a:xfrm>
        <a:prstGeom prst="chevron">
          <a:avLst/>
        </a:prstGeom>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324112"/>
        <a:ext cx="639474" cy="274060"/>
      </dsp:txXfrm>
    </dsp:sp>
    <dsp:sp modelId="{6C3B9F8B-9366-4491-9EB5-EB82FA449375}">
      <dsp:nvSpPr>
        <dsp:cNvPr id="0" name=""/>
        <dsp:cNvSpPr/>
      </dsp:nvSpPr>
      <dsp:spPr>
        <a:xfrm rot="5400000">
          <a:off x="2130259" y="-1486409"/>
          <a:ext cx="593797" cy="3575367"/>
        </a:xfrm>
        <a:prstGeom prst="round2SameRect">
          <a:avLst/>
        </a:prstGeom>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solidFill>
                <a:schemeClr val="tx1"/>
              </a:solidFill>
            </a:rPr>
            <a:t>背景</a:t>
          </a:r>
        </a:p>
      </dsp:txBody>
      <dsp:txXfrm rot="-5400000">
        <a:off x="639475" y="33362"/>
        <a:ext cx="3546380" cy="535823"/>
      </dsp:txXfrm>
    </dsp:sp>
    <dsp:sp modelId="{FB5F04B6-4EB5-4A24-B0FE-3126F829F4D6}">
      <dsp:nvSpPr>
        <dsp:cNvPr id="0" name=""/>
        <dsp:cNvSpPr/>
      </dsp:nvSpPr>
      <dsp:spPr>
        <a:xfrm rot="5400000">
          <a:off x="-137030" y="957080"/>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1139787"/>
        <a:ext cx="639474" cy="274060"/>
      </dsp:txXfrm>
    </dsp:sp>
    <dsp:sp modelId="{28538A20-80BE-452B-94D6-2A3C2E6EBE5C}">
      <dsp:nvSpPr>
        <dsp:cNvPr id="0" name=""/>
        <dsp:cNvSpPr/>
      </dsp:nvSpPr>
      <dsp:spPr>
        <a:xfrm rot="5400000">
          <a:off x="2130259" y="-670734"/>
          <a:ext cx="593797" cy="3575367"/>
        </a:xfrm>
        <a:prstGeom prst="round2SameRect">
          <a:avLst/>
        </a:prstGeom>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研究基础</a:t>
          </a:r>
        </a:p>
      </dsp:txBody>
      <dsp:txXfrm rot="-5400000">
        <a:off x="639475" y="849037"/>
        <a:ext cx="3546380" cy="535823"/>
      </dsp:txXfrm>
    </dsp:sp>
    <dsp:sp modelId="{6F4B8583-741F-4390-93BA-1C87ED648F99}">
      <dsp:nvSpPr>
        <dsp:cNvPr id="0" name=""/>
        <dsp:cNvSpPr/>
      </dsp:nvSpPr>
      <dsp:spPr>
        <a:xfrm rot="5400000">
          <a:off x="-137030" y="1772755"/>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1955462"/>
        <a:ext cx="639474" cy="274060"/>
      </dsp:txXfrm>
    </dsp:sp>
    <dsp:sp modelId="{DE93F313-3056-441E-BF44-08BCF2701DA0}">
      <dsp:nvSpPr>
        <dsp:cNvPr id="0" name=""/>
        <dsp:cNvSpPr/>
      </dsp:nvSpPr>
      <dsp:spPr>
        <a:xfrm rot="5400000">
          <a:off x="2130259" y="144940"/>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215994"/>
              <a:satOff val="3590"/>
              <a:lumOff val="118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solidFill>
                <a:srgbClr val="000000"/>
              </a:solidFill>
              <a:latin typeface="Gill Sans MT" panose="020B0502020104020203"/>
              <a:ea typeface="华文中宋" panose="02010600040101010101" pitchFamily="2" charset="-122"/>
              <a:cs typeface="+mn-cs"/>
            </a:rPr>
            <a:t>现状分析</a:t>
          </a:r>
        </a:p>
      </dsp:txBody>
      <dsp:txXfrm rot="-5400000">
        <a:off x="639475" y="1664712"/>
        <a:ext cx="3546380" cy="535823"/>
      </dsp:txXfrm>
    </dsp:sp>
    <dsp:sp modelId="{4D1B7F81-D893-4477-A6B6-E73AF22AF382}">
      <dsp:nvSpPr>
        <dsp:cNvPr id="0" name=""/>
        <dsp:cNvSpPr/>
      </dsp:nvSpPr>
      <dsp:spPr>
        <a:xfrm rot="5400000">
          <a:off x="-137030" y="2588430"/>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2771137"/>
        <a:ext cx="639474" cy="274060"/>
      </dsp:txXfrm>
    </dsp:sp>
    <dsp:sp modelId="{A2C6F9BC-1540-4028-8233-FD37AFE899C0}">
      <dsp:nvSpPr>
        <dsp:cNvPr id="0" name=""/>
        <dsp:cNvSpPr/>
      </dsp:nvSpPr>
      <dsp:spPr>
        <a:xfrm rot="5400000">
          <a:off x="2130259" y="96061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设计说明</a:t>
          </a:r>
        </a:p>
      </dsp:txBody>
      <dsp:txXfrm rot="-5400000">
        <a:off x="639475" y="2480386"/>
        <a:ext cx="3546380" cy="535823"/>
      </dsp:txXfrm>
    </dsp:sp>
    <dsp:sp modelId="{A595BDD3-0109-4B6B-A68F-D9E5B33A533A}">
      <dsp:nvSpPr>
        <dsp:cNvPr id="0" name=""/>
        <dsp:cNvSpPr/>
      </dsp:nvSpPr>
      <dsp:spPr>
        <a:xfrm rot="5400000">
          <a:off x="-137030" y="3404105"/>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a:solidFill>
              <a:srgbClr val="FFFFFF"/>
            </a:solidFill>
            <a:latin typeface="Gill Sans MT" panose="020B0502020104020203"/>
            <a:ea typeface="华文中宋" panose="02010600040101010101" pitchFamily="2" charset="-122"/>
            <a:cs typeface="+mn-cs"/>
          </a:endParaRPr>
        </a:p>
      </dsp:txBody>
      <dsp:txXfrm rot="-5400000">
        <a:off x="0" y="3586812"/>
        <a:ext cx="639474" cy="274060"/>
      </dsp:txXfrm>
    </dsp:sp>
    <dsp:sp modelId="{B2E526E1-AEA5-413E-B778-20A5FD0F84B5}">
      <dsp:nvSpPr>
        <dsp:cNvPr id="0" name=""/>
        <dsp:cNvSpPr/>
      </dsp:nvSpPr>
      <dsp:spPr>
        <a:xfrm rot="5400000">
          <a:off x="2107627" y="1794839"/>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保障措施及实施</a:t>
          </a:r>
        </a:p>
      </dsp:txBody>
      <dsp:txXfrm rot="-5400000">
        <a:off x="616843" y="3314611"/>
        <a:ext cx="3546380" cy="535823"/>
      </dsp:txXfrm>
    </dsp:sp>
    <dsp:sp modelId="{D866C4BE-46D6-41EE-AFCD-8975B5E51F8A}">
      <dsp:nvSpPr>
        <dsp:cNvPr id="0" name=""/>
        <dsp:cNvSpPr/>
      </dsp:nvSpPr>
      <dsp:spPr>
        <a:xfrm rot="5400000">
          <a:off x="-137030" y="4219780"/>
          <a:ext cx="913534" cy="639474"/>
        </a:xfrm>
        <a:prstGeom prst="chevron">
          <a:avLst/>
        </a:prstGeom>
        <a:solidFill>
          <a:srgbClr val="FF0000"/>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0" y="4402487"/>
        <a:ext cx="639474" cy="274060"/>
      </dsp:txXfrm>
    </dsp:sp>
    <dsp:sp modelId="{6696FA8A-D025-4550-9F70-A287CBD9FD62}">
      <dsp:nvSpPr>
        <dsp:cNvPr id="0" name=""/>
        <dsp:cNvSpPr/>
      </dsp:nvSpPr>
      <dsp:spPr>
        <a:xfrm rot="5400000">
          <a:off x="2130259" y="259196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rgbClr val="FF0000"/>
              </a:solidFill>
            </a:rPr>
            <a:t>局限及展望</a:t>
          </a:r>
        </a:p>
        <a:p>
          <a:pPr marL="114300" lvl="1" indent="-114300" algn="l" defTabSz="622300">
            <a:lnSpc>
              <a:spcPct val="90000"/>
            </a:lnSpc>
            <a:spcBef>
              <a:spcPct val="0"/>
            </a:spcBef>
            <a:spcAft>
              <a:spcPct val="15000"/>
            </a:spcAft>
            <a:buChar char="•"/>
          </a:pPr>
          <a:endParaRPr lang="zh-CN" altLang="en-US" sz="1400" kern="1200" dirty="0"/>
        </a:p>
      </dsp:txBody>
      <dsp:txXfrm rot="-5400000">
        <a:off x="639475" y="4111736"/>
        <a:ext cx="3546380" cy="535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E06F-473A-B941-8246-FD36DD35068C}">
      <dsp:nvSpPr>
        <dsp:cNvPr id="0" name=""/>
        <dsp:cNvSpPr/>
      </dsp:nvSpPr>
      <dsp:spPr>
        <a:xfrm>
          <a:off x="0" y="0"/>
          <a:ext cx="6768752" cy="898560"/>
        </a:xfrm>
        <a:prstGeom prst="roundRect">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a:solidFill>
                <a:schemeClr val="bg1"/>
              </a:solidFill>
            </a:rPr>
            <a:t>很多员工认为自己没有得到公正的评价，不受重视，离职率高</a:t>
          </a:r>
        </a:p>
      </dsp:txBody>
      <dsp:txXfrm>
        <a:off x="43864" y="43864"/>
        <a:ext cx="6681024" cy="810832"/>
      </dsp:txXfrm>
    </dsp:sp>
    <dsp:sp modelId="{07B7B121-E27E-D74B-B369-15365FA4EC56}">
      <dsp:nvSpPr>
        <dsp:cNvPr id="0" name=""/>
        <dsp:cNvSpPr/>
      </dsp:nvSpPr>
      <dsp:spPr>
        <a:xfrm>
          <a:off x="0" y="998887"/>
          <a:ext cx="6768752" cy="898560"/>
        </a:xfrm>
        <a:prstGeom prst="roundRect">
          <a:avLst/>
        </a:prstGeom>
        <a:solidFill>
          <a:schemeClr val="accent4">
            <a:hueOff val="-993762"/>
            <a:satOff val="1804"/>
            <a:lumOff val="-6471"/>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a:solidFill>
                <a:schemeClr val="bg1"/>
              </a:solidFill>
            </a:rPr>
            <a:t>人人都工作繁忙</a:t>
          </a:r>
          <a:r>
            <a:rPr lang="zh-CN" sz="1600" b="1" kern="1200" dirty="0">
              <a:solidFill>
                <a:schemeClr val="bg1"/>
              </a:solidFill>
            </a:rPr>
            <a:t>，但部门的绩效目标</a:t>
          </a:r>
          <a:r>
            <a:rPr lang="zh-CN" altLang="en-US" sz="1600" b="1" kern="1200" dirty="0">
              <a:solidFill>
                <a:schemeClr val="bg1"/>
              </a:solidFill>
            </a:rPr>
            <a:t>却🈶️又</a:t>
          </a:r>
          <a:r>
            <a:rPr lang="zh-CN" sz="1600" b="1" kern="1200" dirty="0">
              <a:solidFill>
                <a:schemeClr val="bg1"/>
              </a:solidFill>
            </a:rPr>
            <a:t>难以完成</a:t>
          </a:r>
          <a:endParaRPr lang="zh-CN" altLang="en-US" sz="1600" b="1" kern="1200" dirty="0">
            <a:solidFill>
              <a:schemeClr val="bg1"/>
            </a:solidFill>
          </a:endParaRPr>
        </a:p>
      </dsp:txBody>
      <dsp:txXfrm>
        <a:off x="43864" y="1042751"/>
        <a:ext cx="6681024" cy="810832"/>
      </dsp:txXfrm>
    </dsp:sp>
    <dsp:sp modelId="{846AE41D-4BE1-C74A-AD0A-E16A71139196}">
      <dsp:nvSpPr>
        <dsp:cNvPr id="0" name=""/>
        <dsp:cNvSpPr/>
      </dsp:nvSpPr>
      <dsp:spPr>
        <a:xfrm>
          <a:off x="0" y="2096972"/>
          <a:ext cx="6768752" cy="898560"/>
        </a:xfrm>
        <a:prstGeom prst="roundRect">
          <a:avLst/>
        </a:prstGeom>
        <a:solidFill>
          <a:schemeClr val="accent4">
            <a:hueOff val="-1987524"/>
            <a:satOff val="3607"/>
            <a:lumOff val="-12941"/>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a:solidFill>
                <a:schemeClr val="bg1"/>
              </a:solidFill>
            </a:rPr>
            <a:t>不少员工指出每年的考核结果没有太大意义，对自己的工作没什么促进作用</a:t>
          </a:r>
        </a:p>
      </dsp:txBody>
      <dsp:txXfrm>
        <a:off x="43864" y="2140836"/>
        <a:ext cx="6681024"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030" y="141405"/>
          <a:ext cx="913534" cy="639474"/>
        </a:xfrm>
        <a:prstGeom prst="chevron">
          <a:avLst/>
        </a:prstGeom>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324112"/>
        <a:ext cx="639474" cy="274060"/>
      </dsp:txXfrm>
    </dsp:sp>
    <dsp:sp modelId="{6C3B9F8B-9366-4491-9EB5-EB82FA449375}">
      <dsp:nvSpPr>
        <dsp:cNvPr id="0" name=""/>
        <dsp:cNvSpPr/>
      </dsp:nvSpPr>
      <dsp:spPr>
        <a:xfrm rot="5400000">
          <a:off x="2130259" y="-1486409"/>
          <a:ext cx="593797" cy="3575367"/>
        </a:xfrm>
        <a:prstGeom prst="round2SameRect">
          <a:avLst/>
        </a:prstGeom>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solidFill>
                <a:schemeClr val="tx1"/>
              </a:solidFill>
            </a:rPr>
            <a:t>背景</a:t>
          </a:r>
        </a:p>
      </dsp:txBody>
      <dsp:txXfrm rot="-5400000">
        <a:off x="639475" y="33362"/>
        <a:ext cx="3546380" cy="535823"/>
      </dsp:txXfrm>
    </dsp:sp>
    <dsp:sp modelId="{FB5F04B6-4EB5-4A24-B0FE-3126F829F4D6}">
      <dsp:nvSpPr>
        <dsp:cNvPr id="0" name=""/>
        <dsp:cNvSpPr/>
      </dsp:nvSpPr>
      <dsp:spPr>
        <a:xfrm rot="5400000">
          <a:off x="-137030" y="957080"/>
          <a:ext cx="913534" cy="639474"/>
        </a:xfrm>
        <a:prstGeom prst="chevron">
          <a:avLst/>
        </a:prstGeom>
        <a:solidFill>
          <a:srgbClr val="FF0000"/>
        </a:solidFill>
        <a:ln w="12700" cap="flat" cmpd="sng" algn="ctr">
          <a:solidFill>
            <a:schemeClr val="accent1"/>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0" y="1139787"/>
        <a:ext cx="639474" cy="274060"/>
      </dsp:txXfrm>
    </dsp:sp>
    <dsp:sp modelId="{28538A20-80BE-452B-94D6-2A3C2E6EBE5C}">
      <dsp:nvSpPr>
        <dsp:cNvPr id="0" name=""/>
        <dsp:cNvSpPr/>
      </dsp:nvSpPr>
      <dsp:spPr>
        <a:xfrm rot="5400000">
          <a:off x="2130259" y="-67073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107997"/>
              <a:satOff val="1795"/>
              <a:lumOff val="59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rgbClr val="FF0000"/>
              </a:solidFill>
            </a:rPr>
            <a:t>研究基础</a:t>
          </a:r>
        </a:p>
      </dsp:txBody>
      <dsp:txXfrm rot="-5400000">
        <a:off x="639475" y="849037"/>
        <a:ext cx="3546380" cy="535823"/>
      </dsp:txXfrm>
    </dsp:sp>
    <dsp:sp modelId="{6F4B8583-741F-4390-93BA-1C87ED648F99}">
      <dsp:nvSpPr>
        <dsp:cNvPr id="0" name=""/>
        <dsp:cNvSpPr/>
      </dsp:nvSpPr>
      <dsp:spPr>
        <a:xfrm rot="5400000">
          <a:off x="-137030" y="1772755"/>
          <a:ext cx="913534" cy="639474"/>
        </a:xfrm>
        <a:prstGeom prst="chevron">
          <a:avLst/>
        </a:prstGeom>
        <a:solidFill>
          <a:schemeClr val="accent1">
            <a:shade val="80000"/>
            <a:hueOff val="-215994"/>
            <a:satOff val="3590"/>
            <a:lumOff val="11879"/>
            <a:alphaOff val="0"/>
          </a:schemeClr>
        </a:solidFill>
        <a:ln w="12700" cap="flat" cmpd="sng" algn="ctr">
          <a:solidFill>
            <a:schemeClr val="accent1">
              <a:shade val="80000"/>
              <a:hueOff val="-215994"/>
              <a:satOff val="3590"/>
              <a:lumOff val="118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0" y="1955462"/>
        <a:ext cx="639474" cy="274060"/>
      </dsp:txXfrm>
    </dsp:sp>
    <dsp:sp modelId="{DE93F313-3056-441E-BF44-08BCF2701DA0}">
      <dsp:nvSpPr>
        <dsp:cNvPr id="0" name=""/>
        <dsp:cNvSpPr/>
      </dsp:nvSpPr>
      <dsp:spPr>
        <a:xfrm rot="5400000">
          <a:off x="2130259" y="144940"/>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215994"/>
              <a:satOff val="3590"/>
              <a:lumOff val="118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现状分析</a:t>
          </a:r>
        </a:p>
      </dsp:txBody>
      <dsp:txXfrm rot="-5400000">
        <a:off x="639475" y="1664712"/>
        <a:ext cx="3546380" cy="535823"/>
      </dsp:txXfrm>
    </dsp:sp>
    <dsp:sp modelId="{4D1B7F81-D893-4477-A6B6-E73AF22AF382}">
      <dsp:nvSpPr>
        <dsp:cNvPr id="0" name=""/>
        <dsp:cNvSpPr/>
      </dsp:nvSpPr>
      <dsp:spPr>
        <a:xfrm rot="5400000">
          <a:off x="-137030" y="2588430"/>
          <a:ext cx="913534" cy="639474"/>
        </a:xfrm>
        <a:prstGeom prst="chevron">
          <a:avLst/>
        </a:prstGeom>
        <a:solidFill>
          <a:schemeClr val="accent1">
            <a:shade val="80000"/>
            <a:hueOff val="-323990"/>
            <a:satOff val="5385"/>
            <a:lumOff val="17819"/>
            <a:alphaOff val="0"/>
          </a:schemeClr>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p>
      </dsp:txBody>
      <dsp:txXfrm rot="-5400000">
        <a:off x="0" y="2771137"/>
        <a:ext cx="639474" cy="274060"/>
      </dsp:txXfrm>
    </dsp:sp>
    <dsp:sp modelId="{A2C6F9BC-1540-4028-8233-FD37AFE899C0}">
      <dsp:nvSpPr>
        <dsp:cNvPr id="0" name=""/>
        <dsp:cNvSpPr/>
      </dsp:nvSpPr>
      <dsp:spPr>
        <a:xfrm rot="5400000">
          <a:off x="2130259" y="96061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设计说明</a:t>
          </a:r>
        </a:p>
      </dsp:txBody>
      <dsp:txXfrm rot="-5400000">
        <a:off x="639475" y="2480386"/>
        <a:ext cx="3546380" cy="535823"/>
      </dsp:txXfrm>
    </dsp:sp>
    <dsp:sp modelId="{A595BDD3-0109-4B6B-A68F-D9E5B33A533A}">
      <dsp:nvSpPr>
        <dsp:cNvPr id="0" name=""/>
        <dsp:cNvSpPr/>
      </dsp:nvSpPr>
      <dsp:spPr>
        <a:xfrm rot="5400000">
          <a:off x="-137030" y="3404105"/>
          <a:ext cx="913534" cy="639474"/>
        </a:xfrm>
        <a:prstGeom prst="chevron">
          <a:avLst/>
        </a:prstGeom>
        <a:solidFill>
          <a:schemeClr val="accent1">
            <a:shade val="80000"/>
            <a:hueOff val="-431987"/>
            <a:satOff val="7180"/>
            <a:lumOff val="23758"/>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0" y="3586812"/>
        <a:ext cx="639474" cy="274060"/>
      </dsp:txXfrm>
    </dsp:sp>
    <dsp:sp modelId="{B2E526E1-AEA5-413E-B778-20A5FD0F84B5}">
      <dsp:nvSpPr>
        <dsp:cNvPr id="0" name=""/>
        <dsp:cNvSpPr/>
      </dsp:nvSpPr>
      <dsp:spPr>
        <a:xfrm rot="5400000">
          <a:off x="2107627" y="1794839"/>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保障措施及实施</a:t>
          </a:r>
        </a:p>
      </dsp:txBody>
      <dsp:txXfrm rot="-5400000">
        <a:off x="616843" y="3314611"/>
        <a:ext cx="3546380" cy="535823"/>
      </dsp:txXfrm>
    </dsp:sp>
    <dsp:sp modelId="{D866C4BE-46D6-41EE-AFCD-8975B5E51F8A}">
      <dsp:nvSpPr>
        <dsp:cNvPr id="0" name=""/>
        <dsp:cNvSpPr/>
      </dsp:nvSpPr>
      <dsp:spPr>
        <a:xfrm rot="5400000">
          <a:off x="-137030" y="4219780"/>
          <a:ext cx="913534" cy="639474"/>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0" y="4402487"/>
        <a:ext cx="639474" cy="274060"/>
      </dsp:txXfrm>
    </dsp:sp>
    <dsp:sp modelId="{6696FA8A-D025-4550-9F70-A287CBD9FD62}">
      <dsp:nvSpPr>
        <dsp:cNvPr id="0" name=""/>
        <dsp:cNvSpPr/>
      </dsp:nvSpPr>
      <dsp:spPr>
        <a:xfrm rot="5400000">
          <a:off x="2130259" y="259196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局限及展望</a:t>
          </a:r>
        </a:p>
        <a:p>
          <a:pPr marL="114300" lvl="1" indent="-114300" algn="l" defTabSz="622300">
            <a:lnSpc>
              <a:spcPct val="90000"/>
            </a:lnSpc>
            <a:spcBef>
              <a:spcPct val="0"/>
            </a:spcBef>
            <a:spcAft>
              <a:spcPct val="15000"/>
            </a:spcAft>
            <a:buChar char="•"/>
          </a:pPr>
          <a:endParaRPr lang="zh-CN" altLang="en-US" sz="1400" kern="1200" dirty="0"/>
        </a:p>
      </dsp:txBody>
      <dsp:txXfrm rot="-5400000">
        <a:off x="639475" y="4111736"/>
        <a:ext cx="3546380" cy="5358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030" y="141405"/>
          <a:ext cx="913534" cy="639474"/>
        </a:xfrm>
        <a:prstGeom prst="chevron">
          <a:avLst/>
        </a:prstGeom>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324112"/>
        <a:ext cx="639474" cy="274060"/>
      </dsp:txXfrm>
    </dsp:sp>
    <dsp:sp modelId="{6C3B9F8B-9366-4491-9EB5-EB82FA449375}">
      <dsp:nvSpPr>
        <dsp:cNvPr id="0" name=""/>
        <dsp:cNvSpPr/>
      </dsp:nvSpPr>
      <dsp:spPr>
        <a:xfrm rot="5400000">
          <a:off x="2130259" y="-1486409"/>
          <a:ext cx="593797" cy="3575367"/>
        </a:xfrm>
        <a:prstGeom prst="round2SameRect">
          <a:avLst/>
        </a:prstGeom>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solidFill>
                <a:schemeClr val="tx1"/>
              </a:solidFill>
            </a:rPr>
            <a:t>背景</a:t>
          </a:r>
        </a:p>
      </dsp:txBody>
      <dsp:txXfrm rot="-5400000">
        <a:off x="639475" y="33362"/>
        <a:ext cx="3546380" cy="535823"/>
      </dsp:txXfrm>
    </dsp:sp>
    <dsp:sp modelId="{FB5F04B6-4EB5-4A24-B0FE-3126F829F4D6}">
      <dsp:nvSpPr>
        <dsp:cNvPr id="0" name=""/>
        <dsp:cNvSpPr/>
      </dsp:nvSpPr>
      <dsp:spPr>
        <a:xfrm rot="5400000">
          <a:off x="-137030" y="957080"/>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1139787"/>
        <a:ext cx="639474" cy="274060"/>
      </dsp:txXfrm>
    </dsp:sp>
    <dsp:sp modelId="{28538A20-80BE-452B-94D6-2A3C2E6EBE5C}">
      <dsp:nvSpPr>
        <dsp:cNvPr id="0" name=""/>
        <dsp:cNvSpPr/>
      </dsp:nvSpPr>
      <dsp:spPr>
        <a:xfrm rot="5400000">
          <a:off x="2130259" y="-670734"/>
          <a:ext cx="593797" cy="3575367"/>
        </a:xfrm>
        <a:prstGeom prst="round2SameRect">
          <a:avLst/>
        </a:prstGeom>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研究基础</a:t>
          </a:r>
        </a:p>
      </dsp:txBody>
      <dsp:txXfrm rot="-5400000">
        <a:off x="639475" y="849037"/>
        <a:ext cx="3546380" cy="535823"/>
      </dsp:txXfrm>
    </dsp:sp>
    <dsp:sp modelId="{6F4B8583-741F-4390-93BA-1C87ED648F99}">
      <dsp:nvSpPr>
        <dsp:cNvPr id="0" name=""/>
        <dsp:cNvSpPr/>
      </dsp:nvSpPr>
      <dsp:spPr>
        <a:xfrm rot="5400000">
          <a:off x="-137030" y="1772755"/>
          <a:ext cx="913534" cy="639474"/>
        </a:xfrm>
        <a:prstGeom prst="chevron">
          <a:avLst/>
        </a:prstGeom>
        <a:solidFill>
          <a:srgbClr val="FF0000"/>
        </a:solidFill>
        <a:ln w="12700" cap="flat" cmpd="sng" algn="ctr">
          <a:solidFill>
            <a:schemeClr val="accent1">
              <a:shade val="80000"/>
              <a:hueOff val="-215994"/>
              <a:satOff val="3590"/>
              <a:lumOff val="118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0" y="1955462"/>
        <a:ext cx="639474" cy="274060"/>
      </dsp:txXfrm>
    </dsp:sp>
    <dsp:sp modelId="{DE93F313-3056-441E-BF44-08BCF2701DA0}">
      <dsp:nvSpPr>
        <dsp:cNvPr id="0" name=""/>
        <dsp:cNvSpPr/>
      </dsp:nvSpPr>
      <dsp:spPr>
        <a:xfrm rot="5400000">
          <a:off x="2130259" y="144940"/>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215994"/>
              <a:satOff val="3590"/>
              <a:lumOff val="118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rgbClr val="FF0000"/>
              </a:solidFill>
            </a:rPr>
            <a:t>现状分析</a:t>
          </a:r>
        </a:p>
      </dsp:txBody>
      <dsp:txXfrm rot="-5400000">
        <a:off x="639475" y="1664712"/>
        <a:ext cx="3546380" cy="535823"/>
      </dsp:txXfrm>
    </dsp:sp>
    <dsp:sp modelId="{4D1B7F81-D893-4477-A6B6-E73AF22AF382}">
      <dsp:nvSpPr>
        <dsp:cNvPr id="0" name=""/>
        <dsp:cNvSpPr/>
      </dsp:nvSpPr>
      <dsp:spPr>
        <a:xfrm rot="5400000">
          <a:off x="-137030" y="2588430"/>
          <a:ext cx="913534" cy="639474"/>
        </a:xfrm>
        <a:prstGeom prst="chevron">
          <a:avLst/>
        </a:prstGeom>
        <a:solidFill>
          <a:schemeClr val="accent1">
            <a:shade val="80000"/>
            <a:hueOff val="-323990"/>
            <a:satOff val="5385"/>
            <a:lumOff val="17819"/>
            <a:alphaOff val="0"/>
          </a:schemeClr>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p>
      </dsp:txBody>
      <dsp:txXfrm rot="-5400000">
        <a:off x="0" y="2771137"/>
        <a:ext cx="639474" cy="274060"/>
      </dsp:txXfrm>
    </dsp:sp>
    <dsp:sp modelId="{A2C6F9BC-1540-4028-8233-FD37AFE899C0}">
      <dsp:nvSpPr>
        <dsp:cNvPr id="0" name=""/>
        <dsp:cNvSpPr/>
      </dsp:nvSpPr>
      <dsp:spPr>
        <a:xfrm rot="5400000">
          <a:off x="2130259" y="96061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设计说明</a:t>
          </a:r>
        </a:p>
      </dsp:txBody>
      <dsp:txXfrm rot="-5400000">
        <a:off x="639475" y="2480386"/>
        <a:ext cx="3546380" cy="535823"/>
      </dsp:txXfrm>
    </dsp:sp>
    <dsp:sp modelId="{A595BDD3-0109-4B6B-A68F-D9E5B33A533A}">
      <dsp:nvSpPr>
        <dsp:cNvPr id="0" name=""/>
        <dsp:cNvSpPr/>
      </dsp:nvSpPr>
      <dsp:spPr>
        <a:xfrm rot="5400000">
          <a:off x="-137030" y="3404105"/>
          <a:ext cx="913534" cy="639474"/>
        </a:xfrm>
        <a:prstGeom prst="chevron">
          <a:avLst/>
        </a:prstGeom>
        <a:solidFill>
          <a:schemeClr val="accent1">
            <a:shade val="80000"/>
            <a:hueOff val="-431987"/>
            <a:satOff val="7180"/>
            <a:lumOff val="23758"/>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0" y="3586812"/>
        <a:ext cx="639474" cy="274060"/>
      </dsp:txXfrm>
    </dsp:sp>
    <dsp:sp modelId="{B2E526E1-AEA5-413E-B778-20A5FD0F84B5}">
      <dsp:nvSpPr>
        <dsp:cNvPr id="0" name=""/>
        <dsp:cNvSpPr/>
      </dsp:nvSpPr>
      <dsp:spPr>
        <a:xfrm rot="5400000">
          <a:off x="2107627" y="1794839"/>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保障措施及实施</a:t>
          </a:r>
        </a:p>
      </dsp:txBody>
      <dsp:txXfrm rot="-5400000">
        <a:off x="616843" y="3314611"/>
        <a:ext cx="3546380" cy="535823"/>
      </dsp:txXfrm>
    </dsp:sp>
    <dsp:sp modelId="{D866C4BE-46D6-41EE-AFCD-8975B5E51F8A}">
      <dsp:nvSpPr>
        <dsp:cNvPr id="0" name=""/>
        <dsp:cNvSpPr/>
      </dsp:nvSpPr>
      <dsp:spPr>
        <a:xfrm rot="5400000">
          <a:off x="-137030" y="4219780"/>
          <a:ext cx="913534" cy="639474"/>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0" y="4402487"/>
        <a:ext cx="639474" cy="274060"/>
      </dsp:txXfrm>
    </dsp:sp>
    <dsp:sp modelId="{6696FA8A-D025-4550-9F70-A287CBD9FD62}">
      <dsp:nvSpPr>
        <dsp:cNvPr id="0" name=""/>
        <dsp:cNvSpPr/>
      </dsp:nvSpPr>
      <dsp:spPr>
        <a:xfrm rot="5400000">
          <a:off x="2130259" y="259196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局限及展望</a:t>
          </a:r>
        </a:p>
        <a:p>
          <a:pPr marL="114300" lvl="1" indent="-114300" algn="l" defTabSz="622300">
            <a:lnSpc>
              <a:spcPct val="90000"/>
            </a:lnSpc>
            <a:spcBef>
              <a:spcPct val="0"/>
            </a:spcBef>
            <a:spcAft>
              <a:spcPct val="15000"/>
            </a:spcAft>
            <a:buChar char="•"/>
          </a:pPr>
          <a:endParaRPr lang="zh-CN" altLang="en-US" sz="1400" kern="1200" dirty="0"/>
        </a:p>
      </dsp:txBody>
      <dsp:txXfrm rot="-5400000">
        <a:off x="639475" y="4111736"/>
        <a:ext cx="3546380" cy="5358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1235D-BF0A-4CC4-A18E-E9CAAA403602}">
      <dsp:nvSpPr>
        <dsp:cNvPr id="0" name=""/>
        <dsp:cNvSpPr/>
      </dsp:nvSpPr>
      <dsp:spPr>
        <a:xfrm>
          <a:off x="3643962" y="2386980"/>
          <a:ext cx="91440" cy="241154"/>
        </a:xfrm>
        <a:custGeom>
          <a:avLst/>
          <a:gdLst/>
          <a:ahLst/>
          <a:cxnLst/>
          <a:rect l="0" t="0" r="0" b="0"/>
          <a:pathLst>
            <a:path>
              <a:moveTo>
                <a:pt x="45720" y="0"/>
              </a:moveTo>
              <a:lnTo>
                <a:pt x="45720" y="241154"/>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D7FC09-AB57-47B2-844F-17F5FC6C4D58}">
      <dsp:nvSpPr>
        <dsp:cNvPr id="0" name=""/>
        <dsp:cNvSpPr/>
      </dsp:nvSpPr>
      <dsp:spPr>
        <a:xfrm>
          <a:off x="3148916" y="1728442"/>
          <a:ext cx="540765" cy="241154"/>
        </a:xfrm>
        <a:custGeom>
          <a:avLst/>
          <a:gdLst/>
          <a:ahLst/>
          <a:cxnLst/>
          <a:rect l="0" t="0" r="0" b="0"/>
          <a:pathLst>
            <a:path>
              <a:moveTo>
                <a:pt x="0" y="0"/>
              </a:moveTo>
              <a:lnTo>
                <a:pt x="0" y="143765"/>
              </a:lnTo>
              <a:lnTo>
                <a:pt x="540765" y="143765"/>
              </a:lnTo>
              <a:lnTo>
                <a:pt x="540765" y="241154"/>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93D3E0-5F0F-49DA-98EB-F03905CF65FD}">
      <dsp:nvSpPr>
        <dsp:cNvPr id="0" name=""/>
        <dsp:cNvSpPr/>
      </dsp:nvSpPr>
      <dsp:spPr>
        <a:xfrm>
          <a:off x="2562430" y="2386980"/>
          <a:ext cx="91440" cy="241154"/>
        </a:xfrm>
        <a:custGeom>
          <a:avLst/>
          <a:gdLst/>
          <a:ahLst/>
          <a:cxnLst/>
          <a:rect l="0" t="0" r="0" b="0"/>
          <a:pathLst>
            <a:path>
              <a:moveTo>
                <a:pt x="45720" y="0"/>
              </a:moveTo>
              <a:lnTo>
                <a:pt x="45720" y="241154"/>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9E9524-3C78-4E63-A8D9-E4E8D3823159}">
      <dsp:nvSpPr>
        <dsp:cNvPr id="0" name=""/>
        <dsp:cNvSpPr/>
      </dsp:nvSpPr>
      <dsp:spPr>
        <a:xfrm>
          <a:off x="2608150" y="1728442"/>
          <a:ext cx="540765" cy="241154"/>
        </a:xfrm>
        <a:custGeom>
          <a:avLst/>
          <a:gdLst/>
          <a:ahLst/>
          <a:cxnLst/>
          <a:rect l="0" t="0" r="0" b="0"/>
          <a:pathLst>
            <a:path>
              <a:moveTo>
                <a:pt x="540765" y="0"/>
              </a:moveTo>
              <a:lnTo>
                <a:pt x="540765" y="143765"/>
              </a:lnTo>
              <a:lnTo>
                <a:pt x="0" y="143765"/>
              </a:lnTo>
              <a:lnTo>
                <a:pt x="0" y="241154"/>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05B0C4-3745-4EB8-83A0-3A83FE8B2FD6}">
      <dsp:nvSpPr>
        <dsp:cNvPr id="0" name=""/>
        <dsp:cNvSpPr/>
      </dsp:nvSpPr>
      <dsp:spPr>
        <a:xfrm>
          <a:off x="2067384" y="1069904"/>
          <a:ext cx="1081531" cy="241154"/>
        </a:xfrm>
        <a:custGeom>
          <a:avLst/>
          <a:gdLst/>
          <a:ahLst/>
          <a:cxnLst/>
          <a:rect l="0" t="0" r="0" b="0"/>
          <a:pathLst>
            <a:path>
              <a:moveTo>
                <a:pt x="0" y="0"/>
              </a:moveTo>
              <a:lnTo>
                <a:pt x="0" y="143765"/>
              </a:lnTo>
              <a:lnTo>
                <a:pt x="1081531" y="143765"/>
              </a:lnTo>
              <a:lnTo>
                <a:pt x="1081531" y="241154"/>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5388B5-8F51-444B-A8E1-AE4D63C47529}">
      <dsp:nvSpPr>
        <dsp:cNvPr id="0" name=""/>
        <dsp:cNvSpPr/>
      </dsp:nvSpPr>
      <dsp:spPr>
        <a:xfrm>
          <a:off x="1480898" y="2386980"/>
          <a:ext cx="91440" cy="241154"/>
        </a:xfrm>
        <a:custGeom>
          <a:avLst/>
          <a:gdLst/>
          <a:ahLst/>
          <a:cxnLst/>
          <a:rect l="0" t="0" r="0" b="0"/>
          <a:pathLst>
            <a:path>
              <a:moveTo>
                <a:pt x="45720" y="0"/>
              </a:moveTo>
              <a:lnTo>
                <a:pt x="45720" y="241154"/>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82D21-FA57-417A-AF53-87B6A569A388}">
      <dsp:nvSpPr>
        <dsp:cNvPr id="0" name=""/>
        <dsp:cNvSpPr/>
      </dsp:nvSpPr>
      <dsp:spPr>
        <a:xfrm>
          <a:off x="985852" y="1728442"/>
          <a:ext cx="540765" cy="241154"/>
        </a:xfrm>
        <a:custGeom>
          <a:avLst/>
          <a:gdLst/>
          <a:ahLst/>
          <a:cxnLst/>
          <a:rect l="0" t="0" r="0" b="0"/>
          <a:pathLst>
            <a:path>
              <a:moveTo>
                <a:pt x="0" y="0"/>
              </a:moveTo>
              <a:lnTo>
                <a:pt x="0" y="143765"/>
              </a:lnTo>
              <a:lnTo>
                <a:pt x="540765" y="143765"/>
              </a:lnTo>
              <a:lnTo>
                <a:pt x="540765" y="241154"/>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38852-F0DA-46A2-9469-3D07767DD312}">
      <dsp:nvSpPr>
        <dsp:cNvPr id="0" name=""/>
        <dsp:cNvSpPr/>
      </dsp:nvSpPr>
      <dsp:spPr>
        <a:xfrm>
          <a:off x="399366" y="2386980"/>
          <a:ext cx="91440" cy="241154"/>
        </a:xfrm>
        <a:custGeom>
          <a:avLst/>
          <a:gdLst/>
          <a:ahLst/>
          <a:cxnLst/>
          <a:rect l="0" t="0" r="0" b="0"/>
          <a:pathLst>
            <a:path>
              <a:moveTo>
                <a:pt x="45720" y="0"/>
              </a:moveTo>
              <a:lnTo>
                <a:pt x="45720" y="241154"/>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0D36F-B142-402D-973A-ECEBD093C088}">
      <dsp:nvSpPr>
        <dsp:cNvPr id="0" name=""/>
        <dsp:cNvSpPr/>
      </dsp:nvSpPr>
      <dsp:spPr>
        <a:xfrm>
          <a:off x="445086" y="1728442"/>
          <a:ext cx="540765" cy="241154"/>
        </a:xfrm>
        <a:custGeom>
          <a:avLst/>
          <a:gdLst/>
          <a:ahLst/>
          <a:cxnLst/>
          <a:rect l="0" t="0" r="0" b="0"/>
          <a:pathLst>
            <a:path>
              <a:moveTo>
                <a:pt x="540765" y="0"/>
              </a:moveTo>
              <a:lnTo>
                <a:pt x="540765" y="143765"/>
              </a:lnTo>
              <a:lnTo>
                <a:pt x="0" y="143765"/>
              </a:lnTo>
              <a:lnTo>
                <a:pt x="0" y="241154"/>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8B8ED-6C17-4ABD-B0C8-71E3CF7F4865}">
      <dsp:nvSpPr>
        <dsp:cNvPr id="0" name=""/>
        <dsp:cNvSpPr/>
      </dsp:nvSpPr>
      <dsp:spPr>
        <a:xfrm>
          <a:off x="985852" y="1069904"/>
          <a:ext cx="1081531" cy="241154"/>
        </a:xfrm>
        <a:custGeom>
          <a:avLst/>
          <a:gdLst/>
          <a:ahLst/>
          <a:cxnLst/>
          <a:rect l="0" t="0" r="0" b="0"/>
          <a:pathLst>
            <a:path>
              <a:moveTo>
                <a:pt x="1081531" y="0"/>
              </a:moveTo>
              <a:lnTo>
                <a:pt x="1081531" y="143765"/>
              </a:lnTo>
              <a:lnTo>
                <a:pt x="0" y="143765"/>
              </a:lnTo>
              <a:lnTo>
                <a:pt x="0" y="241154"/>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932A92-D2A0-413E-A90F-C7A8BDDCBF13}">
      <dsp:nvSpPr>
        <dsp:cNvPr id="0" name=""/>
        <dsp:cNvSpPr/>
      </dsp:nvSpPr>
      <dsp:spPr>
        <a:xfrm>
          <a:off x="1664314" y="652521"/>
          <a:ext cx="806139" cy="4173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58897"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tx1"/>
              </a:solidFill>
              <a:latin typeface="宋体" panose="02010600030101010101" pitchFamily="2" charset="-122"/>
              <a:ea typeface="宋体" panose="02010600030101010101" pitchFamily="2" charset="-122"/>
            </a:rPr>
            <a:t>技术总监</a:t>
          </a:r>
          <a:endParaRPr lang="en-US" altLang="zh-CN" sz="1200" b="1" kern="1200" dirty="0">
            <a:solidFill>
              <a:schemeClr val="tx1"/>
            </a:solidFill>
            <a:latin typeface="宋体" panose="02010600030101010101" pitchFamily="2" charset="-122"/>
            <a:ea typeface="宋体" panose="02010600030101010101" pitchFamily="2" charset="-122"/>
          </a:endParaRPr>
        </a:p>
      </dsp:txBody>
      <dsp:txXfrm>
        <a:off x="1664314" y="652521"/>
        <a:ext cx="806139" cy="417383"/>
      </dsp:txXfrm>
    </dsp:sp>
    <dsp:sp modelId="{7620995B-A82C-4370-9170-E9CE3E52371D}">
      <dsp:nvSpPr>
        <dsp:cNvPr id="0" name=""/>
        <dsp:cNvSpPr/>
      </dsp:nvSpPr>
      <dsp:spPr>
        <a:xfrm>
          <a:off x="1825542" y="977153"/>
          <a:ext cx="725525" cy="13912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1825542" y="977153"/>
        <a:ext cx="725525" cy="139127"/>
      </dsp:txXfrm>
    </dsp:sp>
    <dsp:sp modelId="{E00108A5-0D60-4600-99B5-AFFCA73BDF45}">
      <dsp:nvSpPr>
        <dsp:cNvPr id="0" name=""/>
        <dsp:cNvSpPr/>
      </dsp:nvSpPr>
      <dsp:spPr>
        <a:xfrm>
          <a:off x="582783" y="1311059"/>
          <a:ext cx="806139" cy="4173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长沙研发中心</a:t>
          </a:r>
          <a:endParaRPr lang="en-US" altLang="zh-CN" sz="1000" kern="1200" dirty="0">
            <a:solidFill>
              <a:schemeClr val="tx1"/>
            </a:solidFill>
          </a:endParaRPr>
        </a:p>
      </dsp:txBody>
      <dsp:txXfrm>
        <a:off x="582783" y="1311059"/>
        <a:ext cx="806139" cy="417383"/>
      </dsp:txXfrm>
    </dsp:sp>
    <dsp:sp modelId="{61A26E18-E120-462B-A868-D5CD379CFFFA}">
      <dsp:nvSpPr>
        <dsp:cNvPr id="0" name=""/>
        <dsp:cNvSpPr/>
      </dsp:nvSpPr>
      <dsp:spPr>
        <a:xfrm>
          <a:off x="744010" y="1635690"/>
          <a:ext cx="725525" cy="13912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744010" y="1635690"/>
        <a:ext cx="725525" cy="139127"/>
      </dsp:txXfrm>
    </dsp:sp>
    <dsp:sp modelId="{578A3D64-B746-4116-8A43-183E4D442B5D}">
      <dsp:nvSpPr>
        <dsp:cNvPr id="0" name=""/>
        <dsp:cNvSpPr/>
      </dsp:nvSpPr>
      <dsp:spPr>
        <a:xfrm>
          <a:off x="42017" y="1969597"/>
          <a:ext cx="806139" cy="417383"/>
        </a:xfrm>
        <a:prstGeom prst="rect">
          <a:avLst/>
        </a:prstGeom>
        <a:solidFill>
          <a:schemeClr val="accent3">
            <a:hueOff val="345395"/>
            <a:satOff val="-5110"/>
            <a:lumOff val="9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项目经理</a:t>
          </a:r>
          <a:endParaRPr lang="en-US" altLang="zh-CN" sz="1000" kern="1200" dirty="0">
            <a:solidFill>
              <a:schemeClr val="tx1"/>
            </a:solidFill>
          </a:endParaRPr>
        </a:p>
      </dsp:txBody>
      <dsp:txXfrm>
        <a:off x="42017" y="1969597"/>
        <a:ext cx="806139" cy="417383"/>
      </dsp:txXfrm>
    </dsp:sp>
    <dsp:sp modelId="{E8246DF8-8E34-4230-99EB-84CF965EA430}">
      <dsp:nvSpPr>
        <dsp:cNvPr id="0" name=""/>
        <dsp:cNvSpPr/>
      </dsp:nvSpPr>
      <dsp:spPr>
        <a:xfrm>
          <a:off x="203245" y="2294228"/>
          <a:ext cx="725525" cy="139127"/>
        </a:xfrm>
        <a:prstGeom prst="rect">
          <a:avLst/>
        </a:prstGeom>
        <a:solidFill>
          <a:schemeClr val="lt1">
            <a:alpha val="90000"/>
            <a:hueOff val="0"/>
            <a:satOff val="0"/>
            <a:lumOff val="0"/>
            <a:alphaOff val="0"/>
          </a:schemeClr>
        </a:solidFill>
        <a:ln w="12700" cap="flat" cmpd="sng" algn="ctr">
          <a:solidFill>
            <a:schemeClr val="accent3">
              <a:hueOff val="345395"/>
              <a:satOff val="-5110"/>
              <a:lumOff val="9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203245" y="2294228"/>
        <a:ext cx="725525" cy="139127"/>
      </dsp:txXfrm>
    </dsp:sp>
    <dsp:sp modelId="{B3128891-3A54-402B-8043-6D59BEBA8A62}">
      <dsp:nvSpPr>
        <dsp:cNvPr id="0" name=""/>
        <dsp:cNvSpPr/>
      </dsp:nvSpPr>
      <dsp:spPr>
        <a:xfrm>
          <a:off x="42017" y="2628135"/>
          <a:ext cx="806139" cy="417383"/>
        </a:xfrm>
        <a:prstGeom prst="rect">
          <a:avLst/>
        </a:prstGeom>
        <a:solidFill>
          <a:schemeClr val="accent3">
            <a:hueOff val="690790"/>
            <a:satOff val="-10220"/>
            <a:lumOff val="19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开发工程师</a:t>
          </a:r>
          <a:endParaRPr lang="en-US" altLang="zh-CN" sz="1000" kern="1200" dirty="0">
            <a:solidFill>
              <a:schemeClr val="tx1"/>
            </a:solidFill>
          </a:endParaRPr>
        </a:p>
      </dsp:txBody>
      <dsp:txXfrm>
        <a:off x="42017" y="2628135"/>
        <a:ext cx="806139" cy="417383"/>
      </dsp:txXfrm>
    </dsp:sp>
    <dsp:sp modelId="{431F44C7-A2B1-47CA-8583-F50CAE187448}">
      <dsp:nvSpPr>
        <dsp:cNvPr id="0" name=""/>
        <dsp:cNvSpPr/>
      </dsp:nvSpPr>
      <dsp:spPr>
        <a:xfrm>
          <a:off x="203245" y="2952766"/>
          <a:ext cx="725525" cy="139127"/>
        </a:xfrm>
        <a:prstGeom prst="rect">
          <a:avLst/>
        </a:prstGeom>
        <a:solidFill>
          <a:schemeClr val="lt1">
            <a:alpha val="90000"/>
            <a:hueOff val="0"/>
            <a:satOff val="0"/>
            <a:lumOff val="0"/>
            <a:alphaOff val="0"/>
          </a:schemeClr>
        </a:solidFill>
        <a:ln w="12700" cap="flat" cmpd="sng" algn="ctr">
          <a:solidFill>
            <a:schemeClr val="accent3">
              <a:hueOff val="690790"/>
              <a:satOff val="-10220"/>
              <a:lumOff val="19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203245" y="2952766"/>
        <a:ext cx="725525" cy="139127"/>
      </dsp:txXfrm>
    </dsp:sp>
    <dsp:sp modelId="{7C4E9B4F-A7B0-4BBB-BFB1-289FD254C90A}">
      <dsp:nvSpPr>
        <dsp:cNvPr id="0" name=""/>
        <dsp:cNvSpPr/>
      </dsp:nvSpPr>
      <dsp:spPr>
        <a:xfrm>
          <a:off x="1123549" y="1969597"/>
          <a:ext cx="806139" cy="417383"/>
        </a:xfrm>
        <a:prstGeom prst="rect">
          <a:avLst/>
        </a:prstGeom>
        <a:solidFill>
          <a:schemeClr val="accent3">
            <a:hueOff val="1036185"/>
            <a:satOff val="-15329"/>
            <a:lumOff val="28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测试经理</a:t>
          </a:r>
          <a:endParaRPr lang="en-US" altLang="zh-CN" sz="1000" kern="1200" dirty="0">
            <a:solidFill>
              <a:schemeClr val="tx1"/>
            </a:solidFill>
          </a:endParaRPr>
        </a:p>
      </dsp:txBody>
      <dsp:txXfrm>
        <a:off x="1123549" y="1969597"/>
        <a:ext cx="806139" cy="417383"/>
      </dsp:txXfrm>
    </dsp:sp>
    <dsp:sp modelId="{D7667BB5-4FFF-497E-83B9-1AB92F0244D2}">
      <dsp:nvSpPr>
        <dsp:cNvPr id="0" name=""/>
        <dsp:cNvSpPr/>
      </dsp:nvSpPr>
      <dsp:spPr>
        <a:xfrm>
          <a:off x="1284776" y="2294228"/>
          <a:ext cx="725525" cy="139127"/>
        </a:xfrm>
        <a:prstGeom prst="rect">
          <a:avLst/>
        </a:prstGeom>
        <a:solidFill>
          <a:schemeClr val="lt1">
            <a:alpha val="90000"/>
            <a:hueOff val="0"/>
            <a:satOff val="0"/>
            <a:lumOff val="0"/>
            <a:alphaOff val="0"/>
          </a:schemeClr>
        </a:solidFill>
        <a:ln w="12700" cap="flat" cmpd="sng" algn="ctr">
          <a:solidFill>
            <a:schemeClr val="accent3">
              <a:hueOff val="1036185"/>
              <a:satOff val="-15329"/>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solidFill>
              <a:schemeClr val="tx1"/>
            </a:solidFill>
          </a:endParaRPr>
        </a:p>
      </dsp:txBody>
      <dsp:txXfrm>
        <a:off x="1284776" y="2294228"/>
        <a:ext cx="725525" cy="139127"/>
      </dsp:txXfrm>
    </dsp:sp>
    <dsp:sp modelId="{50BD8C33-0264-4659-ACDB-42F67CBD7C9A}">
      <dsp:nvSpPr>
        <dsp:cNvPr id="0" name=""/>
        <dsp:cNvSpPr/>
      </dsp:nvSpPr>
      <dsp:spPr>
        <a:xfrm>
          <a:off x="1123549" y="2628135"/>
          <a:ext cx="806139" cy="417383"/>
        </a:xfrm>
        <a:prstGeom prst="rect">
          <a:avLst/>
        </a:prstGeom>
        <a:solidFill>
          <a:schemeClr val="accent3">
            <a:hueOff val="1381580"/>
            <a:satOff val="-20439"/>
            <a:lumOff val="38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测试工程师</a:t>
          </a:r>
          <a:endParaRPr lang="en-US" altLang="zh-CN" sz="1000" kern="1200" dirty="0">
            <a:solidFill>
              <a:schemeClr val="tx1"/>
            </a:solidFill>
          </a:endParaRPr>
        </a:p>
      </dsp:txBody>
      <dsp:txXfrm>
        <a:off x="1123549" y="2628135"/>
        <a:ext cx="806139" cy="417383"/>
      </dsp:txXfrm>
    </dsp:sp>
    <dsp:sp modelId="{53A1C849-24B0-471A-985C-E2066A425E1B}">
      <dsp:nvSpPr>
        <dsp:cNvPr id="0" name=""/>
        <dsp:cNvSpPr/>
      </dsp:nvSpPr>
      <dsp:spPr>
        <a:xfrm>
          <a:off x="1284776" y="2952766"/>
          <a:ext cx="725525" cy="139127"/>
        </a:xfrm>
        <a:prstGeom prst="rect">
          <a:avLst/>
        </a:prstGeom>
        <a:solidFill>
          <a:schemeClr val="lt1">
            <a:alpha val="90000"/>
            <a:hueOff val="0"/>
            <a:satOff val="0"/>
            <a:lumOff val="0"/>
            <a:alphaOff val="0"/>
          </a:schemeClr>
        </a:solidFill>
        <a:ln w="12700" cap="flat" cmpd="sng" algn="ctr">
          <a:solidFill>
            <a:schemeClr val="accent3">
              <a:hueOff val="1381580"/>
              <a:satOff val="-20439"/>
              <a:lumOff val="38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1284776" y="2952766"/>
        <a:ext cx="725525" cy="139127"/>
      </dsp:txXfrm>
    </dsp:sp>
    <dsp:sp modelId="{AEC259F7-924A-4721-969A-D99E789839FB}">
      <dsp:nvSpPr>
        <dsp:cNvPr id="0" name=""/>
        <dsp:cNvSpPr/>
      </dsp:nvSpPr>
      <dsp:spPr>
        <a:xfrm>
          <a:off x="2745846" y="1311059"/>
          <a:ext cx="806139" cy="417383"/>
        </a:xfrm>
        <a:prstGeom prst="rect">
          <a:avLst/>
        </a:prstGeom>
        <a:solidFill>
          <a:schemeClr val="accent3">
            <a:hueOff val="1726976"/>
            <a:satOff val="-25549"/>
            <a:lumOff val="47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杭州研发中心</a:t>
          </a:r>
          <a:endParaRPr lang="en-US" altLang="zh-CN" sz="1000" kern="1200" dirty="0">
            <a:solidFill>
              <a:schemeClr val="tx1"/>
            </a:solidFill>
          </a:endParaRPr>
        </a:p>
      </dsp:txBody>
      <dsp:txXfrm>
        <a:off x="2745846" y="1311059"/>
        <a:ext cx="806139" cy="417383"/>
      </dsp:txXfrm>
    </dsp:sp>
    <dsp:sp modelId="{37D64C77-BBDD-4F86-AA68-98BA6B709CB4}">
      <dsp:nvSpPr>
        <dsp:cNvPr id="0" name=""/>
        <dsp:cNvSpPr/>
      </dsp:nvSpPr>
      <dsp:spPr>
        <a:xfrm>
          <a:off x="2907074" y="1635690"/>
          <a:ext cx="725525" cy="139127"/>
        </a:xfrm>
        <a:prstGeom prst="rect">
          <a:avLst/>
        </a:prstGeom>
        <a:solidFill>
          <a:schemeClr val="lt1">
            <a:alpha val="90000"/>
            <a:hueOff val="0"/>
            <a:satOff val="0"/>
            <a:lumOff val="0"/>
            <a:alphaOff val="0"/>
          </a:schemeClr>
        </a:solidFill>
        <a:ln w="12700" cap="flat" cmpd="sng" algn="ctr">
          <a:solidFill>
            <a:schemeClr val="accent3">
              <a:hueOff val="1726976"/>
              <a:satOff val="-25549"/>
              <a:lumOff val="47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2907074" y="1635690"/>
        <a:ext cx="725525" cy="139127"/>
      </dsp:txXfrm>
    </dsp:sp>
    <dsp:sp modelId="{6B999E43-88D2-4FF2-9CCC-DB97EC4BED2F}">
      <dsp:nvSpPr>
        <dsp:cNvPr id="0" name=""/>
        <dsp:cNvSpPr/>
      </dsp:nvSpPr>
      <dsp:spPr>
        <a:xfrm>
          <a:off x="2205080" y="1969597"/>
          <a:ext cx="806139" cy="417383"/>
        </a:xfrm>
        <a:prstGeom prst="rect">
          <a:avLst/>
        </a:prstGeom>
        <a:solidFill>
          <a:schemeClr val="accent3">
            <a:hueOff val="2072371"/>
            <a:satOff val="-30659"/>
            <a:lumOff val="575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项目经理</a:t>
          </a:r>
          <a:endParaRPr lang="en-US" altLang="zh-CN" sz="1000" kern="1200" dirty="0">
            <a:solidFill>
              <a:schemeClr val="tx1"/>
            </a:solidFill>
          </a:endParaRPr>
        </a:p>
      </dsp:txBody>
      <dsp:txXfrm>
        <a:off x="2205080" y="1969597"/>
        <a:ext cx="806139" cy="417383"/>
      </dsp:txXfrm>
    </dsp:sp>
    <dsp:sp modelId="{63BFB466-B593-4970-9DB7-13AC77BF6B4A}">
      <dsp:nvSpPr>
        <dsp:cNvPr id="0" name=""/>
        <dsp:cNvSpPr/>
      </dsp:nvSpPr>
      <dsp:spPr>
        <a:xfrm>
          <a:off x="2366308" y="2294228"/>
          <a:ext cx="725525" cy="139127"/>
        </a:xfrm>
        <a:prstGeom prst="rect">
          <a:avLst/>
        </a:prstGeom>
        <a:solidFill>
          <a:schemeClr val="lt1">
            <a:alpha val="90000"/>
            <a:hueOff val="0"/>
            <a:satOff val="0"/>
            <a:lumOff val="0"/>
            <a:alphaOff val="0"/>
          </a:schemeClr>
        </a:solidFill>
        <a:ln w="12700" cap="flat" cmpd="sng" algn="ctr">
          <a:solidFill>
            <a:schemeClr val="accent3">
              <a:hueOff val="2072371"/>
              <a:satOff val="-30659"/>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2366308" y="2294228"/>
        <a:ext cx="725525" cy="139127"/>
      </dsp:txXfrm>
    </dsp:sp>
    <dsp:sp modelId="{BD00BA98-F222-44E3-8B6F-9876B90A2A21}">
      <dsp:nvSpPr>
        <dsp:cNvPr id="0" name=""/>
        <dsp:cNvSpPr/>
      </dsp:nvSpPr>
      <dsp:spPr>
        <a:xfrm>
          <a:off x="2205080" y="2628135"/>
          <a:ext cx="806139" cy="417383"/>
        </a:xfrm>
        <a:prstGeom prst="rect">
          <a:avLst/>
        </a:prstGeom>
        <a:solidFill>
          <a:schemeClr val="accent3">
            <a:hueOff val="2417766"/>
            <a:satOff val="-35768"/>
            <a:lumOff val="671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开发工程师</a:t>
          </a:r>
          <a:endParaRPr lang="en-US" altLang="zh-CN" sz="1000" kern="1200" dirty="0">
            <a:solidFill>
              <a:schemeClr val="tx1"/>
            </a:solidFill>
          </a:endParaRPr>
        </a:p>
      </dsp:txBody>
      <dsp:txXfrm>
        <a:off x="2205080" y="2628135"/>
        <a:ext cx="806139" cy="417383"/>
      </dsp:txXfrm>
    </dsp:sp>
    <dsp:sp modelId="{0A1587E0-F6F8-4E8E-81BB-AA9F527E5C06}">
      <dsp:nvSpPr>
        <dsp:cNvPr id="0" name=""/>
        <dsp:cNvSpPr/>
      </dsp:nvSpPr>
      <dsp:spPr>
        <a:xfrm>
          <a:off x="2366308" y="2952766"/>
          <a:ext cx="725525" cy="139127"/>
        </a:xfrm>
        <a:prstGeom prst="rect">
          <a:avLst/>
        </a:prstGeom>
        <a:solidFill>
          <a:schemeClr val="lt1">
            <a:alpha val="90000"/>
            <a:hueOff val="0"/>
            <a:satOff val="0"/>
            <a:lumOff val="0"/>
            <a:alphaOff val="0"/>
          </a:schemeClr>
        </a:solidFill>
        <a:ln w="12700" cap="flat" cmpd="sng" algn="ctr">
          <a:solidFill>
            <a:schemeClr val="accent3">
              <a:hueOff val="2417766"/>
              <a:satOff val="-35768"/>
              <a:lumOff val="67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2366308" y="2952766"/>
        <a:ext cx="725525" cy="139127"/>
      </dsp:txXfrm>
    </dsp:sp>
    <dsp:sp modelId="{DA83104F-09F6-434A-A75B-6420860942F8}">
      <dsp:nvSpPr>
        <dsp:cNvPr id="0" name=""/>
        <dsp:cNvSpPr/>
      </dsp:nvSpPr>
      <dsp:spPr>
        <a:xfrm>
          <a:off x="3286612" y="1969597"/>
          <a:ext cx="806139" cy="417383"/>
        </a:xfrm>
        <a:prstGeom prst="rect">
          <a:avLst/>
        </a:prstGeom>
        <a:solidFill>
          <a:schemeClr val="accent3">
            <a:hueOff val="2763161"/>
            <a:satOff val="-40878"/>
            <a:lumOff val="76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测试经理</a:t>
          </a:r>
          <a:endParaRPr lang="en-US" altLang="zh-CN" sz="1000" kern="1200" dirty="0">
            <a:solidFill>
              <a:schemeClr val="tx1"/>
            </a:solidFill>
          </a:endParaRPr>
        </a:p>
      </dsp:txBody>
      <dsp:txXfrm>
        <a:off x="3286612" y="1969597"/>
        <a:ext cx="806139" cy="417383"/>
      </dsp:txXfrm>
    </dsp:sp>
    <dsp:sp modelId="{0FA48DC9-A570-4BCA-9864-B699BE9DC0CC}">
      <dsp:nvSpPr>
        <dsp:cNvPr id="0" name=""/>
        <dsp:cNvSpPr/>
      </dsp:nvSpPr>
      <dsp:spPr>
        <a:xfrm>
          <a:off x="3447840" y="2294228"/>
          <a:ext cx="725525" cy="139127"/>
        </a:xfrm>
        <a:prstGeom prst="rect">
          <a:avLst/>
        </a:prstGeom>
        <a:solidFill>
          <a:schemeClr val="lt1">
            <a:alpha val="90000"/>
            <a:hueOff val="0"/>
            <a:satOff val="0"/>
            <a:lumOff val="0"/>
            <a:alphaOff val="0"/>
          </a:schemeClr>
        </a:solidFill>
        <a:ln w="12700" cap="flat" cmpd="sng" algn="ctr">
          <a:solidFill>
            <a:schemeClr val="accent3">
              <a:hueOff val="2763161"/>
              <a:satOff val="-40878"/>
              <a:lumOff val="7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3447840" y="2294228"/>
        <a:ext cx="725525" cy="139127"/>
      </dsp:txXfrm>
    </dsp:sp>
    <dsp:sp modelId="{9A4EA20C-68F3-4D32-B50E-ED0295C9E96E}">
      <dsp:nvSpPr>
        <dsp:cNvPr id="0" name=""/>
        <dsp:cNvSpPr/>
      </dsp:nvSpPr>
      <dsp:spPr>
        <a:xfrm>
          <a:off x="3286612" y="2628135"/>
          <a:ext cx="806139" cy="417383"/>
        </a:xfrm>
        <a:prstGeom prst="rect">
          <a:avLst/>
        </a:prstGeom>
        <a:solidFill>
          <a:schemeClr val="accent3">
            <a:hueOff val="3108556"/>
            <a:satOff val="-45988"/>
            <a:lumOff val="862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8897" numCol="1" spcCol="1270" anchor="ctr" anchorCtr="0">
          <a:noAutofit/>
        </a:bodyPr>
        <a:lstStyle/>
        <a:p>
          <a:pPr lvl="0" algn="ctr" defTabSz="444500">
            <a:lnSpc>
              <a:spcPct val="90000"/>
            </a:lnSpc>
            <a:spcBef>
              <a:spcPct val="0"/>
            </a:spcBef>
            <a:spcAft>
              <a:spcPct val="35000"/>
            </a:spcAft>
          </a:pPr>
          <a:r>
            <a:rPr lang="zh-CN" altLang="en-US" sz="1000" kern="1200" dirty="0">
              <a:solidFill>
                <a:schemeClr val="tx1"/>
              </a:solidFill>
            </a:rPr>
            <a:t>测试工程师</a:t>
          </a:r>
          <a:endParaRPr lang="en-US" altLang="zh-CN" sz="1000" kern="1200" dirty="0">
            <a:solidFill>
              <a:schemeClr val="tx1"/>
            </a:solidFill>
          </a:endParaRPr>
        </a:p>
      </dsp:txBody>
      <dsp:txXfrm>
        <a:off x="3286612" y="2628135"/>
        <a:ext cx="806139" cy="417383"/>
      </dsp:txXfrm>
    </dsp:sp>
    <dsp:sp modelId="{2858760F-EE49-430D-BD6C-7033B9FCB3D6}">
      <dsp:nvSpPr>
        <dsp:cNvPr id="0" name=""/>
        <dsp:cNvSpPr/>
      </dsp:nvSpPr>
      <dsp:spPr>
        <a:xfrm>
          <a:off x="3447840" y="2952766"/>
          <a:ext cx="725525" cy="139127"/>
        </a:xfrm>
        <a:prstGeom prst="rect">
          <a:avLst/>
        </a:prstGeom>
        <a:solidFill>
          <a:schemeClr val="lt1">
            <a:alpha val="90000"/>
            <a:hueOff val="0"/>
            <a:satOff val="0"/>
            <a:lumOff val="0"/>
            <a:alphaOff val="0"/>
          </a:schemeClr>
        </a:solidFill>
        <a:ln w="12700" cap="flat" cmpd="sng" algn="ctr">
          <a:solidFill>
            <a:schemeClr val="accent3">
              <a:hueOff val="3108556"/>
              <a:satOff val="-45988"/>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endParaRPr lang="en-US" altLang="zh-CN" sz="900" kern="1200"/>
        </a:p>
      </dsp:txBody>
      <dsp:txXfrm>
        <a:off x="3447840" y="2952766"/>
        <a:ext cx="725525" cy="1391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030" y="141405"/>
          <a:ext cx="913534" cy="639474"/>
        </a:xfrm>
        <a:prstGeom prst="chevron">
          <a:avLst/>
        </a:prstGeom>
        <a:solidFill>
          <a:srgbClr val="F6A21D">
            <a:shade val="80000"/>
            <a:hueOff val="-107997"/>
            <a:satOff val="1795"/>
            <a:lumOff val="5940"/>
            <a:alphaOff val="0"/>
          </a:srgbClr>
        </a:solidFill>
        <a:ln w="12700" cap="flat" cmpd="sng" algn="ctr">
          <a:solidFill>
            <a:srgbClr val="F6A21D">
              <a:shade val="80000"/>
              <a:hueOff val="-107997"/>
              <a:satOff val="1795"/>
              <a:lumOff val="5940"/>
              <a:alphaOff val="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324112"/>
        <a:ext cx="639474" cy="274060"/>
      </dsp:txXfrm>
    </dsp:sp>
    <dsp:sp modelId="{6C3B9F8B-9366-4491-9EB5-EB82FA449375}">
      <dsp:nvSpPr>
        <dsp:cNvPr id="0" name=""/>
        <dsp:cNvSpPr/>
      </dsp:nvSpPr>
      <dsp:spPr>
        <a:xfrm rot="5400000">
          <a:off x="2130259" y="-1486409"/>
          <a:ext cx="593797" cy="3575367"/>
        </a:xfrm>
        <a:prstGeom prst="round2SameRect">
          <a:avLst/>
        </a:prstGeom>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solidFill>
                <a:schemeClr val="tx1"/>
              </a:solidFill>
            </a:rPr>
            <a:t>背景</a:t>
          </a:r>
        </a:p>
      </dsp:txBody>
      <dsp:txXfrm rot="-5400000">
        <a:off x="639475" y="33362"/>
        <a:ext cx="3546380" cy="535823"/>
      </dsp:txXfrm>
    </dsp:sp>
    <dsp:sp modelId="{FB5F04B6-4EB5-4A24-B0FE-3126F829F4D6}">
      <dsp:nvSpPr>
        <dsp:cNvPr id="0" name=""/>
        <dsp:cNvSpPr/>
      </dsp:nvSpPr>
      <dsp:spPr>
        <a:xfrm rot="5400000">
          <a:off x="-137030" y="957080"/>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1139787"/>
        <a:ext cx="639474" cy="274060"/>
      </dsp:txXfrm>
    </dsp:sp>
    <dsp:sp modelId="{28538A20-80BE-452B-94D6-2A3C2E6EBE5C}">
      <dsp:nvSpPr>
        <dsp:cNvPr id="0" name=""/>
        <dsp:cNvSpPr/>
      </dsp:nvSpPr>
      <dsp:spPr>
        <a:xfrm rot="5400000">
          <a:off x="2130259" y="-670734"/>
          <a:ext cx="593797" cy="3575367"/>
        </a:xfrm>
        <a:prstGeom prst="round2SameRect">
          <a:avLst/>
        </a:prstGeom>
        <a:solidFill>
          <a:srgbClr val="FFFFFF">
            <a:alpha val="90000"/>
            <a:hueOff val="0"/>
            <a:satOff val="0"/>
            <a:lumOff val="0"/>
            <a:alphaOff val="0"/>
          </a:srgbClr>
        </a:solidFill>
        <a:ln w="12700" cap="flat" cmpd="sng" algn="ctr">
          <a:solidFill>
            <a:srgbClr val="F6A21D">
              <a:shade val="80000"/>
              <a:hueOff val="-215993"/>
              <a:satOff val="3590"/>
              <a:lumOff val="1187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研究基础</a:t>
          </a:r>
        </a:p>
      </dsp:txBody>
      <dsp:txXfrm rot="-5400000">
        <a:off x="639475" y="849037"/>
        <a:ext cx="3546380" cy="535823"/>
      </dsp:txXfrm>
    </dsp:sp>
    <dsp:sp modelId="{6F4B8583-741F-4390-93BA-1C87ED648F99}">
      <dsp:nvSpPr>
        <dsp:cNvPr id="0" name=""/>
        <dsp:cNvSpPr/>
      </dsp:nvSpPr>
      <dsp:spPr>
        <a:xfrm rot="5400000">
          <a:off x="-137030" y="1772755"/>
          <a:ext cx="913534" cy="639474"/>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rgbClr val="FFFFFF"/>
            </a:solidFill>
            <a:latin typeface="Gill Sans MT" panose="020B0502020104020203"/>
            <a:ea typeface="华文中宋" panose="02010600040101010101" pitchFamily="2" charset="-122"/>
            <a:cs typeface="+mn-cs"/>
          </a:endParaRPr>
        </a:p>
      </dsp:txBody>
      <dsp:txXfrm rot="-5400000">
        <a:off x="0" y="1955462"/>
        <a:ext cx="639474" cy="274060"/>
      </dsp:txXfrm>
    </dsp:sp>
    <dsp:sp modelId="{DE93F313-3056-441E-BF44-08BCF2701DA0}">
      <dsp:nvSpPr>
        <dsp:cNvPr id="0" name=""/>
        <dsp:cNvSpPr/>
      </dsp:nvSpPr>
      <dsp:spPr>
        <a:xfrm rot="5400000">
          <a:off x="2130259" y="144940"/>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215994"/>
              <a:satOff val="3590"/>
              <a:lumOff val="118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solidFill>
                <a:srgbClr val="000000"/>
              </a:solidFill>
              <a:latin typeface="Gill Sans MT" panose="020B0502020104020203"/>
              <a:ea typeface="华文中宋" panose="02010600040101010101" pitchFamily="2" charset="-122"/>
              <a:cs typeface="+mn-cs"/>
            </a:rPr>
            <a:t>现状分析</a:t>
          </a:r>
        </a:p>
      </dsp:txBody>
      <dsp:txXfrm rot="-5400000">
        <a:off x="639475" y="1664712"/>
        <a:ext cx="3546380" cy="535823"/>
      </dsp:txXfrm>
    </dsp:sp>
    <dsp:sp modelId="{4D1B7F81-D893-4477-A6B6-E73AF22AF382}">
      <dsp:nvSpPr>
        <dsp:cNvPr id="0" name=""/>
        <dsp:cNvSpPr/>
      </dsp:nvSpPr>
      <dsp:spPr>
        <a:xfrm rot="5400000">
          <a:off x="-137030" y="2588430"/>
          <a:ext cx="913534" cy="639474"/>
        </a:xfrm>
        <a:prstGeom prst="chevron">
          <a:avLst/>
        </a:prstGeom>
        <a:solidFill>
          <a:srgbClr val="FF0000"/>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p>
      </dsp:txBody>
      <dsp:txXfrm rot="-5400000">
        <a:off x="0" y="2771137"/>
        <a:ext cx="639474" cy="274060"/>
      </dsp:txXfrm>
    </dsp:sp>
    <dsp:sp modelId="{A2C6F9BC-1540-4028-8233-FD37AFE899C0}">
      <dsp:nvSpPr>
        <dsp:cNvPr id="0" name=""/>
        <dsp:cNvSpPr/>
      </dsp:nvSpPr>
      <dsp:spPr>
        <a:xfrm rot="5400000">
          <a:off x="2130259" y="96061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323990"/>
              <a:satOff val="5385"/>
              <a:lumOff val="178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rgbClr val="C00000"/>
              </a:solidFill>
            </a:rPr>
            <a:t>设计说明</a:t>
          </a:r>
        </a:p>
      </dsp:txBody>
      <dsp:txXfrm rot="-5400000">
        <a:off x="639475" y="2480386"/>
        <a:ext cx="3546380" cy="535823"/>
      </dsp:txXfrm>
    </dsp:sp>
    <dsp:sp modelId="{A595BDD3-0109-4B6B-A68F-D9E5B33A533A}">
      <dsp:nvSpPr>
        <dsp:cNvPr id="0" name=""/>
        <dsp:cNvSpPr/>
      </dsp:nvSpPr>
      <dsp:spPr>
        <a:xfrm rot="5400000">
          <a:off x="-137030" y="3404105"/>
          <a:ext cx="913534" cy="639474"/>
        </a:xfrm>
        <a:prstGeom prst="chevron">
          <a:avLst/>
        </a:prstGeom>
        <a:solidFill>
          <a:schemeClr val="accent1">
            <a:shade val="80000"/>
            <a:hueOff val="-431987"/>
            <a:satOff val="7180"/>
            <a:lumOff val="23758"/>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0" y="3586812"/>
        <a:ext cx="639474" cy="274060"/>
      </dsp:txXfrm>
    </dsp:sp>
    <dsp:sp modelId="{B2E526E1-AEA5-413E-B778-20A5FD0F84B5}">
      <dsp:nvSpPr>
        <dsp:cNvPr id="0" name=""/>
        <dsp:cNvSpPr/>
      </dsp:nvSpPr>
      <dsp:spPr>
        <a:xfrm rot="5400000">
          <a:off x="2107627" y="1794839"/>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431987"/>
              <a:satOff val="7180"/>
              <a:lumOff val="23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保障措施及实施</a:t>
          </a:r>
        </a:p>
      </dsp:txBody>
      <dsp:txXfrm rot="-5400000">
        <a:off x="616843" y="3314611"/>
        <a:ext cx="3546380" cy="535823"/>
      </dsp:txXfrm>
    </dsp:sp>
    <dsp:sp modelId="{D866C4BE-46D6-41EE-AFCD-8975B5E51F8A}">
      <dsp:nvSpPr>
        <dsp:cNvPr id="0" name=""/>
        <dsp:cNvSpPr/>
      </dsp:nvSpPr>
      <dsp:spPr>
        <a:xfrm rot="5400000">
          <a:off x="-137030" y="4219780"/>
          <a:ext cx="913534" cy="639474"/>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0" y="4402487"/>
        <a:ext cx="639474" cy="274060"/>
      </dsp:txXfrm>
    </dsp:sp>
    <dsp:sp modelId="{6696FA8A-D025-4550-9F70-A287CBD9FD62}">
      <dsp:nvSpPr>
        <dsp:cNvPr id="0" name=""/>
        <dsp:cNvSpPr/>
      </dsp:nvSpPr>
      <dsp:spPr>
        <a:xfrm rot="5400000">
          <a:off x="2130259" y="2591964"/>
          <a:ext cx="593797" cy="3575367"/>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局限及展望</a:t>
          </a:r>
        </a:p>
        <a:p>
          <a:pPr marL="114300" lvl="1" indent="-114300" algn="l" defTabSz="622300">
            <a:lnSpc>
              <a:spcPct val="90000"/>
            </a:lnSpc>
            <a:spcBef>
              <a:spcPct val="0"/>
            </a:spcBef>
            <a:spcAft>
              <a:spcPct val="15000"/>
            </a:spcAft>
            <a:buChar char="•"/>
          </a:pPr>
          <a:endParaRPr lang="zh-CN" altLang="en-US" sz="1400" kern="1200" dirty="0"/>
        </a:p>
      </dsp:txBody>
      <dsp:txXfrm rot="-5400000">
        <a:off x="639475" y="4111736"/>
        <a:ext cx="3546380" cy="5358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2017/6/18</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2017/6/18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extLst>
      <p:ext uri="{BB962C8B-B14F-4D97-AF65-F5344CB8AC3E}">
        <p14:creationId xmlns:p14="http://schemas.microsoft.com/office/powerpoint/2010/main" val="27179698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15</a:t>
            </a:fld>
            <a:endParaRPr lang="zh-CN" altLang="en-US"/>
          </a:p>
        </p:txBody>
      </p:sp>
    </p:spTree>
    <p:extLst>
      <p:ext uri="{BB962C8B-B14F-4D97-AF65-F5344CB8AC3E}">
        <p14:creationId xmlns:p14="http://schemas.microsoft.com/office/powerpoint/2010/main" val="2836069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16</a:t>
            </a:fld>
            <a:endParaRPr lang="zh-CN" altLang="en-US"/>
          </a:p>
        </p:txBody>
      </p:sp>
    </p:spTree>
    <p:extLst>
      <p:ext uri="{BB962C8B-B14F-4D97-AF65-F5344CB8AC3E}">
        <p14:creationId xmlns:p14="http://schemas.microsoft.com/office/powerpoint/2010/main" val="26446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17</a:t>
            </a:fld>
            <a:endParaRPr lang="zh-CN" altLang="en-US"/>
          </a:p>
        </p:txBody>
      </p:sp>
    </p:spTree>
    <p:extLst>
      <p:ext uri="{BB962C8B-B14F-4D97-AF65-F5344CB8AC3E}">
        <p14:creationId xmlns:p14="http://schemas.microsoft.com/office/powerpoint/2010/main" val="739975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19</a:t>
            </a:fld>
            <a:endParaRPr lang="zh-CN" altLang="en-US"/>
          </a:p>
        </p:txBody>
      </p:sp>
    </p:spTree>
    <p:extLst>
      <p:ext uri="{BB962C8B-B14F-4D97-AF65-F5344CB8AC3E}">
        <p14:creationId xmlns:p14="http://schemas.microsoft.com/office/powerpoint/2010/main" val="352264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20</a:t>
            </a:fld>
            <a:endParaRPr lang="zh-CN" altLang="en-US"/>
          </a:p>
        </p:txBody>
      </p:sp>
    </p:spTree>
    <p:extLst>
      <p:ext uri="{BB962C8B-B14F-4D97-AF65-F5344CB8AC3E}">
        <p14:creationId xmlns:p14="http://schemas.microsoft.com/office/powerpoint/2010/main" val="4249774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21</a:t>
            </a:fld>
            <a:endParaRPr lang="zh-CN" altLang="en-US"/>
          </a:p>
        </p:txBody>
      </p:sp>
    </p:spTree>
    <p:extLst>
      <p:ext uri="{BB962C8B-B14F-4D97-AF65-F5344CB8AC3E}">
        <p14:creationId xmlns:p14="http://schemas.microsoft.com/office/powerpoint/2010/main" val="3816093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23</a:t>
            </a:fld>
            <a:endParaRPr lang="zh-CN" altLang="en-US"/>
          </a:p>
        </p:txBody>
      </p:sp>
    </p:spTree>
    <p:extLst>
      <p:ext uri="{BB962C8B-B14F-4D97-AF65-F5344CB8AC3E}">
        <p14:creationId xmlns:p14="http://schemas.microsoft.com/office/powerpoint/2010/main" val="391945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5</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2687820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2068474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9</a:t>
            </a:fld>
            <a:endParaRPr lang="zh-CN" altLang="en-US"/>
          </a:p>
        </p:txBody>
      </p:sp>
    </p:spTree>
    <p:extLst>
      <p:ext uri="{BB962C8B-B14F-4D97-AF65-F5344CB8AC3E}">
        <p14:creationId xmlns:p14="http://schemas.microsoft.com/office/powerpoint/2010/main" val="114524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10</a:t>
            </a:fld>
            <a:endParaRPr lang="zh-CN" altLang="en-US"/>
          </a:p>
        </p:txBody>
      </p:sp>
    </p:spTree>
    <p:extLst>
      <p:ext uri="{BB962C8B-B14F-4D97-AF65-F5344CB8AC3E}">
        <p14:creationId xmlns:p14="http://schemas.microsoft.com/office/powerpoint/2010/main" val="140648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11</a:t>
            </a:fld>
            <a:endParaRPr lang="zh-CN" altLang="en-US"/>
          </a:p>
        </p:txBody>
      </p:sp>
    </p:spTree>
    <p:extLst>
      <p:ext uri="{BB962C8B-B14F-4D97-AF65-F5344CB8AC3E}">
        <p14:creationId xmlns:p14="http://schemas.microsoft.com/office/powerpoint/2010/main" val="205607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13</a:t>
            </a:fld>
            <a:endParaRPr lang="zh-CN" altLang="en-US"/>
          </a:p>
        </p:txBody>
      </p:sp>
    </p:spTree>
    <p:extLst>
      <p:ext uri="{BB962C8B-B14F-4D97-AF65-F5344CB8AC3E}">
        <p14:creationId xmlns:p14="http://schemas.microsoft.com/office/powerpoint/2010/main" val="242280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14</a:t>
            </a:fld>
            <a:endParaRPr lang="zh-CN" altLang="en-US"/>
          </a:p>
        </p:txBody>
      </p:sp>
    </p:spTree>
    <p:extLst>
      <p:ext uri="{BB962C8B-B14F-4D97-AF65-F5344CB8AC3E}">
        <p14:creationId xmlns:p14="http://schemas.microsoft.com/office/powerpoint/2010/main" val="225524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pPr>
              <a:defRPr/>
            </a:pPr>
            <a:fld id="{E2331067-A6A9-0D40-9F5C-6BF29984C705}" type="datetimeFigureOut">
              <a:rPr lang="zh-CN" altLang="en-US" smtClean="0"/>
              <a:pPr>
                <a:defRPr/>
              </a:pPr>
              <a:t>2017/6/18</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2017/6/18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2017/6/18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FD3B17F7-11F1-9D40-91AA-30330C09438A}" type="datetimeFigureOut">
              <a:rPr lang="zh-CN" altLang="en-US" smtClean="0"/>
              <a:pPr>
                <a:defRPr/>
              </a:pPr>
              <a:t>2017/6/18</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pPr>
              <a:defRPr/>
            </a:pPr>
            <a:fld id="{6D9564A2-86DF-7E4A-ADF9-0FDD47E2AE81}" type="datetimeFigureOut">
              <a:rPr lang="zh-CN" altLang="en-US" smtClean="0"/>
              <a:pPr>
                <a:defRPr/>
              </a:pPr>
              <a:t>2017/6/18</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pPr>
              <a:defRPr/>
            </a:pPr>
            <a:fld id="{C0E24640-4317-DB4C-B003-92D6661E99F9}" type="datetimeFigureOut">
              <a:rPr lang="zh-CN" altLang="en-US" smtClean="0"/>
              <a:pPr>
                <a:defRPr/>
              </a:pPr>
              <a:t>2017/6/18</a:t>
            </a:fld>
            <a:endParaRPr lang="zh-CN" altLang="en-US"/>
          </a:p>
        </p:txBody>
      </p:sp>
      <p:sp>
        <p:nvSpPr>
          <p:cNvPr id="9" name="Footer Placeholder 8"/>
          <p:cNvSpPr>
            <a:spLocks noGrp="1"/>
          </p:cNvSpPr>
          <p:nvPr>
            <p:ph type="ftr" sz="quarter" idx="11"/>
          </p:nvPr>
        </p:nvSpPr>
        <p:spPr/>
        <p:txBody>
          <a:bodyPr/>
          <a:lstStyle/>
          <a:p>
            <a:pPr>
              <a:defRPr/>
            </a:pPr>
            <a:endParaRPr lang="zh-CN" altLang="en-US"/>
          </a:p>
        </p:txBody>
      </p:sp>
      <p:sp>
        <p:nvSpPr>
          <p:cNvPr id="10" name="Slide Number Placeholder 9"/>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2239" y="3143250"/>
            <a:ext cx="3288024"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2017/6/18</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2017/6/18</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2017/6/18</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pPr>
              <a:defRPr/>
            </a:pPr>
            <a:fld id="{585431D2-5A3B-6E43-99A7-EB016C97EDF6}" type="datetimeFigureOut">
              <a:rPr lang="zh-CN" altLang="en-US" smtClean="0"/>
              <a:pPr>
                <a:defRPr/>
              </a:pPr>
              <a:t>2017/6/18</a:t>
            </a:fld>
            <a:endParaRPr lang="zh-CN"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pPr>
              <a:defRPr/>
            </a:pPr>
            <a:endParaRPr lang="zh-CN" altLang="en-US"/>
          </a:p>
        </p:txBody>
      </p:sp>
      <p:sp>
        <p:nvSpPr>
          <p:cNvPr id="11" name="Slide Number Placeholder 10"/>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fld id="{F9CB7FC8-0A2E-594D-AF6C-BCA911CB5363}" type="datetimeFigureOut">
              <a:rPr lang="zh-CN" altLang="en-US" smtClean="0"/>
              <a:pPr>
                <a:defRPr/>
              </a:pPr>
              <a:t>2017/6/18</a:t>
            </a:fld>
            <a:endParaRPr lang="zh-CN"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pPr>
              <a:defRPr/>
            </a:pPr>
            <a:fld id="{C0E24640-4317-DB4C-B003-92D6661E99F9}" type="datetimeFigureOut">
              <a:rPr lang="zh-CN" altLang="en-US" smtClean="0"/>
              <a:pPr>
                <a:defRPr/>
              </a:pPr>
              <a:t>2017/6/18</a:t>
            </a:fld>
            <a:endParaRPr lang="zh-CN"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pPr>
              <a:defRPr/>
            </a:pPr>
            <a:endParaRPr lang="zh-CN"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37301932"/>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diagramData" Target="../diagrams/data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11" Type="http://schemas.openxmlformats.org/officeDocument/2006/relationships/diagramQuickStyle" Target="../diagrams/quickStyle7.xml"/><Relationship Id="rId12" Type="http://schemas.openxmlformats.org/officeDocument/2006/relationships/diagramColors" Target="../diagrams/colors7.xml"/><Relationship Id="rId13"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chart" Target="../charts/chart1.xml"/><Relationship Id="rId9" Type="http://schemas.openxmlformats.org/officeDocument/2006/relationships/diagramData" Target="../diagrams/data7.xml"/><Relationship Id="rId10"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a:solidFill>
                  <a:schemeClr val="bg1"/>
                </a:solidFill>
              </a:rPr>
              <a:t>M</a:t>
            </a:r>
            <a:r>
              <a:rPr lang="zh-CN" altLang="en-US" sz="4800" dirty="0">
                <a:solidFill>
                  <a:schemeClr val="bg1"/>
                </a:solidFill>
              </a:rPr>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bg1"/>
                </a:solidFill>
                <a:latin typeface="楷体_GB2312" charset="0"/>
                <a:ea typeface="楷体_GB2312" charset="0"/>
                <a:cs typeface="楷体_GB2312" charset="0"/>
              </a:rPr>
              <a:t>姓    名：何佳</a:t>
            </a:r>
            <a:endParaRPr lang="zh-CN" altLang="en-US" dirty="0">
              <a:solidFill>
                <a:schemeClr val="bg1"/>
              </a:solidFill>
              <a:ea typeface="楷体_GB2312" charset="0"/>
              <a:cs typeface="楷体_GB2312" charset="0"/>
            </a:endParaRPr>
          </a:p>
          <a:p>
            <a:pPr marR="0" algn="l" eaLnBrk="1" hangingPunct="1">
              <a:buFont typeface="Arial" charset="0"/>
              <a:buNone/>
            </a:pPr>
            <a:r>
              <a:rPr lang="zh-CN" altLang="en-US" dirty="0">
                <a:solidFill>
                  <a:schemeClr val="bg1"/>
                </a:solidFill>
                <a:ea typeface="楷体_GB2312" charset="0"/>
                <a:cs typeface="楷体_GB2312" charset="0"/>
              </a:rPr>
              <a:t>学科专业：管理科学与工程</a:t>
            </a:r>
          </a:p>
          <a:p>
            <a:pPr marR="0" algn="l" eaLnBrk="1" hangingPunct="1">
              <a:buFont typeface="Arial" charset="0"/>
              <a:buNone/>
            </a:pPr>
            <a:r>
              <a:rPr lang="zh-CN" altLang="en-US" dirty="0">
                <a:solidFill>
                  <a:schemeClr val="bg1"/>
                </a:solidFill>
                <a:ea typeface="楷体_GB2312" charset="0"/>
                <a:cs typeface="楷体_GB2312" charset="0"/>
              </a:rPr>
              <a:t>指导教师：</a:t>
            </a:r>
            <a:r>
              <a:rPr lang="zh-CN" altLang="en-US" dirty="0">
                <a:solidFill>
                  <a:schemeClr val="bg1"/>
                </a:solidFill>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现状分析</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en-US" altLang="zh-CN" dirty="0"/>
              <a:t>2.</a:t>
            </a:r>
            <a:r>
              <a:rPr lang="zh-CN" altLang="en-US" dirty="0"/>
              <a:t>满意度问卷调查</a:t>
            </a: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r>
              <a:rPr lang="en-US" altLang="zh-CN" sz="1200" dirty="0"/>
              <a:t>M</a:t>
            </a:r>
            <a:r>
              <a:rPr lang="zh-CN" altLang="en-US" sz="1200" dirty="0"/>
              <a:t>软件表</a:t>
            </a:r>
            <a:endParaRPr lang="en-US" altLang="zh-CN" sz="1200" dirty="0"/>
          </a:p>
          <a:p>
            <a:pPr marL="285750" indent="-285750" latinLnBrk="0">
              <a:lnSpc>
                <a:spcPct val="150000"/>
              </a:lnSpc>
              <a:buFont typeface="Arial" charset="0"/>
              <a:buChar char="•"/>
            </a:pPr>
            <a:endParaRPr lang="zh-CN" altLang="en-US" dirty="0"/>
          </a:p>
        </p:txBody>
      </p:sp>
      <p:pic>
        <p:nvPicPr>
          <p:cNvPr id="3" name="Content Placeholder 2"/>
          <p:cNvPicPr>
            <a:picLocks noGrp="1" noChangeAspect="1"/>
          </p:cNvPicPr>
          <p:nvPr>
            <p:ph idx="1"/>
          </p:nvPr>
        </p:nvPicPr>
        <p:blipFill>
          <a:blip r:embed="rId3"/>
          <a:stretch>
            <a:fillRect/>
          </a:stretch>
        </p:blipFill>
        <p:spPr>
          <a:xfrm>
            <a:off x="1617211" y="2713199"/>
            <a:ext cx="5476190" cy="2590476"/>
          </a:xfrm>
          <a:prstGeom prst="rect">
            <a:avLst/>
          </a:prstGeom>
        </p:spPr>
      </p:pic>
    </p:spTree>
    <p:extLst>
      <p:ext uri="{BB962C8B-B14F-4D97-AF65-F5344CB8AC3E}">
        <p14:creationId xmlns:p14="http://schemas.microsoft.com/office/powerpoint/2010/main" val="93331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现状分析</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en-US" altLang="zh-CN" dirty="0"/>
              <a:t>2. </a:t>
            </a:r>
            <a:r>
              <a:rPr lang="zh-CN" altLang="en-US" dirty="0"/>
              <a:t>问题总结</a:t>
            </a: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sp>
        <p:nvSpPr>
          <p:cNvPr id="2" name="Content Placeholder 1"/>
          <p:cNvSpPr>
            <a:spLocks noGrp="1"/>
          </p:cNvSpPr>
          <p:nvPr>
            <p:ph idx="1"/>
          </p:nvPr>
        </p:nvSpPr>
        <p:spPr>
          <a:xfrm>
            <a:off x="1187624" y="2420889"/>
            <a:ext cx="6552727" cy="3096344"/>
          </a:xfrm>
        </p:spPr>
        <p:txBody>
          <a:bodyPr>
            <a:normAutofit/>
          </a:bodyPr>
          <a:lstStyle/>
          <a:p>
            <a:r>
              <a:rPr lang="zh-CN" altLang="en-US" dirty="0"/>
              <a:t>绩效目标的分解缺乏科学性。</a:t>
            </a:r>
          </a:p>
          <a:p>
            <a:r>
              <a:rPr lang="zh-CN" altLang="en-US" dirty="0"/>
              <a:t>个人绩效目标模糊，无法对员工的工作起指导作用</a:t>
            </a:r>
          </a:p>
          <a:p>
            <a:r>
              <a:rPr lang="zh-CN" altLang="en-US" dirty="0"/>
              <a:t>绩效考核的总体流程比较完善，但频度太高</a:t>
            </a:r>
          </a:p>
          <a:p>
            <a:r>
              <a:rPr lang="zh-CN" altLang="en-US" dirty="0"/>
              <a:t>考评的结果受到质疑。</a:t>
            </a:r>
          </a:p>
          <a:p>
            <a:r>
              <a:rPr lang="zh-CN" altLang="en-US" dirty="0"/>
              <a:t>绩效反馈给员工带来很大压力</a:t>
            </a:r>
            <a:r>
              <a:rPr lang="en-US" altLang="zh-CN" dirty="0"/>
              <a:t>, </a:t>
            </a:r>
            <a:r>
              <a:rPr lang="zh-CN" altLang="en-US" dirty="0"/>
              <a:t>并带来一定的负面影响</a:t>
            </a:r>
          </a:p>
          <a:p>
            <a:r>
              <a:rPr lang="zh-CN" altLang="en-US" dirty="0"/>
              <a:t>考核结果和职位待遇调整关联度不够</a:t>
            </a:r>
          </a:p>
          <a:p>
            <a:endParaRPr lang="zh-CN" altLang="en-US" dirty="0"/>
          </a:p>
        </p:txBody>
      </p:sp>
    </p:spTree>
    <p:extLst>
      <p:ext uri="{BB962C8B-B14F-4D97-AF65-F5344CB8AC3E}">
        <p14:creationId xmlns:p14="http://schemas.microsoft.com/office/powerpoint/2010/main" val="411667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5"/>
          <p:cNvGraphicFramePr/>
          <p:nvPr>
            <p:extLst>
              <p:ext uri="{D42A27DB-BD31-4B8C-83A1-F6EECF244321}">
                <p14:modId xmlns:p14="http://schemas.microsoft.com/office/powerpoint/2010/main" val="820241735"/>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14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设计说明</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zh-CN" altLang="en-US" dirty="0"/>
              <a:t>总体思路</a:t>
            </a: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sp>
        <p:nvSpPr>
          <p:cNvPr id="2" name="Content Placeholder 1"/>
          <p:cNvSpPr>
            <a:spLocks noGrp="1"/>
          </p:cNvSpPr>
          <p:nvPr>
            <p:ph idx="1"/>
          </p:nvPr>
        </p:nvSpPr>
        <p:spPr>
          <a:xfrm>
            <a:off x="1187624" y="2420888"/>
            <a:ext cx="6552727" cy="3312367"/>
          </a:xfrm>
        </p:spPr>
        <p:txBody>
          <a:bodyPr>
            <a:normAutofit/>
          </a:bodyPr>
          <a:lstStyle/>
          <a:p>
            <a:pPr lvl="0">
              <a:lnSpc>
                <a:spcPct val="120000"/>
              </a:lnSpc>
            </a:pPr>
            <a:r>
              <a:rPr lang="zh-CN" altLang="en-US" sz="1600" dirty="0"/>
              <a:t>要借鉴绩效管理的相关理论和知识完善</a:t>
            </a:r>
            <a:r>
              <a:rPr lang="en-US" altLang="zh-CN" sz="1600" dirty="0"/>
              <a:t>M</a:t>
            </a:r>
            <a:r>
              <a:rPr lang="zh-CN" altLang="en-US" sz="1600" dirty="0"/>
              <a:t>软件公司研发部门的绩效计划、绩效实施、绩效考核、绩效反馈、绩效结果应用五个环节，使</a:t>
            </a:r>
            <a:r>
              <a:rPr lang="en-US" altLang="zh-CN" sz="1600" dirty="0"/>
              <a:t>M</a:t>
            </a:r>
            <a:r>
              <a:rPr lang="zh-CN" altLang="en-US" sz="1600" dirty="0"/>
              <a:t>软件公司的绩效管理更加规范和完整。</a:t>
            </a:r>
          </a:p>
          <a:p>
            <a:pPr lvl="0">
              <a:lnSpc>
                <a:spcPct val="120000"/>
              </a:lnSpc>
            </a:pPr>
            <a:r>
              <a:rPr lang="zh-CN" altLang="en-US" sz="1600" dirty="0"/>
              <a:t>在整体的绩效管理体系上</a:t>
            </a:r>
            <a:r>
              <a:rPr lang="en-US" altLang="zh-CN" sz="1600" dirty="0"/>
              <a:t>,</a:t>
            </a:r>
            <a:r>
              <a:rPr lang="zh-CN" altLang="en-US" sz="1600" dirty="0"/>
              <a:t>采用目标管理法。</a:t>
            </a:r>
          </a:p>
          <a:p>
            <a:pPr lvl="0">
              <a:lnSpc>
                <a:spcPct val="120000"/>
              </a:lnSpc>
            </a:pPr>
            <a:r>
              <a:rPr lang="zh-CN" altLang="en-US" sz="1600" dirty="0"/>
              <a:t>绩效目标的制定和绩效考核设计是重点，具体的思路如下</a:t>
            </a:r>
            <a:r>
              <a:rPr lang="en-US" altLang="zh-CN" sz="1600" dirty="0"/>
              <a:t>:</a:t>
            </a:r>
            <a:endParaRPr lang="zh-CN" altLang="en-US" sz="1600" dirty="0"/>
          </a:p>
          <a:p>
            <a:pPr>
              <a:lnSpc>
                <a:spcPct val="120000"/>
              </a:lnSpc>
            </a:pPr>
            <a:r>
              <a:rPr lang="en-US" altLang="zh-CN" sz="1600" dirty="0"/>
              <a:t>1. </a:t>
            </a:r>
            <a:r>
              <a:rPr lang="zh-CN" altLang="en-US" sz="1600" dirty="0"/>
              <a:t>在绩效目标的制定上</a:t>
            </a:r>
            <a:r>
              <a:rPr lang="en-US" altLang="zh-CN" sz="1600" dirty="0"/>
              <a:t>,</a:t>
            </a:r>
            <a:r>
              <a:rPr lang="zh-CN" altLang="en-US" sz="1600" dirty="0"/>
              <a:t>使用平衡计分卡进行分解。在具体指标的设置上参考</a:t>
            </a:r>
            <a:r>
              <a:rPr lang="en-US" altLang="zh-CN" sz="1600" dirty="0"/>
              <a:t>KPI </a:t>
            </a:r>
            <a:r>
              <a:rPr lang="zh-CN" altLang="en-US" sz="1600" dirty="0"/>
              <a:t>关键绩效指标的</a:t>
            </a:r>
            <a:r>
              <a:rPr lang="en-US" altLang="zh-CN" sz="1600" dirty="0"/>
              <a:t>SMART</a:t>
            </a:r>
            <a:r>
              <a:rPr lang="zh-CN" altLang="en-US" sz="1600" dirty="0"/>
              <a:t>原则，。</a:t>
            </a:r>
          </a:p>
          <a:p>
            <a:pPr>
              <a:lnSpc>
                <a:spcPct val="120000"/>
              </a:lnSpc>
            </a:pPr>
            <a:r>
              <a:rPr lang="en-US" altLang="zh-CN" sz="1600" dirty="0"/>
              <a:t>2. </a:t>
            </a:r>
            <a:r>
              <a:rPr lang="zh-CN" altLang="en-US" sz="1600" dirty="0"/>
              <a:t>为保障考核的全面性，除具体的业绩指标外还采用</a:t>
            </a:r>
            <a:r>
              <a:rPr lang="en-US" altLang="zh-CN" sz="1600" dirty="0"/>
              <a:t>360</a:t>
            </a:r>
            <a:r>
              <a:rPr lang="zh-CN" altLang="en-US" sz="1600" dirty="0"/>
              <a:t>度考核法对员工的工作态度和能力进行考核。</a:t>
            </a:r>
          </a:p>
          <a:p>
            <a:endParaRPr lang="zh-CN" altLang="en-US" dirty="0"/>
          </a:p>
        </p:txBody>
      </p:sp>
    </p:spTree>
    <p:extLst>
      <p:ext uri="{BB962C8B-B14F-4D97-AF65-F5344CB8AC3E}">
        <p14:creationId xmlns:p14="http://schemas.microsoft.com/office/powerpoint/2010/main" val="2216810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设计说明</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zh-CN" altLang="en-US" dirty="0"/>
              <a:t>绩效目标分解</a:t>
            </a: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pic>
        <p:nvPicPr>
          <p:cNvPr id="6" name="Content Placeholder 5"/>
          <p:cNvPicPr>
            <a:picLocks noGrp="1" noChangeAspect="1"/>
          </p:cNvPicPr>
          <p:nvPr>
            <p:ph idx="1"/>
          </p:nvPr>
        </p:nvPicPr>
        <p:blipFill>
          <a:blip r:embed="rId3"/>
          <a:stretch>
            <a:fillRect/>
          </a:stretch>
        </p:blipFill>
        <p:spPr>
          <a:xfrm>
            <a:off x="1547664" y="2132856"/>
            <a:ext cx="5057143" cy="780952"/>
          </a:xfrm>
          <a:prstGeom prst="rect">
            <a:avLst/>
          </a:prstGeom>
        </p:spPr>
      </p:pic>
      <p:pic>
        <p:nvPicPr>
          <p:cNvPr id="7" name="Picture 6"/>
          <p:cNvPicPr>
            <a:picLocks noChangeAspect="1"/>
          </p:cNvPicPr>
          <p:nvPr/>
        </p:nvPicPr>
        <p:blipFill>
          <a:blip r:embed="rId4"/>
          <a:stretch>
            <a:fillRect/>
          </a:stretch>
        </p:blipFill>
        <p:spPr>
          <a:xfrm>
            <a:off x="1547664" y="2905619"/>
            <a:ext cx="5066667" cy="3763741"/>
          </a:xfrm>
          <a:prstGeom prst="rect">
            <a:avLst/>
          </a:prstGeom>
        </p:spPr>
      </p:pic>
    </p:spTree>
    <p:extLst>
      <p:ext uri="{BB962C8B-B14F-4D97-AF65-F5344CB8AC3E}">
        <p14:creationId xmlns:p14="http://schemas.microsoft.com/office/powerpoint/2010/main" val="3974004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设计说明</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zh-CN" altLang="en-US" dirty="0"/>
              <a:t>绩效指标的制定</a:t>
            </a: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pic>
        <p:nvPicPr>
          <p:cNvPr id="3" name="Content Placeholder 2"/>
          <p:cNvPicPr>
            <a:picLocks noGrp="1" noChangeAspect="1"/>
          </p:cNvPicPr>
          <p:nvPr>
            <p:ph idx="1"/>
          </p:nvPr>
        </p:nvPicPr>
        <p:blipFill>
          <a:blip r:embed="rId3"/>
          <a:stretch>
            <a:fillRect/>
          </a:stretch>
        </p:blipFill>
        <p:spPr>
          <a:xfrm>
            <a:off x="1979712" y="2204864"/>
            <a:ext cx="5112568" cy="3814911"/>
          </a:xfrm>
          <a:prstGeom prst="rect">
            <a:avLst/>
          </a:prstGeom>
        </p:spPr>
      </p:pic>
    </p:spTree>
    <p:extLst>
      <p:ext uri="{BB962C8B-B14F-4D97-AF65-F5344CB8AC3E}">
        <p14:creationId xmlns:p14="http://schemas.microsoft.com/office/powerpoint/2010/main" val="354476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设计说明</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zh-CN" altLang="en-US" dirty="0"/>
              <a:t>绩效考核</a:t>
            </a: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pic>
        <p:nvPicPr>
          <p:cNvPr id="5" name="Content Placeholder 4"/>
          <p:cNvPicPr>
            <a:picLocks noGrp="1" noChangeAspect="1"/>
          </p:cNvPicPr>
          <p:nvPr>
            <p:ph idx="1"/>
          </p:nvPr>
        </p:nvPicPr>
        <p:blipFill>
          <a:blip r:embed="rId3"/>
          <a:stretch>
            <a:fillRect/>
          </a:stretch>
        </p:blipFill>
        <p:spPr>
          <a:xfrm>
            <a:off x="2086599" y="1844824"/>
            <a:ext cx="5170574" cy="2214977"/>
          </a:xfrm>
          <a:prstGeom prst="rect">
            <a:avLst/>
          </a:prstGeom>
        </p:spPr>
      </p:pic>
      <p:pic>
        <p:nvPicPr>
          <p:cNvPr id="6" name="Picture 5"/>
          <p:cNvPicPr>
            <a:picLocks noChangeAspect="1"/>
          </p:cNvPicPr>
          <p:nvPr/>
        </p:nvPicPr>
        <p:blipFill>
          <a:blip r:embed="rId4"/>
          <a:stretch>
            <a:fillRect/>
          </a:stretch>
        </p:blipFill>
        <p:spPr>
          <a:xfrm>
            <a:off x="2117914" y="4032634"/>
            <a:ext cx="5091691" cy="2568766"/>
          </a:xfrm>
          <a:prstGeom prst="rect">
            <a:avLst/>
          </a:prstGeom>
        </p:spPr>
      </p:pic>
    </p:spTree>
    <p:extLst>
      <p:ext uri="{BB962C8B-B14F-4D97-AF65-F5344CB8AC3E}">
        <p14:creationId xmlns:p14="http://schemas.microsoft.com/office/powerpoint/2010/main" val="1549416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设计说明</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zh-CN" altLang="en-US" dirty="0"/>
              <a:t>绩效考核</a:t>
            </a: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pic>
        <p:nvPicPr>
          <p:cNvPr id="3" name="Content Placeholder 2"/>
          <p:cNvPicPr>
            <a:picLocks noGrp="1" noChangeAspect="1"/>
          </p:cNvPicPr>
          <p:nvPr>
            <p:ph idx="1"/>
          </p:nvPr>
        </p:nvPicPr>
        <p:blipFill>
          <a:blip r:embed="rId3"/>
          <a:stretch>
            <a:fillRect/>
          </a:stretch>
        </p:blipFill>
        <p:spPr>
          <a:xfrm>
            <a:off x="1907704" y="2420888"/>
            <a:ext cx="5400600" cy="3600400"/>
          </a:xfrm>
          <a:prstGeom prst="rect">
            <a:avLst/>
          </a:prstGeom>
        </p:spPr>
      </p:pic>
    </p:spTree>
    <p:extLst>
      <p:ext uri="{BB962C8B-B14F-4D97-AF65-F5344CB8AC3E}">
        <p14:creationId xmlns:p14="http://schemas.microsoft.com/office/powerpoint/2010/main" val="151978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5"/>
          <p:cNvGraphicFramePr/>
          <p:nvPr>
            <p:extLst>
              <p:ext uri="{D42A27DB-BD31-4B8C-83A1-F6EECF244321}">
                <p14:modId xmlns:p14="http://schemas.microsoft.com/office/powerpoint/2010/main" val="176279496"/>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554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保障措施及实施</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a:lnSpc>
                <a:spcPct val="150000"/>
              </a:lnSpc>
            </a:pP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31164824"/>
              </p:ext>
            </p:extLst>
          </p:nvPr>
        </p:nvGraphicFramePr>
        <p:xfrm>
          <a:off x="1606550" y="1916833"/>
          <a:ext cx="5937250" cy="3823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66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298016214"/>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保障措施及实施</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a:lnSpc>
                <a:spcPct val="150000"/>
              </a:lnSpc>
            </a:pP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pic>
        <p:nvPicPr>
          <p:cNvPr id="3" name="Content Placeholder 2"/>
          <p:cNvPicPr>
            <a:picLocks noGrp="1" noChangeAspect="1"/>
          </p:cNvPicPr>
          <p:nvPr>
            <p:ph idx="1"/>
          </p:nvPr>
        </p:nvPicPr>
        <p:blipFill>
          <a:blip r:embed="rId3"/>
          <a:stretch>
            <a:fillRect/>
          </a:stretch>
        </p:blipFill>
        <p:spPr>
          <a:xfrm>
            <a:off x="2352044" y="1341438"/>
            <a:ext cx="4446262" cy="4398962"/>
          </a:xfrm>
          <a:prstGeom prst="rect">
            <a:avLst/>
          </a:prstGeom>
        </p:spPr>
      </p:pic>
    </p:spTree>
    <p:extLst>
      <p:ext uri="{BB962C8B-B14F-4D97-AF65-F5344CB8AC3E}">
        <p14:creationId xmlns:p14="http://schemas.microsoft.com/office/powerpoint/2010/main" val="50120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保障措施及实施</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a:lnSpc>
                <a:spcPct val="150000"/>
              </a:lnSpc>
            </a:pP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pic>
        <p:nvPicPr>
          <p:cNvPr id="7" name="Content Placeholder 6"/>
          <p:cNvPicPr>
            <a:picLocks noGrp="1" noChangeAspect="1"/>
          </p:cNvPicPr>
          <p:nvPr>
            <p:ph idx="1"/>
          </p:nvPr>
        </p:nvPicPr>
        <p:blipFill>
          <a:blip r:embed="rId3"/>
          <a:stretch>
            <a:fillRect/>
          </a:stretch>
        </p:blipFill>
        <p:spPr>
          <a:xfrm>
            <a:off x="2131790" y="1427616"/>
            <a:ext cx="4960490" cy="1363851"/>
          </a:xfrm>
          <a:prstGeom prst="rect">
            <a:avLst/>
          </a:prstGeom>
        </p:spPr>
      </p:pic>
      <p:pic>
        <p:nvPicPr>
          <p:cNvPr id="9" name="Picture 8"/>
          <p:cNvPicPr>
            <a:picLocks noChangeAspect="1"/>
          </p:cNvPicPr>
          <p:nvPr/>
        </p:nvPicPr>
        <p:blipFill>
          <a:blip r:embed="rId4"/>
          <a:stretch>
            <a:fillRect/>
          </a:stretch>
        </p:blipFill>
        <p:spPr>
          <a:xfrm>
            <a:off x="2131790" y="2791467"/>
            <a:ext cx="4960490" cy="3847619"/>
          </a:xfrm>
          <a:prstGeom prst="rect">
            <a:avLst/>
          </a:prstGeom>
        </p:spPr>
      </p:pic>
    </p:spTree>
    <p:extLst>
      <p:ext uri="{BB962C8B-B14F-4D97-AF65-F5344CB8AC3E}">
        <p14:creationId xmlns:p14="http://schemas.microsoft.com/office/powerpoint/2010/main" val="322632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5"/>
          <p:cNvGraphicFramePr/>
          <p:nvPr>
            <p:extLst>
              <p:ext uri="{D42A27DB-BD31-4B8C-83A1-F6EECF244321}">
                <p14:modId xmlns:p14="http://schemas.microsoft.com/office/powerpoint/2010/main" val="1533487997"/>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273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局限及展望</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a:lnSpc>
                <a:spcPct val="150000"/>
              </a:lnSpc>
            </a:pP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sp>
        <p:nvSpPr>
          <p:cNvPr id="2" name="Content Placeholder 1"/>
          <p:cNvSpPr>
            <a:spLocks noGrp="1"/>
          </p:cNvSpPr>
          <p:nvPr>
            <p:ph idx="1"/>
          </p:nvPr>
        </p:nvSpPr>
        <p:spPr>
          <a:xfrm>
            <a:off x="611561" y="1484785"/>
            <a:ext cx="7704856" cy="4255244"/>
          </a:xfrm>
        </p:spPr>
        <p:txBody>
          <a:bodyPr/>
          <a:lstStyle/>
          <a:p>
            <a:pPr>
              <a:buFont typeface="Wingdings" panose="05000000000000000000" pitchFamily="2" charset="2"/>
              <a:buChar char="ü"/>
            </a:pPr>
            <a:r>
              <a:rPr lang="zh-CN" altLang="en-US" dirty="0"/>
              <a:t>本文在结合现实和理论的基础上提出了</a:t>
            </a:r>
            <a:r>
              <a:rPr lang="en-US" altLang="zh-CN" dirty="0"/>
              <a:t>M</a:t>
            </a:r>
            <a:r>
              <a:rPr lang="zh-CN" altLang="en-US" dirty="0"/>
              <a:t>软件公司新的绩效管理体系，整个体系目前还在实施的过程中，实施的效果还处在待验证阶段。在今后的工作过程中，笔者还将持续跟踪实施的效果，根据实际情况对体系设计进行改进和优化，促使</a:t>
            </a:r>
            <a:r>
              <a:rPr lang="en-US" altLang="zh-CN" dirty="0"/>
              <a:t>M</a:t>
            </a:r>
            <a:r>
              <a:rPr lang="zh-CN" altLang="en-US" dirty="0"/>
              <a:t>软件公司的绩效管理工作能够进入一个新的阶段。</a:t>
            </a:r>
          </a:p>
          <a:p>
            <a:pPr>
              <a:buFont typeface="Wingdings" panose="05000000000000000000" pitchFamily="2" charset="2"/>
              <a:buChar char="ü"/>
            </a:pPr>
            <a:r>
              <a:rPr lang="zh-CN" altLang="en-US" dirty="0"/>
              <a:t>笔者希望本文能够对中小软件企业的绩效管理体系设计提供有益的指导意见和一定的借鉴意义。</a:t>
            </a:r>
          </a:p>
          <a:p>
            <a:endParaRPr lang="zh-CN" altLang="en-US" dirty="0"/>
          </a:p>
        </p:txBody>
      </p:sp>
    </p:spTree>
    <p:extLst>
      <p:ext uri="{BB962C8B-B14F-4D97-AF65-F5344CB8AC3E}">
        <p14:creationId xmlns:p14="http://schemas.microsoft.com/office/powerpoint/2010/main" val="385725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a:t>M</a:t>
            </a:r>
            <a:r>
              <a:rPr lang="zh-CN" altLang="en-US" dirty="0"/>
              <a:t> </a:t>
            </a:r>
            <a:r>
              <a:rPr lang="zh-CN" altLang="zh-CN" dirty="0"/>
              <a:t>软件公司目前</a:t>
            </a:r>
            <a:r>
              <a:rPr lang="zh-CN" altLang="en-US" dirty="0"/>
              <a:t>在业务上正处于迅速发展时期，但其研发部门目前正举步维艰，效率低下，从问题的内容来看几乎都和绩效管理有关，重新设计研发部门的绩效管理体系，解决现有问题已是迫在眉睫。</a:t>
            </a:r>
            <a:endParaRPr lang="en-US" altLang="zh-CN" dirty="0"/>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背景</a:t>
            </a:r>
          </a:p>
        </p:txBody>
      </p:sp>
      <p:graphicFrame>
        <p:nvGraphicFramePr>
          <p:cNvPr id="2" name="图表 1"/>
          <p:cNvGraphicFramePr/>
          <p:nvPr>
            <p:extLst>
              <p:ext uri="{D42A27DB-BD31-4B8C-83A1-F6EECF244321}">
                <p14:modId xmlns:p14="http://schemas.microsoft.com/office/powerpoint/2010/main" val="186418517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a:solidFill>
                  <a:srgbClr val="FF0000"/>
                </a:solidFill>
              </a:rPr>
              <a:t> </a:t>
            </a:r>
          </a:p>
        </p:txBody>
      </p:sp>
    </p:spTree>
    <p:extLst>
      <p:ext uri="{BB962C8B-B14F-4D97-AF65-F5344CB8AC3E}">
        <p14:creationId xmlns:p14="http://schemas.microsoft.com/office/powerpoint/2010/main" val="188629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5"/>
          <p:cNvGraphicFramePr/>
          <p:nvPr>
            <p:extLst>
              <p:ext uri="{D42A27DB-BD31-4B8C-83A1-F6EECF244321}">
                <p14:modId xmlns:p14="http://schemas.microsoft.com/office/powerpoint/2010/main" val="4039553561"/>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研究基础</a:t>
            </a: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6740307"/>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研究的基础是绩效管理的相关理论和方法。</a:t>
            </a:r>
            <a:endParaRPr lang="en-US" altLang="zh-CN" dirty="0"/>
          </a:p>
          <a:p>
            <a:pPr marL="285750" indent="-285750">
              <a:lnSpc>
                <a:spcPct val="150000"/>
              </a:lnSpc>
              <a:buFont typeface="Arial" charset="0"/>
              <a:buChar char="•"/>
            </a:pPr>
            <a:r>
              <a:rPr lang="zh-CN" altLang="en-US" dirty="0"/>
              <a:t>首先是现代绩效管理的整体过程，包括绩效计划、绩效实施与管理、绩效考核、绩效反馈、绩效结果的应用 五个环节。每个环节的目标、任务、各个环节之间的关联都需要在设计前理解清楚。</a:t>
            </a:r>
            <a:endParaRPr lang="en-US" altLang="zh-CN" dirty="0"/>
          </a:p>
          <a:p>
            <a:pPr marL="285750" indent="-285750">
              <a:lnSpc>
                <a:spcPct val="150000"/>
              </a:lnSpc>
              <a:buFont typeface="Arial" charset="0"/>
              <a:buChar char="•"/>
            </a:pPr>
            <a:r>
              <a:rPr lang="zh-CN" altLang="en-US" dirty="0"/>
              <a:t>现代的绩效管理基本都是基于目标管理的思想。目标管理的理论是整个设计的基石。</a:t>
            </a:r>
            <a:endParaRPr lang="en-US" altLang="zh-CN" dirty="0"/>
          </a:p>
          <a:p>
            <a:pPr marL="285750" indent="-285750">
              <a:lnSpc>
                <a:spcPct val="150000"/>
              </a:lnSpc>
              <a:buFont typeface="Arial" charset="0"/>
              <a:buChar char="•"/>
            </a:pPr>
            <a:r>
              <a:rPr lang="zh-CN" altLang="en-US" dirty="0"/>
              <a:t>平衡积分卡、关键绩效指标法、</a:t>
            </a:r>
            <a:r>
              <a:rPr lang="en-US" altLang="zh-CN" dirty="0"/>
              <a:t>360</a:t>
            </a:r>
            <a:r>
              <a:rPr lang="zh-CN" altLang="en-US" dirty="0"/>
              <a:t>度反馈法 是制定绩效目标和进行绩效考核时常用的理论方法，也是本文最重要的参考理论。</a:t>
            </a:r>
            <a:endParaRPr lang="en-US" altLang="zh-CN" dirty="0"/>
          </a:p>
          <a:p>
            <a:pPr marL="285750" indent="-285750">
              <a:lnSpc>
                <a:spcPct val="150000"/>
              </a:lnSpc>
              <a:buFont typeface="Arial" charset="0"/>
              <a:buChar char="•"/>
            </a:pPr>
            <a:endParaRPr lang="en-US" altLang="zh-CN"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latinLnBrk="0">
              <a:lnSpc>
                <a:spcPct val="150000"/>
              </a:lnSpc>
              <a:buFont typeface="Arial" charset="0"/>
              <a:buChar char="•"/>
            </a:pPr>
            <a:endParaRPr lang="en-US" altLang="zh-CN" dirty="0"/>
          </a:p>
          <a:p>
            <a:pPr marL="285750" indent="-285750" latinLnBrk="0">
              <a:lnSpc>
                <a:spcPct val="150000"/>
              </a:lnSpc>
              <a:buFont typeface="Arial" charset="0"/>
              <a:buChar char="•"/>
            </a:pPr>
            <a:endParaRPr lang="zh-CN" altLang="en-US" dirty="0"/>
          </a:p>
        </p:txBody>
      </p:sp>
    </p:spTree>
    <p:extLst>
      <p:ext uri="{BB962C8B-B14F-4D97-AF65-F5344CB8AC3E}">
        <p14:creationId xmlns:p14="http://schemas.microsoft.com/office/powerpoint/2010/main" val="22767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5"/>
          <p:cNvGraphicFramePr/>
          <p:nvPr>
            <p:extLst>
              <p:ext uri="{D42A27DB-BD31-4B8C-83A1-F6EECF244321}">
                <p14:modId xmlns:p14="http://schemas.microsoft.com/office/powerpoint/2010/main" val="3779284541"/>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546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现状分析</a:t>
            </a:r>
          </a:p>
        </p:txBody>
      </p:sp>
      <p:graphicFrame>
        <p:nvGraphicFramePr>
          <p:cNvPr id="2" name="图表 1"/>
          <p:cNvGraphicFramePr/>
          <p:nvPr>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3831818"/>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en-US" altLang="zh-CN" dirty="0"/>
              <a:t>1. </a:t>
            </a:r>
            <a:r>
              <a:rPr lang="zh-CN" altLang="en-US" dirty="0"/>
              <a:t>分析</a:t>
            </a:r>
            <a:r>
              <a:rPr lang="en-US" altLang="zh-CN" dirty="0"/>
              <a:t>M</a:t>
            </a:r>
            <a:r>
              <a:rPr lang="zh-CN" altLang="en-US" dirty="0"/>
              <a:t>软件公司研发部门人力资源的现状</a:t>
            </a:r>
            <a:endParaRPr lang="en-US" altLang="zh-CN"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latinLnBrk="0">
              <a:lnSpc>
                <a:spcPct val="150000"/>
              </a:lnSpc>
              <a:buFont typeface="Arial" charset="0"/>
              <a:buChar char="•"/>
            </a:pPr>
            <a:endParaRPr lang="en-US" altLang="zh-CN" dirty="0"/>
          </a:p>
          <a:p>
            <a:pPr marL="285750" indent="-285750" latinLnBrk="0">
              <a:lnSpc>
                <a:spcPct val="150000"/>
              </a:lnSpc>
              <a:buFont typeface="Arial" charset="0"/>
              <a:buChar char="•"/>
            </a:pPr>
            <a:endParaRPr lang="zh-CN" altLang="en-US" dirty="0"/>
          </a:p>
        </p:txBody>
      </p:sp>
      <p:graphicFrame>
        <p:nvGraphicFramePr>
          <p:cNvPr id="5" name="图表 3"/>
          <p:cNvGraphicFramePr/>
          <p:nvPr>
            <p:extLst>
              <p:ext uri="{D42A27DB-BD31-4B8C-83A1-F6EECF244321}">
                <p14:modId xmlns:p14="http://schemas.microsoft.com/office/powerpoint/2010/main" val="2376375043"/>
              </p:ext>
            </p:extLst>
          </p:nvPr>
        </p:nvGraphicFramePr>
        <p:xfrm>
          <a:off x="428625" y="2276872"/>
          <a:ext cx="3999359" cy="374441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 name="Content Placeholder 3"/>
          <p:cNvGraphicFramePr>
            <a:graphicFrameLocks noGrp="1"/>
          </p:cNvGraphicFramePr>
          <p:nvPr>
            <p:ph idx="1"/>
            <p:extLst>
              <p:ext uri="{D42A27DB-BD31-4B8C-83A1-F6EECF244321}">
                <p14:modId xmlns:p14="http://schemas.microsoft.com/office/powerpoint/2010/main" val="2445352659"/>
              </p:ext>
            </p:extLst>
          </p:nvPr>
        </p:nvGraphicFramePr>
        <p:xfrm>
          <a:off x="4605089" y="2276872"/>
          <a:ext cx="4215383" cy="374441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52961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现状分析</a:t>
            </a:r>
          </a:p>
        </p:txBody>
      </p:sp>
      <p:graphicFrame>
        <p:nvGraphicFramePr>
          <p:cNvPr id="2" name="图表 1"/>
          <p:cNvGraphicFramePr/>
          <p:nvPr>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en-US" altLang="zh-CN" dirty="0"/>
              <a:t>1. </a:t>
            </a:r>
            <a:r>
              <a:rPr lang="zh-CN" altLang="en-US" dirty="0"/>
              <a:t>分析</a:t>
            </a:r>
            <a:r>
              <a:rPr lang="en-US" altLang="zh-CN" dirty="0"/>
              <a:t>M</a:t>
            </a:r>
            <a:r>
              <a:rPr lang="zh-CN" altLang="en-US" dirty="0"/>
              <a:t>软件公司研发部门人力资源的现状</a:t>
            </a:r>
            <a:endParaRPr lang="en-US" altLang="zh-CN" dirty="0"/>
          </a:p>
          <a:p>
            <a:pPr marL="285750" indent="-285750">
              <a:lnSpc>
                <a:spcPct val="150000"/>
              </a:lnSpc>
              <a:buFont typeface="Arial" charset="0"/>
              <a:buChar char="•"/>
            </a:pPr>
            <a:r>
              <a:rPr lang="en-US" altLang="zh-CN" dirty="0"/>
              <a:t>                                </a:t>
            </a:r>
            <a:r>
              <a:rPr lang="en-US" altLang="zh-CN" sz="1200" dirty="0"/>
              <a:t>        M</a:t>
            </a:r>
            <a:r>
              <a:rPr lang="zh-CN" altLang="en-US" sz="1200" dirty="0"/>
              <a:t>软件公司研发部门年龄结构表</a:t>
            </a:r>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r>
              <a:rPr lang="en-US" altLang="zh-CN" sz="1200" dirty="0"/>
              <a:t>M</a:t>
            </a:r>
            <a:r>
              <a:rPr lang="zh-CN" altLang="en-US" sz="1200" dirty="0"/>
              <a:t>软件公司研发部门年龄结构表</a:t>
            </a:r>
            <a:endParaRPr lang="en-US" altLang="zh-CN" sz="1200" dirty="0"/>
          </a:p>
          <a:p>
            <a:pPr marL="285750" indent="-285750" latinLnBrk="0">
              <a:lnSpc>
                <a:spcPct val="150000"/>
              </a:lnSpc>
              <a:buFont typeface="Arial" charset="0"/>
              <a:buChar char="•"/>
            </a:pPr>
            <a:endParaRPr lang="zh-CN"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21055910"/>
              </p:ext>
            </p:extLst>
          </p:nvPr>
        </p:nvGraphicFramePr>
        <p:xfrm>
          <a:off x="1907703" y="2564903"/>
          <a:ext cx="5039195" cy="1080120"/>
        </p:xfrm>
        <a:graphic>
          <a:graphicData uri="http://schemas.openxmlformats.org/drawingml/2006/table">
            <a:tbl>
              <a:tblPr>
                <a:tableStyleId>{5C22544A-7EE6-4342-B048-85BDC9FD1C3A}</a:tableStyleId>
              </a:tblPr>
              <a:tblGrid>
                <a:gridCol w="1022005">
                  <a:extLst>
                    <a:ext uri="{9D8B030D-6E8A-4147-A177-3AD203B41FA5}">
                      <a16:colId xmlns:a16="http://schemas.microsoft.com/office/drawing/2014/main" xmlns="" val="913669154"/>
                    </a:ext>
                  </a:extLst>
                </a:gridCol>
                <a:gridCol w="839866">
                  <a:extLst>
                    <a:ext uri="{9D8B030D-6E8A-4147-A177-3AD203B41FA5}">
                      <a16:colId xmlns:a16="http://schemas.microsoft.com/office/drawing/2014/main" xmlns="" val="1170779750"/>
                    </a:ext>
                  </a:extLst>
                </a:gridCol>
                <a:gridCol w="991650">
                  <a:extLst>
                    <a:ext uri="{9D8B030D-6E8A-4147-A177-3AD203B41FA5}">
                      <a16:colId xmlns:a16="http://schemas.microsoft.com/office/drawing/2014/main" xmlns="" val="1132221067"/>
                    </a:ext>
                  </a:extLst>
                </a:gridCol>
                <a:gridCol w="728558">
                  <a:extLst>
                    <a:ext uri="{9D8B030D-6E8A-4147-A177-3AD203B41FA5}">
                      <a16:colId xmlns:a16="http://schemas.microsoft.com/office/drawing/2014/main" xmlns="" val="3910139922"/>
                    </a:ext>
                  </a:extLst>
                </a:gridCol>
                <a:gridCol w="728558">
                  <a:extLst>
                    <a:ext uri="{9D8B030D-6E8A-4147-A177-3AD203B41FA5}">
                      <a16:colId xmlns:a16="http://schemas.microsoft.com/office/drawing/2014/main" xmlns="" val="2362277428"/>
                    </a:ext>
                  </a:extLst>
                </a:gridCol>
                <a:gridCol w="728558">
                  <a:extLst>
                    <a:ext uri="{9D8B030D-6E8A-4147-A177-3AD203B41FA5}">
                      <a16:colId xmlns:a16="http://schemas.microsoft.com/office/drawing/2014/main" xmlns="" val="1337722137"/>
                    </a:ext>
                  </a:extLst>
                </a:gridCol>
              </a:tblGrid>
              <a:tr h="360040">
                <a:tc>
                  <a:txBody>
                    <a:bodyPr/>
                    <a:lstStyle/>
                    <a:p>
                      <a:pPr marL="0" marR="0" algn="ctr" fontAlgn="ctr">
                        <a:lnSpc>
                          <a:spcPts val="2000"/>
                        </a:lnSpc>
                        <a:spcBef>
                          <a:spcPts val="0"/>
                        </a:spcBef>
                        <a:spcAft>
                          <a:spcPts val="0"/>
                        </a:spcAft>
                      </a:pPr>
                      <a:r>
                        <a:rPr lang="zh-CN" altLang="en-US" sz="1050" kern="0">
                          <a:effectLst/>
                        </a:rPr>
                        <a:t>截止时间</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25</a:t>
                      </a:r>
                      <a:r>
                        <a:rPr lang="zh-CN" altLang="en-US" sz="1050" kern="0">
                          <a:effectLst/>
                        </a:rPr>
                        <a:t>岁以下</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26-30</a:t>
                      </a:r>
                      <a:r>
                        <a:rPr lang="zh-CN" altLang="en-US" sz="1050" kern="0">
                          <a:effectLst/>
                        </a:rPr>
                        <a:t>岁</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31</a:t>
                      </a:r>
                      <a:r>
                        <a:rPr lang="zh-CN" altLang="en-US" sz="1050" kern="0">
                          <a:effectLst/>
                        </a:rPr>
                        <a:t>岁</a:t>
                      </a:r>
                      <a:r>
                        <a:rPr lang="en-US" altLang="zh-CN" sz="1050" kern="0">
                          <a:effectLst/>
                        </a:rPr>
                        <a:t>-35</a:t>
                      </a:r>
                      <a:r>
                        <a:rPr lang="zh-CN" altLang="en-US" sz="1050" kern="0">
                          <a:effectLst/>
                        </a:rPr>
                        <a:t>岁</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35-40</a:t>
                      </a:r>
                      <a:r>
                        <a:rPr lang="zh-CN" altLang="en-US" sz="1050" kern="0">
                          <a:effectLst/>
                        </a:rPr>
                        <a:t>岁</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zh-CN" altLang="en-US" sz="1050" kern="0">
                          <a:effectLst/>
                        </a:rPr>
                        <a:t>合计</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xmlns="" val="2007645680"/>
                  </a:ext>
                </a:extLst>
              </a:tr>
              <a:tr h="360040">
                <a:tc>
                  <a:txBody>
                    <a:bodyPr/>
                    <a:lstStyle/>
                    <a:p>
                      <a:pPr marL="0" marR="0" algn="ctr" fontAlgn="ctr">
                        <a:lnSpc>
                          <a:spcPts val="2000"/>
                        </a:lnSpc>
                        <a:spcBef>
                          <a:spcPts val="0"/>
                        </a:spcBef>
                        <a:spcAft>
                          <a:spcPts val="0"/>
                        </a:spcAft>
                      </a:pPr>
                      <a:r>
                        <a:rPr lang="en-US" altLang="zh-CN" sz="1050" kern="0">
                          <a:effectLst/>
                        </a:rPr>
                        <a:t>2016</a:t>
                      </a:r>
                      <a:r>
                        <a:rPr lang="zh-CN" altLang="en-US" sz="1050" kern="0">
                          <a:effectLst/>
                        </a:rPr>
                        <a:t>年</a:t>
                      </a:r>
                      <a:r>
                        <a:rPr lang="en-US" altLang="zh-CN" sz="1050" kern="0">
                          <a:effectLst/>
                        </a:rPr>
                        <a:t>12</a:t>
                      </a:r>
                      <a:r>
                        <a:rPr lang="zh-CN" altLang="en-US" sz="1050" kern="0">
                          <a:effectLst/>
                        </a:rPr>
                        <a:t>月</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1 </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15 </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16 </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1 </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33 </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xmlns="" val="3070211377"/>
                  </a:ext>
                </a:extLst>
              </a:tr>
              <a:tr h="360040">
                <a:tc>
                  <a:txBody>
                    <a:bodyPr/>
                    <a:lstStyle/>
                    <a:p>
                      <a:pPr marL="0" marR="0" algn="ctr" fontAlgn="ctr">
                        <a:lnSpc>
                          <a:spcPts val="2000"/>
                        </a:lnSpc>
                        <a:spcBef>
                          <a:spcPts val="0"/>
                        </a:spcBef>
                        <a:spcAft>
                          <a:spcPts val="0"/>
                        </a:spcAft>
                      </a:pPr>
                      <a:r>
                        <a:rPr lang="zh-CN" altLang="en-US" sz="1050" kern="0">
                          <a:effectLst/>
                        </a:rPr>
                        <a:t>所占比例</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dirty="0">
                          <a:effectLst/>
                        </a:rPr>
                        <a:t>3.03%</a:t>
                      </a:r>
                      <a:endParaRPr lang="zh-CN" altLang="en-US" sz="12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dirty="0">
                          <a:effectLst/>
                        </a:rPr>
                        <a:t>45.45%</a:t>
                      </a:r>
                      <a:endParaRPr lang="zh-CN" altLang="en-US" sz="12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dirty="0">
                          <a:effectLst/>
                        </a:rPr>
                        <a:t>48.48%</a:t>
                      </a:r>
                      <a:endParaRPr lang="zh-CN" altLang="en-US" sz="12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3.03%</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dirty="0">
                          <a:effectLst/>
                        </a:rPr>
                        <a:t>100.00%</a:t>
                      </a:r>
                      <a:endParaRPr lang="zh-CN" altLang="en-US" sz="1200" kern="100" dirty="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xmlns="" val="10640279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24462147"/>
              </p:ext>
            </p:extLst>
          </p:nvPr>
        </p:nvGraphicFramePr>
        <p:xfrm>
          <a:off x="1907704" y="4408271"/>
          <a:ext cx="5039196" cy="964944"/>
        </p:xfrm>
        <a:graphic>
          <a:graphicData uri="http://schemas.openxmlformats.org/drawingml/2006/table">
            <a:tbl>
              <a:tblPr>
                <a:tableStyleId>{5C22544A-7EE6-4342-B048-85BDC9FD1C3A}</a:tableStyleId>
              </a:tblPr>
              <a:tblGrid>
                <a:gridCol w="1088406">
                  <a:extLst>
                    <a:ext uri="{9D8B030D-6E8A-4147-A177-3AD203B41FA5}">
                      <a16:colId xmlns:a16="http://schemas.microsoft.com/office/drawing/2014/main" xmlns="" val="1286655830"/>
                    </a:ext>
                  </a:extLst>
                </a:gridCol>
                <a:gridCol w="825984">
                  <a:extLst>
                    <a:ext uri="{9D8B030D-6E8A-4147-A177-3AD203B41FA5}">
                      <a16:colId xmlns:a16="http://schemas.microsoft.com/office/drawing/2014/main" xmlns="" val="1281896510"/>
                    </a:ext>
                  </a:extLst>
                </a:gridCol>
                <a:gridCol w="975258">
                  <a:extLst>
                    <a:ext uri="{9D8B030D-6E8A-4147-A177-3AD203B41FA5}">
                      <a16:colId xmlns:a16="http://schemas.microsoft.com/office/drawing/2014/main" xmlns="" val="1841119373"/>
                    </a:ext>
                  </a:extLst>
                </a:gridCol>
                <a:gridCol w="711872">
                  <a:extLst>
                    <a:ext uri="{9D8B030D-6E8A-4147-A177-3AD203B41FA5}">
                      <a16:colId xmlns:a16="http://schemas.microsoft.com/office/drawing/2014/main" xmlns="" val="2261779415"/>
                    </a:ext>
                  </a:extLst>
                </a:gridCol>
                <a:gridCol w="721160">
                  <a:extLst>
                    <a:ext uri="{9D8B030D-6E8A-4147-A177-3AD203B41FA5}">
                      <a16:colId xmlns:a16="http://schemas.microsoft.com/office/drawing/2014/main" xmlns="" val="853938090"/>
                    </a:ext>
                  </a:extLst>
                </a:gridCol>
                <a:gridCol w="716516">
                  <a:extLst>
                    <a:ext uri="{9D8B030D-6E8A-4147-A177-3AD203B41FA5}">
                      <a16:colId xmlns:a16="http://schemas.microsoft.com/office/drawing/2014/main" xmlns="" val="2229685711"/>
                    </a:ext>
                  </a:extLst>
                </a:gridCol>
              </a:tblGrid>
              <a:tr h="321648">
                <a:tc>
                  <a:txBody>
                    <a:bodyPr/>
                    <a:lstStyle/>
                    <a:p>
                      <a:pPr marL="0" marR="0" algn="ctr" fontAlgn="ctr">
                        <a:lnSpc>
                          <a:spcPts val="2000"/>
                        </a:lnSpc>
                        <a:spcBef>
                          <a:spcPts val="0"/>
                        </a:spcBef>
                        <a:spcAft>
                          <a:spcPts val="0"/>
                        </a:spcAft>
                      </a:pPr>
                      <a:r>
                        <a:rPr lang="zh-CN" altLang="en-US" sz="1050" kern="0" dirty="0">
                          <a:effectLst/>
                        </a:rPr>
                        <a:t>截止时间</a:t>
                      </a:r>
                      <a:endParaRPr lang="zh-CN" altLang="en-US" sz="12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zh-CN" altLang="en-US" sz="1050" kern="0">
                          <a:effectLst/>
                        </a:rPr>
                        <a:t>硕士</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zh-CN" altLang="en-US" sz="1050" kern="0">
                          <a:effectLst/>
                        </a:rPr>
                        <a:t>一类本科</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zh-CN" altLang="en-US" sz="1050" kern="0">
                          <a:effectLst/>
                        </a:rPr>
                        <a:t>普通本科</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zh-CN" altLang="en-US" sz="1050" kern="0">
                          <a:effectLst/>
                        </a:rPr>
                        <a:t>大专</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zh-CN" altLang="en-US" sz="1050" kern="0">
                          <a:effectLst/>
                        </a:rPr>
                        <a:t>合计</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xmlns="" val="924087078"/>
                  </a:ext>
                </a:extLst>
              </a:tr>
              <a:tr h="321648">
                <a:tc>
                  <a:txBody>
                    <a:bodyPr/>
                    <a:lstStyle/>
                    <a:p>
                      <a:pPr marL="0" marR="0" algn="ctr" fontAlgn="ctr">
                        <a:lnSpc>
                          <a:spcPts val="2000"/>
                        </a:lnSpc>
                        <a:spcBef>
                          <a:spcPts val="0"/>
                        </a:spcBef>
                        <a:spcAft>
                          <a:spcPts val="0"/>
                        </a:spcAft>
                      </a:pPr>
                      <a:r>
                        <a:rPr lang="en-US" altLang="zh-CN" sz="1050" kern="0">
                          <a:effectLst/>
                        </a:rPr>
                        <a:t>2016</a:t>
                      </a:r>
                      <a:r>
                        <a:rPr lang="zh-CN" altLang="en-US" sz="1050" kern="0">
                          <a:effectLst/>
                        </a:rPr>
                        <a:t>年</a:t>
                      </a:r>
                      <a:r>
                        <a:rPr lang="en-US" altLang="zh-CN" sz="1050" kern="0">
                          <a:effectLst/>
                        </a:rPr>
                        <a:t>12</a:t>
                      </a:r>
                      <a:r>
                        <a:rPr lang="zh-CN" altLang="en-US" sz="1050" kern="0">
                          <a:effectLst/>
                        </a:rPr>
                        <a:t>月</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2</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15 </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14 </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2 </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33 </a:t>
                      </a:r>
                      <a:r>
                        <a:rPr lang="zh-CN" altLang="en-US" sz="1050" kern="0">
                          <a:effectLst/>
                        </a:rPr>
                        <a:t>人</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xmlns="" val="88590072"/>
                  </a:ext>
                </a:extLst>
              </a:tr>
              <a:tr h="321648">
                <a:tc>
                  <a:txBody>
                    <a:bodyPr/>
                    <a:lstStyle/>
                    <a:p>
                      <a:pPr marL="0" marR="0" algn="ctr" fontAlgn="ctr">
                        <a:lnSpc>
                          <a:spcPts val="2000"/>
                        </a:lnSpc>
                        <a:spcBef>
                          <a:spcPts val="0"/>
                        </a:spcBef>
                        <a:spcAft>
                          <a:spcPts val="0"/>
                        </a:spcAft>
                      </a:pPr>
                      <a:r>
                        <a:rPr lang="zh-CN" altLang="en-US" sz="1050" kern="0">
                          <a:effectLst/>
                        </a:rPr>
                        <a:t>所占比例</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6.06%</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45.46%</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42.42%</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a:effectLst/>
                        </a:rPr>
                        <a:t>6.06%</a:t>
                      </a:r>
                      <a:endParaRPr lang="zh-CN" altLang="en-US" sz="12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marL="0" marR="0" algn="ctr" fontAlgn="ctr">
                        <a:lnSpc>
                          <a:spcPts val="2000"/>
                        </a:lnSpc>
                        <a:spcBef>
                          <a:spcPts val="0"/>
                        </a:spcBef>
                        <a:spcAft>
                          <a:spcPts val="0"/>
                        </a:spcAft>
                      </a:pPr>
                      <a:r>
                        <a:rPr lang="en-US" altLang="zh-CN" sz="1050" kern="0" dirty="0">
                          <a:effectLst/>
                        </a:rPr>
                        <a:t>100.00%</a:t>
                      </a:r>
                      <a:endParaRPr lang="zh-CN" altLang="en-US" sz="1200" kern="100" dirty="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xmlns="" val="4122320686"/>
                  </a:ext>
                </a:extLst>
              </a:tr>
            </a:tbl>
          </a:graphicData>
        </a:graphic>
      </p:graphicFrame>
    </p:spTree>
    <p:extLst>
      <p:ext uri="{BB962C8B-B14F-4D97-AF65-F5344CB8AC3E}">
        <p14:creationId xmlns:p14="http://schemas.microsoft.com/office/powerpoint/2010/main" val="60235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现状分析</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marL="285750" indent="-285750">
              <a:lnSpc>
                <a:spcPct val="150000"/>
              </a:lnSpc>
              <a:buFont typeface="Arial" charset="0"/>
              <a:buChar char="•"/>
            </a:pPr>
            <a:r>
              <a:rPr lang="en-US" altLang="zh-CN" dirty="0"/>
              <a:t>2.</a:t>
            </a:r>
            <a:r>
              <a:rPr lang="zh-CN" altLang="en-US" dirty="0"/>
              <a:t>满意度问卷调查</a:t>
            </a: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r>
              <a:rPr lang="en-US" altLang="zh-CN" sz="1200" dirty="0"/>
              <a:t>M</a:t>
            </a:r>
            <a:r>
              <a:rPr lang="zh-CN" altLang="en-US" sz="1200" dirty="0"/>
              <a:t>软件表</a:t>
            </a:r>
            <a:endParaRPr lang="en-US" altLang="zh-CN" sz="1200" dirty="0"/>
          </a:p>
          <a:p>
            <a:pPr marL="285750" indent="-285750" latinLnBrk="0">
              <a:lnSpc>
                <a:spcPct val="150000"/>
              </a:lnSpc>
              <a:buFont typeface="Arial" charset="0"/>
              <a:buChar char="•"/>
            </a:pPr>
            <a:endParaRPr lang="zh-CN" altLang="en-US" dirty="0"/>
          </a:p>
        </p:txBody>
      </p:sp>
      <p:pic>
        <p:nvPicPr>
          <p:cNvPr id="8" name="Content Placeholder 7"/>
          <p:cNvPicPr>
            <a:picLocks noGrp="1" noChangeAspect="1"/>
          </p:cNvPicPr>
          <p:nvPr>
            <p:ph idx="1"/>
          </p:nvPr>
        </p:nvPicPr>
        <p:blipFill>
          <a:blip r:embed="rId3"/>
          <a:stretch>
            <a:fillRect/>
          </a:stretch>
        </p:blipFill>
        <p:spPr>
          <a:xfrm>
            <a:off x="428392" y="2276872"/>
            <a:ext cx="3783568" cy="4248472"/>
          </a:xfrm>
          <a:prstGeom prst="rect">
            <a:avLst/>
          </a:prstGeom>
        </p:spPr>
      </p:pic>
      <p:pic>
        <p:nvPicPr>
          <p:cNvPr id="10" name="Picture 9"/>
          <p:cNvPicPr>
            <a:picLocks noChangeAspect="1"/>
          </p:cNvPicPr>
          <p:nvPr/>
        </p:nvPicPr>
        <p:blipFill>
          <a:blip r:embed="rId4"/>
          <a:stretch>
            <a:fillRect/>
          </a:stretch>
        </p:blipFill>
        <p:spPr>
          <a:xfrm>
            <a:off x="4543425" y="2276872"/>
            <a:ext cx="3904509" cy="4248472"/>
          </a:xfrm>
          <a:prstGeom prst="rect">
            <a:avLst/>
          </a:prstGeom>
        </p:spPr>
      </p:pic>
    </p:spTree>
    <p:extLst>
      <p:ext uri="{BB962C8B-B14F-4D97-AF65-F5344CB8AC3E}">
        <p14:creationId xmlns:p14="http://schemas.microsoft.com/office/powerpoint/2010/main" val="1028679151"/>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7249</TotalTime>
  <Words>923</Words>
  <Application>Microsoft Macintosh PowerPoint</Application>
  <PresentationFormat>全屏显示(4:3)</PresentationFormat>
  <Paragraphs>265</Paragraphs>
  <Slides>23</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Calibri</vt:lpstr>
      <vt:lpstr>Gill Sans MT</vt:lpstr>
      <vt:lpstr>Times New Roman</vt:lpstr>
      <vt:lpstr>Wingdings</vt:lpstr>
      <vt:lpstr>华文中宋</vt:lpstr>
      <vt:lpstr>楷体_GB2312</vt:lpstr>
      <vt:lpstr>宋体</vt:lpstr>
      <vt:lpstr>Arial</vt:lpstr>
      <vt:lpstr>包裹</vt:lpstr>
      <vt:lpstr>M软件公司研发部门绩效管理体系设计</vt:lpstr>
      <vt:lpstr>PowerPoint 演示文稿</vt:lpstr>
      <vt:lpstr>背景</vt:lpstr>
      <vt:lpstr>PowerPoint 演示文稿</vt:lpstr>
      <vt:lpstr>研究基础</vt:lpstr>
      <vt:lpstr>PowerPoint 演示文稿</vt:lpstr>
      <vt:lpstr>现状分析</vt:lpstr>
      <vt:lpstr>现状分析</vt:lpstr>
      <vt:lpstr>现状分析</vt:lpstr>
      <vt:lpstr>现状分析</vt:lpstr>
      <vt:lpstr>现状分析</vt:lpstr>
      <vt:lpstr>PowerPoint 演示文稿</vt:lpstr>
      <vt:lpstr>设计说明</vt:lpstr>
      <vt:lpstr>设计说明</vt:lpstr>
      <vt:lpstr>设计说明</vt:lpstr>
      <vt:lpstr>设计说明</vt:lpstr>
      <vt:lpstr>设计说明</vt:lpstr>
      <vt:lpstr>PowerPoint 演示文稿</vt:lpstr>
      <vt:lpstr>保障措施及实施</vt:lpstr>
      <vt:lpstr>保障措施及实施</vt:lpstr>
      <vt:lpstr>保障措施及实施</vt:lpstr>
      <vt:lpstr>PowerPoint 演示文稿</vt:lpstr>
      <vt:lpstr>局限及展望</vt:lpstr>
    </vt:vector>
  </TitlesOfParts>
  <Company>微软中国</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390</cp:revision>
  <dcterms:created xsi:type="dcterms:W3CDTF">2010-03-25T08:10:39Z</dcterms:created>
  <dcterms:modified xsi:type="dcterms:W3CDTF">2017-06-17T23:00:18Z</dcterms:modified>
</cp:coreProperties>
</file>