
<file path=[Content_Types].xml><?xml version="1.0" encoding="utf-8"?>
<Types xmlns="http://schemas.openxmlformats.org/package/2006/content-types">
  <Default Extension="xml" ContentType="application/xml"/>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16" r:id="rId1"/>
  </p:sldMasterIdLst>
  <p:notesMasterIdLst>
    <p:notesMasterId r:id="rId27"/>
  </p:notesMasterIdLst>
  <p:handoutMasterIdLst>
    <p:handoutMasterId r:id="rId28"/>
  </p:handoutMasterIdLst>
  <p:sldIdLst>
    <p:sldId id="256" r:id="rId2"/>
    <p:sldId id="284" r:id="rId3"/>
    <p:sldId id="295" r:id="rId4"/>
    <p:sldId id="321" r:id="rId5"/>
    <p:sldId id="298" r:id="rId6"/>
    <p:sldId id="322" r:id="rId7"/>
    <p:sldId id="324" r:id="rId8"/>
    <p:sldId id="325" r:id="rId9"/>
    <p:sldId id="326" r:id="rId10"/>
    <p:sldId id="303" r:id="rId11"/>
    <p:sldId id="263" r:id="rId12"/>
    <p:sldId id="327" r:id="rId13"/>
    <p:sldId id="304" r:id="rId14"/>
    <p:sldId id="328" r:id="rId15"/>
    <p:sldId id="307" r:id="rId16"/>
    <p:sldId id="266" r:id="rId17"/>
    <p:sldId id="306" r:id="rId18"/>
    <p:sldId id="329" r:id="rId19"/>
    <p:sldId id="305" r:id="rId20"/>
    <p:sldId id="309" r:id="rId21"/>
    <p:sldId id="310" r:id="rId22"/>
    <p:sldId id="311" r:id="rId23"/>
    <p:sldId id="312" r:id="rId24"/>
    <p:sldId id="313" r:id="rId25"/>
    <p:sldId id="314" r:id="rId2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0F68B9"/>
    <a:srgbClr val="1787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745"/>
    <p:restoredTop sz="94633"/>
  </p:normalViewPr>
  <p:slideViewPr>
    <p:cSldViewPr>
      <p:cViewPr varScale="1">
        <p:scale>
          <a:sx n="90" d="100"/>
          <a:sy n="90" d="100"/>
        </p:scale>
        <p:origin x="1176"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rgbClr val="FF0000"/>
        </a:solidFill>
      </dgm:spPr>
      <dgm:t>
        <a:bodyPr/>
        <a:lstStyle/>
        <a:p>
          <a:endParaRPr lang="zh-CN" altLang="en-US" dirty="0"/>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dgm:t>
        <a:bodyPr/>
        <a:lstStyle/>
        <a:p>
          <a:r>
            <a:rPr lang="zh-CN" altLang="en-US" b="1" dirty="0" smtClean="0">
              <a:solidFill>
                <a:srgbClr val="FF0000"/>
              </a:solidFill>
            </a:rPr>
            <a:t>选题背景</a:t>
          </a:r>
          <a:endParaRPr lang="zh-CN" altLang="en-US" dirty="0">
            <a:solidFill>
              <a:srgbClr val="FF0000"/>
            </a:solidFill>
          </a:endParaRPr>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pPr/>
      <dgm:t>
        <a:bodyPr/>
        <a:lstStyle/>
        <a:p>
          <a:endParaRPr lang="zh-CN" altLang="en-US"/>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dgm:t>
        <a:bodyPr/>
        <a:lstStyle/>
        <a:p>
          <a:r>
            <a:rPr lang="zh-CN" altLang="en-US" b="1" dirty="0" smtClean="0">
              <a:solidFill>
                <a:schemeClr val="tx2"/>
              </a:solidFill>
            </a:rPr>
            <a:t>国内外研究现状</a:t>
          </a:r>
          <a:endParaRPr lang="zh-CN" altLang="en-US" dirty="0"/>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dgm:t>
        <a:bodyPr/>
        <a:lstStyle/>
        <a:p>
          <a:r>
            <a:rPr lang="zh-CN" altLang="en-US" b="1" dirty="0" smtClean="0">
              <a:solidFill>
                <a:schemeClr val="tx2"/>
              </a:solidFill>
            </a:rPr>
            <a:t>研究目的与意义</a:t>
          </a:r>
          <a:endParaRPr lang="zh-CN" altLang="en-US" dirty="0"/>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BFEE376F-BA01-45D9-B6D6-37AE9A4DA58F}">
      <dgm:prSet/>
      <dgm:spPr/>
      <dgm:t>
        <a:bodyPr/>
        <a:lstStyle/>
        <a:p>
          <a:endParaRPr lang="zh-CN" altLang="en-US"/>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dgm:t>
        <a:bodyPr/>
        <a:lstStyle/>
        <a:p>
          <a:endParaRPr lang="zh-CN" altLang="en-US"/>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dgm:t>
        <a:bodyPr/>
        <a:lstStyle/>
        <a:p>
          <a:endParaRPr lang="zh-CN" altLang="en-US"/>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A216D05-9FEA-44EF-A7D8-D2C9072EAA0C}">
      <dgm:prSet/>
      <dgm:spPr/>
      <dgm:t>
        <a:bodyPr/>
        <a:lstStyle/>
        <a:p>
          <a:r>
            <a:rPr lang="zh-CN" altLang="en-US" b="1" dirty="0" smtClean="0">
              <a:solidFill>
                <a:schemeClr val="tx2"/>
              </a:solidFill>
            </a:rPr>
            <a:t>研究方法</a:t>
          </a:r>
          <a:endParaRPr lang="zh-CN" altLang="en-US" dirty="0"/>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b="1" dirty="0" smtClean="0">
              <a:solidFill>
                <a:schemeClr val="tx2"/>
              </a:solidFill>
            </a:rPr>
            <a:t>文章框架</a:t>
          </a:r>
          <a:endParaRPr lang="zh-CN" altLang="en-US" dirty="0"/>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85F25ACD-99B1-4A09-8D6B-BABBFBC5AAE1}">
      <dgm:prSet/>
      <dgm:spPr/>
      <dgm:t>
        <a:bodyPr/>
        <a:lstStyle/>
        <a:p>
          <a:r>
            <a:rPr lang="zh-CN" altLang="en-US" b="1" dirty="0" smtClean="0">
              <a:solidFill>
                <a:schemeClr val="tx2"/>
              </a:solidFill>
            </a:rPr>
            <a:t>参考文献</a:t>
          </a:r>
          <a:endParaRPr lang="zh-CN" altLang="en-US" dirty="0"/>
        </a:p>
      </dgm:t>
    </dgm:pt>
    <dgm:pt modelId="{A5A75B22-1B1A-4A43-9E3A-E024B3209BE0}" type="parTrans" cxnId="{2AA1917D-0A6F-412F-BE7A-32AC2FC1A185}">
      <dgm:prSet/>
      <dgm:spPr/>
      <dgm:t>
        <a:bodyPr/>
        <a:lstStyle/>
        <a:p>
          <a:endParaRPr lang="zh-CN" altLang="en-US"/>
        </a:p>
      </dgm:t>
    </dgm:pt>
    <dgm:pt modelId="{6D3932B2-5317-400B-8E40-6594FDFAFACA}" type="sibTrans" cxnId="{2AA1917D-0A6F-412F-BE7A-32AC2FC1A185}">
      <dgm:prSet/>
      <dgm:spPr/>
      <dgm:t>
        <a:bodyPr/>
        <a:lstStyle/>
        <a:p>
          <a:endParaRPr lang="zh-CN" altLang="en-US"/>
        </a:p>
      </dgm:t>
    </dgm:pt>
    <dgm:pt modelId="{95B78D3F-8952-4800-9349-6289D4C4053F}">
      <dgm:prSet/>
      <dgm:spPr/>
      <dgm:t>
        <a:bodyPr/>
        <a:lstStyle/>
        <a:p>
          <a:r>
            <a:rPr lang="zh-CN" altLang="en-US" b="1" dirty="0" smtClean="0">
              <a:solidFill>
                <a:schemeClr val="tx2"/>
              </a:solidFill>
            </a:rPr>
            <a:t>研究内容</a:t>
          </a:r>
          <a:endParaRPr lang="zh-CN" altLang="en-US" dirty="0"/>
        </a:p>
      </dgm:t>
    </dgm:pt>
    <dgm:pt modelId="{9A739906-11B7-427C-AB2D-80BB761C0905}" type="sibTrans" cxnId="{D8EF7000-9A24-42E9-9222-6FCFDCE23558}">
      <dgm:prSet/>
      <dgm:spPr/>
      <dgm:t>
        <a:bodyPr/>
        <a:lstStyle/>
        <a:p>
          <a:endParaRPr lang="zh-CN" altLang="en-US"/>
        </a:p>
      </dgm:t>
    </dgm:pt>
    <dgm:pt modelId="{E38000F5-EDDC-48B2-8B0F-B1A88A0108B8}" type="parTrans" cxnId="{D8EF7000-9A24-42E9-9222-6FCFDCE23558}">
      <dgm:prSet/>
      <dgm:spPr/>
      <dgm:t>
        <a:bodyPr/>
        <a:lstStyle/>
        <a:p>
          <a:endParaRPr lang="zh-CN" altLang="en-US"/>
        </a:p>
      </dgm:t>
    </dgm:pt>
    <dgm:pt modelId="{6D9D05F1-CFF6-4C3D-B25C-9D78CF0D6EA4}">
      <dgm:prSet/>
      <dgm:spPr/>
      <dgm:t>
        <a:bodyPr/>
        <a:lstStyle/>
        <a:p>
          <a:endParaRPr lang="zh-CN" altLang="en-US" dirty="0"/>
        </a:p>
      </dgm:t>
    </dgm:pt>
    <dgm:pt modelId="{BA8BF088-3D55-43FD-B1C6-C9695ECEE3BE}" type="sibTrans" cxnId="{F703ACEF-8E3F-4B9B-9E7A-E19EF038191C}">
      <dgm:prSet/>
      <dgm:spPr/>
      <dgm:t>
        <a:bodyPr/>
        <a:lstStyle/>
        <a:p>
          <a:endParaRPr lang="zh-CN" altLang="en-US"/>
        </a:p>
      </dgm:t>
    </dgm:pt>
    <dgm:pt modelId="{7DA72C17-D835-475E-85DB-88DF1BEE06C0}" type="parTrans" cxnId="{F703ACEF-8E3F-4B9B-9E7A-E19EF038191C}">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7">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7">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7">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7">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7">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7">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7">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7">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7">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7"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7">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7">
        <dgm:presLayoutVars>
          <dgm:bulletEnabled val="1"/>
        </dgm:presLayoutVars>
      </dgm:prSet>
      <dgm:spPr/>
      <dgm:t>
        <a:bodyPr/>
        <a:lstStyle/>
        <a:p>
          <a:endParaRPr lang="zh-CN" altLang="en-US"/>
        </a:p>
      </dgm:t>
    </dgm:pt>
    <dgm:pt modelId="{27743B18-B394-4EB3-8895-45B15209650C}" type="pres">
      <dgm:prSet presAssocID="{7B4B11AE-816C-4B39-93CD-2D792631F286}" presName="sp" presStyleCnt="0"/>
      <dgm:spPr/>
    </dgm:pt>
    <dgm:pt modelId="{CDC9B5C5-7F76-42B3-ABCE-FBC7AA84F5CE}" type="pres">
      <dgm:prSet presAssocID="{656F983A-B580-4D9F-95AB-0F9E370E707E}" presName="composite" presStyleCnt="0"/>
      <dgm:spPr/>
    </dgm:pt>
    <dgm:pt modelId="{2BC1320C-44BC-46A3-AC45-42F7AA5EBC9B}" type="pres">
      <dgm:prSet presAssocID="{656F983A-B580-4D9F-95AB-0F9E370E707E}" presName="parentText" presStyleLbl="alignNode1" presStyleIdx="6" presStyleCnt="7">
        <dgm:presLayoutVars>
          <dgm:chMax val="1"/>
          <dgm:bulletEnabled val="1"/>
        </dgm:presLayoutVars>
      </dgm:prSet>
      <dgm:spPr/>
      <dgm:t>
        <a:bodyPr/>
        <a:lstStyle/>
        <a:p>
          <a:endParaRPr lang="zh-CN" altLang="en-US"/>
        </a:p>
      </dgm:t>
    </dgm:pt>
    <dgm:pt modelId="{9CA80354-FAE7-4C6D-A9F4-33B65591E6AE}" type="pres">
      <dgm:prSet presAssocID="{656F983A-B580-4D9F-95AB-0F9E370E707E}" presName="descendantText" presStyleLbl="alignAcc1" presStyleIdx="6" presStyleCnt="7">
        <dgm:presLayoutVars>
          <dgm:bulletEnabled val="1"/>
        </dgm:presLayoutVars>
      </dgm:prSet>
      <dgm:spPr/>
      <dgm:t>
        <a:bodyPr/>
        <a:lstStyle/>
        <a:p>
          <a:endParaRPr lang="zh-CN" altLang="en-US"/>
        </a:p>
      </dgm:t>
    </dgm:pt>
  </dgm:ptLst>
  <dgm:cxnLst>
    <dgm:cxn modelId="{455D2296-D21D-40EA-A3DC-A71A9508AACC}" type="presOf" srcId="{6D9D05F1-CFF6-4C3D-B25C-9D78CF0D6EA4}" destId="{4D1B7F81-D893-4477-A6B6-E73AF22AF382}"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1D772BF6-06F7-4651-A029-B4B780961031}" destId="{656F983A-B580-4D9F-95AB-0F9E370E707E}" srcOrd="6" destOrd="0" parTransId="{C5232215-9652-471B-8C3D-82EC9ED941A5}" sibTransId="{F2E136C3-7825-49CA-9A55-2EE7D495BD13}"/>
    <dgm:cxn modelId="{500AD871-C4A0-4CE4-8324-E0A9F41F4881}" type="presOf" srcId="{95B78D3F-8952-4800-9349-6289D4C4053F}" destId="{A2C6F9BC-1540-4028-8233-FD37AFE899C0}" srcOrd="0" destOrd="0" presId="urn:microsoft.com/office/officeart/2005/8/layout/chevron2"/>
    <dgm:cxn modelId="{3FF12E30-BA95-417A-81BF-6962251134E3}" type="presOf" srcId="{A92AF156-8F18-426F-A4F7-3023E18E22E0}" destId="{FB5F04B6-4EB5-4A24-B0FE-3126F829F4D6}" srcOrd="0" destOrd="0" presId="urn:microsoft.com/office/officeart/2005/8/layout/chevron2"/>
    <dgm:cxn modelId="{825FDCC4-6C91-43C9-A2B7-D3DCDF93573A}" type="presOf" srcId="{BCF6E94D-ED74-4C6E-BE30-AB8BA6056519}" destId="{6F4B8583-741F-4390-93BA-1C87ED648F99}" srcOrd="0" destOrd="0" presId="urn:microsoft.com/office/officeart/2005/8/layout/chevron2"/>
    <dgm:cxn modelId="{89D69DE5-210D-4F5C-8DC6-18335A8E28B8}" srcId="{BFEE376F-BA01-45D9-B6D6-37AE9A4DA58F}" destId="{9A216D05-9FEA-44EF-A7D8-D2C9072EAA0C}" srcOrd="0" destOrd="0" parTransId="{6B54C1CE-6FBA-470E-8916-778304041D8A}" sibTransId="{650F0AC2-73E6-45DF-BE19-ED5D27541810}"/>
    <dgm:cxn modelId="{C975238B-18AD-4ACD-807E-D94EDFFAE01D}" srcId="{A92AF156-8F18-426F-A4F7-3023E18E22E0}" destId="{4AAF4DD5-8CA8-4925-8225-62F86F409ECE}" srcOrd="0" destOrd="0" parTransId="{E7568739-AB79-47EA-8381-05B30E323402}" sibTransId="{3DD76A18-379C-4EF7-A71D-201160649ECA}"/>
    <dgm:cxn modelId="{49930184-66E1-4CF2-8D90-52E741E299FA}" type="presOf" srcId="{9A216D05-9FEA-44EF-A7D8-D2C9072EAA0C}" destId="{B2E526E1-AEA5-413E-B778-20A5FD0F84B5}" srcOrd="0" destOrd="0" presId="urn:microsoft.com/office/officeart/2005/8/layout/chevron2"/>
    <dgm:cxn modelId="{D50DE050-8B08-43FC-AD02-76D37478DBFE}" type="presOf" srcId="{2F680339-C139-470E-8931-7BBDCA214C24}" destId="{6C3B9F8B-9366-4491-9EB5-EB82FA449375}" srcOrd="0" destOrd="0" presId="urn:microsoft.com/office/officeart/2005/8/layout/chevron2"/>
    <dgm:cxn modelId="{D8EF7000-9A24-42E9-9222-6FCFDCE23558}" srcId="{6D9D05F1-CFF6-4C3D-B25C-9D78CF0D6EA4}" destId="{95B78D3F-8952-4800-9349-6289D4C4053F}" srcOrd="0" destOrd="0" parTransId="{E38000F5-EDDC-48B2-8B0F-B1A88A0108B8}" sibTransId="{9A739906-11B7-427C-AB2D-80BB761C0905}"/>
    <dgm:cxn modelId="{6B1D8C46-3B64-4F01-B298-31F31493F7A5}" srcId="{1D772BF6-06F7-4651-A029-B4B780961031}" destId="{743DC7DA-6D0D-4C14-A415-769EA628D30A}" srcOrd="5" destOrd="0" parTransId="{9B6F457A-BEED-4DD3-AF27-9974EC8B641D}" sibTransId="{7B4B11AE-816C-4B39-93CD-2D792631F286}"/>
    <dgm:cxn modelId="{F703ACEF-8E3F-4B9B-9E7A-E19EF038191C}" srcId="{1D772BF6-06F7-4651-A029-B4B780961031}" destId="{6D9D05F1-CFF6-4C3D-B25C-9D78CF0D6EA4}" srcOrd="3" destOrd="0" parTransId="{7DA72C17-D835-475E-85DB-88DF1BEE06C0}" sibTransId="{BA8BF088-3D55-43FD-B1C6-C9695ECEE3BE}"/>
    <dgm:cxn modelId="{67EFB8CA-5CE0-4B6B-89C6-F12C297BF209}" srcId="{1D772BF6-06F7-4651-A029-B4B780961031}" destId="{FFCBA259-DB06-4F99-974C-F6E532CAA7DF}" srcOrd="0" destOrd="0" parTransId="{17BB6BCF-3C42-409D-B4D0-D85A45346A8F}" sibTransId="{CEF5CE5B-FA6C-4C22-A804-AD6C9B618C63}"/>
    <dgm:cxn modelId="{4B56F8AE-384F-4027-9B0F-0764B1707E05}" type="presOf" srcId="{4AAF4DD5-8CA8-4925-8225-62F86F409ECE}" destId="{28538A20-80BE-452B-94D6-2A3C2E6EBE5C}" srcOrd="0" destOrd="0" presId="urn:microsoft.com/office/officeart/2005/8/layout/chevron2"/>
    <dgm:cxn modelId="{50B8BEA8-1CE7-490C-AE2C-5A0CF50475CB}" type="presOf" srcId="{656F983A-B580-4D9F-95AB-0F9E370E707E}" destId="{2BC1320C-44BC-46A3-AC45-42F7AA5EBC9B}" srcOrd="0" destOrd="0" presId="urn:microsoft.com/office/officeart/2005/8/layout/chevron2"/>
    <dgm:cxn modelId="{EF6E274B-E05D-48E1-ABB8-A0AD7797C5C3}" srcId="{1D772BF6-06F7-4651-A029-B4B780961031}" destId="{A92AF156-8F18-426F-A4F7-3023E18E22E0}" srcOrd="1" destOrd="0" parTransId="{A4B8FA8C-9974-4531-B8AA-6BD6D18EDBC9}" sibTransId="{31D45809-C054-4D39-878B-9F4B61899BBF}"/>
    <dgm:cxn modelId="{E02354E6-0F45-4538-9BDA-16D7D4FD1475}" type="presOf" srcId="{85F25ACD-99B1-4A09-8D6B-BABBFBC5AAE1}" destId="{9CA80354-FAE7-4C6D-A9F4-33B65591E6AE}" srcOrd="0" destOrd="0" presId="urn:microsoft.com/office/officeart/2005/8/layout/chevron2"/>
    <dgm:cxn modelId="{BCF12564-82DF-4B3E-BF2D-D47266CD1E11}" srcId="{1D772BF6-06F7-4651-A029-B4B780961031}" destId="{BFEE376F-BA01-45D9-B6D6-37AE9A4DA58F}" srcOrd="4" destOrd="0" parTransId="{31A7CF4B-A671-45F6-8E91-FE6115D8ADEA}" sibTransId="{FDBA4B70-FB16-4AA0-93CD-4868CDC93305}"/>
    <dgm:cxn modelId="{9939977C-049F-48D0-A1C8-B4D1D1A2B914}" type="presOf" srcId="{FFCBA259-DB06-4F99-974C-F6E532CAA7DF}" destId="{D079A889-7926-42D4-942C-B9541A600B18}" srcOrd="0" destOrd="0" presId="urn:microsoft.com/office/officeart/2005/8/layout/chevron2"/>
    <dgm:cxn modelId="{227AFB32-67B8-4013-89AB-131E90569022}" type="presOf" srcId="{BFEE376F-BA01-45D9-B6D6-37AE9A4DA58F}" destId="{A595BDD3-0109-4B6B-A68F-D9E5B33A533A}" srcOrd="0" destOrd="0" presId="urn:microsoft.com/office/officeart/2005/8/layout/chevron2"/>
    <dgm:cxn modelId="{21809F8E-2A49-4BD6-B3AD-2D1BE2AC843B}" type="presOf" srcId="{BCBA3779-0D45-4106-852B-71398F803D21}" destId="{6696FA8A-D025-4550-9F70-A287CBD9FD62}" srcOrd="0" destOrd="0" presId="urn:microsoft.com/office/officeart/2005/8/layout/chevron2"/>
    <dgm:cxn modelId="{2AA1917D-0A6F-412F-BE7A-32AC2FC1A185}" srcId="{656F983A-B580-4D9F-95AB-0F9E370E707E}" destId="{85F25ACD-99B1-4A09-8D6B-BABBFBC5AAE1}" srcOrd="0" destOrd="0" parTransId="{A5A75B22-1B1A-4A43-9E3A-E024B3209BE0}" sibTransId="{6D3932B2-5317-400B-8E40-6594FDFAFACA}"/>
    <dgm:cxn modelId="{294B42DC-0AE2-41E5-A8FC-0345EA8023EC}" type="presOf" srcId="{1D772BF6-06F7-4651-A029-B4B780961031}" destId="{EAAB0E9B-7440-4475-B661-C06431428C41}" srcOrd="0" destOrd="0" presId="urn:microsoft.com/office/officeart/2005/8/layout/chevron2"/>
    <dgm:cxn modelId="{4ADC99F0-11DA-4708-BEC3-423A8105D4BE}" type="presOf" srcId="{743DC7DA-6D0D-4C14-A415-769EA628D30A}" destId="{D866C4BE-46D6-41EE-AFCD-8975B5E51F8A}" srcOrd="0" destOrd="0" presId="urn:microsoft.com/office/officeart/2005/8/layout/chevron2"/>
    <dgm:cxn modelId="{90220468-48A5-4C38-BF98-6B1BA9DC7329}" type="presOf" srcId="{145DB69D-F46B-46B9-B03E-089F62E61BB7}" destId="{DE93F313-3056-441E-BF44-08BCF2701DA0}" srcOrd="0" destOrd="0" presId="urn:microsoft.com/office/officeart/2005/8/layout/chevron2"/>
    <dgm:cxn modelId="{8073FA0A-A81B-41BE-A679-2FAAC53BC2A3}" srcId="{1D772BF6-06F7-4651-A029-B4B780961031}" destId="{BCF6E94D-ED74-4C6E-BE30-AB8BA6056519}" srcOrd="2" destOrd="0" parTransId="{9D1DF1BD-32DC-4C3C-8EB4-828E0AFFCF9C}" sibTransId="{3C98A8D0-0F6E-47BD-937C-0B326EBB31F0}"/>
    <dgm:cxn modelId="{6E828D9F-52FE-47CB-8EE5-BBE3E22CDA15}" srcId="{BCF6E94D-ED74-4C6E-BE30-AB8BA6056519}" destId="{145DB69D-F46B-46B9-B03E-089F62E61BB7}" srcOrd="0" destOrd="0" parTransId="{ECDBEB9A-E3EA-49E1-ADDE-38D7EE382A63}" sibTransId="{A72F8A1E-646B-4C04-91DF-1D4769031332}"/>
    <dgm:cxn modelId="{E0D77D7C-F4C4-4068-8684-C0ED39DE0380}" type="presParOf" srcId="{EAAB0E9B-7440-4475-B661-C06431428C41}" destId="{84318386-AC97-41C8-93A1-703E401ECF90}" srcOrd="0" destOrd="0" presId="urn:microsoft.com/office/officeart/2005/8/layout/chevron2"/>
    <dgm:cxn modelId="{B34FD087-8844-4781-8BD9-2FED2C011613}" type="presParOf" srcId="{84318386-AC97-41C8-93A1-703E401ECF90}" destId="{D079A889-7926-42D4-942C-B9541A600B18}" srcOrd="0" destOrd="0" presId="urn:microsoft.com/office/officeart/2005/8/layout/chevron2"/>
    <dgm:cxn modelId="{65D39202-6E1E-46EF-811E-3F43C541AAFA}" type="presParOf" srcId="{84318386-AC97-41C8-93A1-703E401ECF90}" destId="{6C3B9F8B-9366-4491-9EB5-EB82FA449375}" srcOrd="1" destOrd="0" presId="urn:microsoft.com/office/officeart/2005/8/layout/chevron2"/>
    <dgm:cxn modelId="{C484BEB6-0499-48F8-97C4-E2AEFC5AB161}" type="presParOf" srcId="{EAAB0E9B-7440-4475-B661-C06431428C41}" destId="{937E4FDE-D525-4661-8FE9-5E0A6D03081E}" srcOrd="1" destOrd="0" presId="urn:microsoft.com/office/officeart/2005/8/layout/chevron2"/>
    <dgm:cxn modelId="{EEC66CC6-93D3-4574-B56F-D9B04279D194}" type="presParOf" srcId="{EAAB0E9B-7440-4475-B661-C06431428C41}" destId="{485F9F22-6CEE-44E1-A7E7-6C07E3037C73}" srcOrd="2" destOrd="0" presId="urn:microsoft.com/office/officeart/2005/8/layout/chevron2"/>
    <dgm:cxn modelId="{F87096D2-F8C7-4E86-BD92-6F623FACCDBD}" type="presParOf" srcId="{485F9F22-6CEE-44E1-A7E7-6C07E3037C73}" destId="{FB5F04B6-4EB5-4A24-B0FE-3126F829F4D6}" srcOrd="0" destOrd="0" presId="urn:microsoft.com/office/officeart/2005/8/layout/chevron2"/>
    <dgm:cxn modelId="{4CF08C1D-40C3-43B2-A128-6C2A80246D87}" type="presParOf" srcId="{485F9F22-6CEE-44E1-A7E7-6C07E3037C73}" destId="{28538A20-80BE-452B-94D6-2A3C2E6EBE5C}" srcOrd="1" destOrd="0" presId="urn:microsoft.com/office/officeart/2005/8/layout/chevron2"/>
    <dgm:cxn modelId="{36046E7B-6D74-46B9-B683-089B93FDE1C9}" type="presParOf" srcId="{EAAB0E9B-7440-4475-B661-C06431428C41}" destId="{F8663CAE-21D0-44B7-BA01-5ED83B2861F4}" srcOrd="3" destOrd="0" presId="urn:microsoft.com/office/officeart/2005/8/layout/chevron2"/>
    <dgm:cxn modelId="{B6FE8953-649D-4F6A-BE5A-61C4341625B7}" type="presParOf" srcId="{EAAB0E9B-7440-4475-B661-C06431428C41}" destId="{C2AE3319-AF87-4BA2-9D8B-E9AECD9752C1}" srcOrd="4" destOrd="0" presId="urn:microsoft.com/office/officeart/2005/8/layout/chevron2"/>
    <dgm:cxn modelId="{137C291B-5C57-46F6-AF6B-575F89A9089D}" type="presParOf" srcId="{C2AE3319-AF87-4BA2-9D8B-E9AECD9752C1}" destId="{6F4B8583-741F-4390-93BA-1C87ED648F99}" srcOrd="0" destOrd="0" presId="urn:microsoft.com/office/officeart/2005/8/layout/chevron2"/>
    <dgm:cxn modelId="{06E311DD-2937-4409-99C0-501ED60F76AC}" type="presParOf" srcId="{C2AE3319-AF87-4BA2-9D8B-E9AECD9752C1}" destId="{DE93F313-3056-441E-BF44-08BCF2701DA0}" srcOrd="1" destOrd="0" presId="urn:microsoft.com/office/officeart/2005/8/layout/chevron2"/>
    <dgm:cxn modelId="{4CADAAE1-CD39-44C6-B19B-1DEC176ECF13}" type="presParOf" srcId="{EAAB0E9B-7440-4475-B661-C06431428C41}" destId="{B9D71E73-8073-4EBF-B9D0-74478F2EE089}" srcOrd="5" destOrd="0" presId="urn:microsoft.com/office/officeart/2005/8/layout/chevron2"/>
    <dgm:cxn modelId="{78460A1A-6A0C-489A-8316-67D24B41062B}" type="presParOf" srcId="{EAAB0E9B-7440-4475-B661-C06431428C41}" destId="{B2E6AFFA-82EE-4C5B-871B-7CE9E2573D61}" srcOrd="6" destOrd="0" presId="urn:microsoft.com/office/officeart/2005/8/layout/chevron2"/>
    <dgm:cxn modelId="{71EE5F85-DE63-4ABE-B5A3-B273430D6D0E}" type="presParOf" srcId="{B2E6AFFA-82EE-4C5B-871B-7CE9E2573D61}" destId="{4D1B7F81-D893-4477-A6B6-E73AF22AF382}" srcOrd="0" destOrd="0" presId="urn:microsoft.com/office/officeart/2005/8/layout/chevron2"/>
    <dgm:cxn modelId="{6436D6ED-D19C-44AD-887B-4736408C7C80}" type="presParOf" srcId="{B2E6AFFA-82EE-4C5B-871B-7CE9E2573D61}" destId="{A2C6F9BC-1540-4028-8233-FD37AFE899C0}" srcOrd="1" destOrd="0" presId="urn:microsoft.com/office/officeart/2005/8/layout/chevron2"/>
    <dgm:cxn modelId="{A494E5B3-28B1-4EA3-90FB-79BE2B333050}" type="presParOf" srcId="{EAAB0E9B-7440-4475-B661-C06431428C41}" destId="{952EE29C-08EF-4124-B521-1C342A646EDC}" srcOrd="7" destOrd="0" presId="urn:microsoft.com/office/officeart/2005/8/layout/chevron2"/>
    <dgm:cxn modelId="{145E4C25-4FC9-4E77-B978-DB9217E22DB5}" type="presParOf" srcId="{EAAB0E9B-7440-4475-B661-C06431428C41}" destId="{ED6F9BA3-174D-4A52-8F4F-EBD7B6BCC5C2}" srcOrd="8" destOrd="0" presId="urn:microsoft.com/office/officeart/2005/8/layout/chevron2"/>
    <dgm:cxn modelId="{6C97C315-A3F5-4EDD-8DCD-0869F995D5B5}" type="presParOf" srcId="{ED6F9BA3-174D-4A52-8F4F-EBD7B6BCC5C2}" destId="{A595BDD3-0109-4B6B-A68F-D9E5B33A533A}" srcOrd="0" destOrd="0" presId="urn:microsoft.com/office/officeart/2005/8/layout/chevron2"/>
    <dgm:cxn modelId="{63470AF9-1A32-4F74-AF9A-3E6AF0F1891C}" type="presParOf" srcId="{ED6F9BA3-174D-4A52-8F4F-EBD7B6BCC5C2}" destId="{B2E526E1-AEA5-413E-B778-20A5FD0F84B5}" srcOrd="1" destOrd="0" presId="urn:microsoft.com/office/officeart/2005/8/layout/chevron2"/>
    <dgm:cxn modelId="{43449B8C-6BE2-4BE1-A7AE-636DB31FF5E0}" type="presParOf" srcId="{EAAB0E9B-7440-4475-B661-C06431428C41}" destId="{CD5E0993-BE86-4D6A-A11F-687340345F55}" srcOrd="9" destOrd="0" presId="urn:microsoft.com/office/officeart/2005/8/layout/chevron2"/>
    <dgm:cxn modelId="{87293A31-303D-4CCB-B574-9E720DF91042}" type="presParOf" srcId="{EAAB0E9B-7440-4475-B661-C06431428C41}" destId="{7B8E062E-6715-4D37-A0C3-5599EE719C88}" srcOrd="10" destOrd="0" presId="urn:microsoft.com/office/officeart/2005/8/layout/chevron2"/>
    <dgm:cxn modelId="{31CF5E98-2BC8-490A-A535-8286ACA3D01A}" type="presParOf" srcId="{7B8E062E-6715-4D37-A0C3-5599EE719C88}" destId="{D866C4BE-46D6-41EE-AFCD-8975B5E51F8A}" srcOrd="0" destOrd="0" presId="urn:microsoft.com/office/officeart/2005/8/layout/chevron2"/>
    <dgm:cxn modelId="{E3B49BB0-BC63-4022-A381-A17C45CA4E99}" type="presParOf" srcId="{7B8E062E-6715-4D37-A0C3-5599EE719C88}" destId="{6696FA8A-D025-4550-9F70-A287CBD9FD62}" srcOrd="1" destOrd="0" presId="urn:microsoft.com/office/officeart/2005/8/layout/chevron2"/>
    <dgm:cxn modelId="{0C62E5E8-5BE7-4E33-B594-2CC5A5556649}" type="presParOf" srcId="{EAAB0E9B-7440-4475-B661-C06431428C41}" destId="{27743B18-B394-4EB3-8895-45B15209650C}" srcOrd="11" destOrd="0" presId="urn:microsoft.com/office/officeart/2005/8/layout/chevron2"/>
    <dgm:cxn modelId="{5FB360E2-2555-402B-8AC1-E74D3E928579}" type="presParOf" srcId="{EAAB0E9B-7440-4475-B661-C06431428C41}" destId="{CDC9B5C5-7F76-42B3-ABCE-FBC7AA84F5CE}" srcOrd="12" destOrd="0" presId="urn:microsoft.com/office/officeart/2005/8/layout/chevron2"/>
    <dgm:cxn modelId="{F21E9F30-91E3-4689-901F-011EE6264574}" type="presParOf" srcId="{CDC9B5C5-7F76-42B3-ABCE-FBC7AA84F5CE}" destId="{2BC1320C-44BC-46A3-AC45-42F7AA5EBC9B}" srcOrd="0" destOrd="0" presId="urn:microsoft.com/office/officeart/2005/8/layout/chevron2"/>
    <dgm:cxn modelId="{B98FC8BF-ECDB-4CED-B56E-E2566AA30CD5}" type="presParOf" srcId="{CDC9B5C5-7F76-42B3-ABCE-FBC7AA84F5CE}" destId="{9CA80354-FAE7-4C6D-A9F4-33B65591E6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chemeClr val="accent1">
            <a:lumMod val="75000"/>
          </a:schemeClr>
        </a:solidFill>
      </dgm:spPr>
      <dgm:t>
        <a:bodyPr/>
        <a:lstStyle/>
        <a:p>
          <a:endParaRPr lang="zh-CN" altLang="en-US" dirty="0"/>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dgm:t>
        <a:bodyPr/>
        <a:lstStyle/>
        <a:p>
          <a:r>
            <a:rPr lang="zh-CN" altLang="en-US" b="1" dirty="0" smtClean="0">
              <a:solidFill>
                <a:schemeClr val="tx2"/>
              </a:solidFill>
            </a:rPr>
            <a:t>选题背景</a:t>
          </a:r>
          <a:endParaRPr lang="zh-CN" altLang="en-US" dirty="0"/>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pPr>
        <a:solidFill>
          <a:srgbClr val="0F68B9"/>
        </a:solidFill>
        <a:ln>
          <a:solidFill>
            <a:schemeClr val="accent1">
              <a:lumMod val="75000"/>
            </a:schemeClr>
          </a:solidFill>
        </a:ln>
      </dgm:spPr>
      <dgm:t>
        <a:bodyPr/>
        <a:lstStyle/>
        <a:p>
          <a:endParaRPr lang="zh-CN" altLang="en-US" dirty="0"/>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dgm:t>
        <a:bodyPr/>
        <a:lstStyle/>
        <a:p>
          <a:r>
            <a:rPr lang="zh-CN" altLang="en-US" b="1" dirty="0" smtClean="0">
              <a:solidFill>
                <a:schemeClr val="tx2"/>
              </a:solidFill>
            </a:rPr>
            <a:t>国内外研究现状</a:t>
          </a:r>
          <a:endParaRPr lang="zh-CN" altLang="en-US" dirty="0">
            <a:solidFill>
              <a:srgbClr val="FF0000"/>
            </a:solidFill>
          </a:endParaRPr>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dgm:t>
        <a:bodyPr/>
        <a:lstStyle/>
        <a:p>
          <a:r>
            <a:rPr lang="zh-CN" altLang="en-US" b="1" dirty="0" smtClean="0">
              <a:solidFill>
                <a:schemeClr val="tx2"/>
              </a:solidFill>
            </a:rPr>
            <a:t>研究目的与意义</a:t>
          </a:r>
          <a:endParaRPr lang="zh-CN" altLang="en-US" dirty="0"/>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6D9D05F1-CFF6-4C3D-B25C-9D78CF0D6EA4}">
      <dgm:prSet/>
      <dgm:spPr>
        <a:solidFill>
          <a:srgbClr val="FF0000"/>
        </a:solidFill>
      </dgm:spPr>
      <dgm:t>
        <a:bodyPr/>
        <a:lstStyle/>
        <a:p>
          <a:endParaRPr lang="zh-CN" altLang="en-US" dirty="0"/>
        </a:p>
      </dgm:t>
    </dgm:pt>
    <dgm:pt modelId="{7DA72C17-D835-475E-85DB-88DF1BEE06C0}" type="parTrans" cxnId="{F703ACEF-8E3F-4B9B-9E7A-E19EF038191C}">
      <dgm:prSet/>
      <dgm:spPr/>
      <dgm:t>
        <a:bodyPr/>
        <a:lstStyle/>
        <a:p>
          <a:endParaRPr lang="zh-CN" altLang="en-US"/>
        </a:p>
      </dgm:t>
    </dgm:pt>
    <dgm:pt modelId="{BA8BF088-3D55-43FD-B1C6-C9695ECEE3BE}" type="sibTrans" cxnId="{F703ACEF-8E3F-4B9B-9E7A-E19EF038191C}">
      <dgm:prSet/>
      <dgm:spPr/>
      <dgm:t>
        <a:bodyPr/>
        <a:lstStyle/>
        <a:p>
          <a:endParaRPr lang="zh-CN" altLang="en-US"/>
        </a:p>
      </dgm:t>
    </dgm:pt>
    <dgm:pt modelId="{BFEE376F-BA01-45D9-B6D6-37AE9A4DA58F}">
      <dgm:prSet/>
      <dgm:spPr/>
      <dgm:t>
        <a:bodyPr/>
        <a:lstStyle/>
        <a:p>
          <a:endParaRPr lang="zh-CN" altLang="en-US" dirty="0"/>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dgm:t>
        <a:bodyPr/>
        <a:lstStyle/>
        <a:p>
          <a:endParaRPr lang="zh-CN" altLang="en-US" dirty="0"/>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dgm:t>
        <a:bodyPr/>
        <a:lstStyle/>
        <a:p>
          <a:endParaRPr lang="zh-CN" altLang="en-US" dirty="0"/>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5B78D3F-8952-4800-9349-6289D4C4053F}">
      <dgm:prSet/>
      <dgm:spPr/>
      <dgm:t>
        <a:bodyPr/>
        <a:lstStyle/>
        <a:p>
          <a:r>
            <a:rPr lang="zh-CN" altLang="en-US" b="1" dirty="0" smtClean="0">
              <a:solidFill>
                <a:srgbClr val="FF0000"/>
              </a:solidFill>
            </a:rPr>
            <a:t>研究内容</a:t>
          </a:r>
          <a:endParaRPr lang="zh-CN" altLang="en-US" dirty="0">
            <a:solidFill>
              <a:srgbClr val="FF0000"/>
            </a:solidFill>
          </a:endParaRPr>
        </a:p>
      </dgm:t>
    </dgm:pt>
    <dgm:pt modelId="{E38000F5-EDDC-48B2-8B0F-B1A88A0108B8}" type="parTrans" cxnId="{D8EF7000-9A24-42E9-9222-6FCFDCE23558}">
      <dgm:prSet/>
      <dgm:spPr/>
      <dgm:t>
        <a:bodyPr/>
        <a:lstStyle/>
        <a:p>
          <a:endParaRPr lang="zh-CN" altLang="en-US"/>
        </a:p>
      </dgm:t>
    </dgm:pt>
    <dgm:pt modelId="{9A739906-11B7-427C-AB2D-80BB761C0905}" type="sibTrans" cxnId="{D8EF7000-9A24-42E9-9222-6FCFDCE23558}">
      <dgm:prSet/>
      <dgm:spPr/>
      <dgm:t>
        <a:bodyPr/>
        <a:lstStyle/>
        <a:p>
          <a:endParaRPr lang="zh-CN" altLang="en-US"/>
        </a:p>
      </dgm:t>
    </dgm:pt>
    <dgm:pt modelId="{9A216D05-9FEA-44EF-A7D8-D2C9072EAA0C}">
      <dgm:prSet/>
      <dgm:spPr/>
      <dgm:t>
        <a:bodyPr/>
        <a:lstStyle/>
        <a:p>
          <a:r>
            <a:rPr lang="zh-CN" altLang="en-US" b="1" dirty="0" smtClean="0">
              <a:solidFill>
                <a:schemeClr val="tx2"/>
              </a:solidFill>
            </a:rPr>
            <a:t>研究方法</a:t>
          </a:r>
          <a:endParaRPr lang="zh-CN" altLang="en-US" dirty="0"/>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b="1" dirty="0" smtClean="0">
              <a:solidFill>
                <a:schemeClr val="tx2"/>
              </a:solidFill>
            </a:rPr>
            <a:t>文章框架</a:t>
          </a:r>
          <a:endParaRPr lang="zh-CN" altLang="en-US" dirty="0"/>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85F25ACD-99B1-4A09-8D6B-BABBFBC5AAE1}">
      <dgm:prSet/>
      <dgm:spPr/>
      <dgm:t>
        <a:bodyPr/>
        <a:lstStyle/>
        <a:p>
          <a:r>
            <a:rPr lang="zh-CN" altLang="en-US" b="1" dirty="0" smtClean="0">
              <a:solidFill>
                <a:schemeClr val="tx2"/>
              </a:solidFill>
            </a:rPr>
            <a:t>参考文献</a:t>
          </a:r>
          <a:endParaRPr lang="zh-CN" altLang="en-US" dirty="0"/>
        </a:p>
      </dgm:t>
    </dgm:pt>
    <dgm:pt modelId="{A5A75B22-1B1A-4A43-9E3A-E024B3209BE0}" type="parTrans" cxnId="{2AA1917D-0A6F-412F-BE7A-32AC2FC1A185}">
      <dgm:prSet/>
      <dgm:spPr/>
      <dgm:t>
        <a:bodyPr/>
        <a:lstStyle/>
        <a:p>
          <a:endParaRPr lang="zh-CN" altLang="en-US"/>
        </a:p>
      </dgm:t>
    </dgm:pt>
    <dgm:pt modelId="{6D3932B2-5317-400B-8E40-6594FDFAFACA}" type="sibTrans" cxnId="{2AA1917D-0A6F-412F-BE7A-32AC2FC1A185}">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7">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7">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7">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7">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7">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7">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7">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7">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7">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7"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7">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7">
        <dgm:presLayoutVars>
          <dgm:bulletEnabled val="1"/>
        </dgm:presLayoutVars>
      </dgm:prSet>
      <dgm:spPr/>
      <dgm:t>
        <a:bodyPr/>
        <a:lstStyle/>
        <a:p>
          <a:endParaRPr lang="zh-CN" altLang="en-US"/>
        </a:p>
      </dgm:t>
    </dgm:pt>
    <dgm:pt modelId="{27743B18-B394-4EB3-8895-45B15209650C}" type="pres">
      <dgm:prSet presAssocID="{7B4B11AE-816C-4B39-93CD-2D792631F286}" presName="sp" presStyleCnt="0"/>
      <dgm:spPr/>
    </dgm:pt>
    <dgm:pt modelId="{CDC9B5C5-7F76-42B3-ABCE-FBC7AA84F5CE}" type="pres">
      <dgm:prSet presAssocID="{656F983A-B580-4D9F-95AB-0F9E370E707E}" presName="composite" presStyleCnt="0"/>
      <dgm:spPr/>
    </dgm:pt>
    <dgm:pt modelId="{2BC1320C-44BC-46A3-AC45-42F7AA5EBC9B}" type="pres">
      <dgm:prSet presAssocID="{656F983A-B580-4D9F-95AB-0F9E370E707E}" presName="parentText" presStyleLbl="alignNode1" presStyleIdx="6" presStyleCnt="7">
        <dgm:presLayoutVars>
          <dgm:chMax val="1"/>
          <dgm:bulletEnabled val="1"/>
        </dgm:presLayoutVars>
      </dgm:prSet>
      <dgm:spPr/>
      <dgm:t>
        <a:bodyPr/>
        <a:lstStyle/>
        <a:p>
          <a:endParaRPr lang="zh-CN" altLang="en-US"/>
        </a:p>
      </dgm:t>
    </dgm:pt>
    <dgm:pt modelId="{9CA80354-FAE7-4C6D-A9F4-33B65591E6AE}" type="pres">
      <dgm:prSet presAssocID="{656F983A-B580-4D9F-95AB-0F9E370E707E}" presName="descendantText" presStyleLbl="alignAcc1" presStyleIdx="6" presStyleCnt="7">
        <dgm:presLayoutVars>
          <dgm:bulletEnabled val="1"/>
        </dgm:presLayoutVars>
      </dgm:prSet>
      <dgm:spPr/>
      <dgm:t>
        <a:bodyPr/>
        <a:lstStyle/>
        <a:p>
          <a:endParaRPr lang="zh-CN" altLang="en-US"/>
        </a:p>
      </dgm:t>
    </dgm:pt>
  </dgm:ptLst>
  <dgm:cxnLst>
    <dgm:cxn modelId="{AC1B79DC-EF0A-4FCD-9A1F-73A61E183C9F}" type="presOf" srcId="{BCF6E94D-ED74-4C6E-BE30-AB8BA6056519}" destId="{6F4B8583-741F-4390-93BA-1C87ED648F99}" srcOrd="0" destOrd="0" presId="urn:microsoft.com/office/officeart/2005/8/layout/chevron2"/>
    <dgm:cxn modelId="{52D9780F-252B-4ABA-844A-5B6B1D701A39}" type="presOf" srcId="{4AAF4DD5-8CA8-4925-8225-62F86F409ECE}" destId="{28538A20-80BE-452B-94D6-2A3C2E6EBE5C}" srcOrd="0" destOrd="0" presId="urn:microsoft.com/office/officeart/2005/8/layout/chevron2"/>
    <dgm:cxn modelId="{32A770A6-49D4-40C9-A96E-3E4AE8E768BD}" type="presOf" srcId="{145DB69D-F46B-46B9-B03E-089F62E61BB7}" destId="{DE93F313-3056-441E-BF44-08BCF2701DA0}"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8BB404B3-F2DD-4804-B353-EAEAB7A4F30B}" type="presOf" srcId="{95B78D3F-8952-4800-9349-6289D4C4053F}" destId="{A2C6F9BC-1540-4028-8233-FD37AFE899C0}" srcOrd="0" destOrd="0" presId="urn:microsoft.com/office/officeart/2005/8/layout/chevron2"/>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1D772BF6-06F7-4651-A029-B4B780961031}" destId="{656F983A-B580-4D9F-95AB-0F9E370E707E}" srcOrd="6" destOrd="0" parTransId="{C5232215-9652-471B-8C3D-82EC9ED941A5}" sibTransId="{F2E136C3-7825-49CA-9A55-2EE7D495BD13}"/>
    <dgm:cxn modelId="{89D69DE5-210D-4F5C-8DC6-18335A8E28B8}" srcId="{BFEE376F-BA01-45D9-B6D6-37AE9A4DA58F}" destId="{9A216D05-9FEA-44EF-A7D8-D2C9072EAA0C}" srcOrd="0" destOrd="0" parTransId="{6B54C1CE-6FBA-470E-8916-778304041D8A}" sibTransId="{650F0AC2-73E6-45DF-BE19-ED5D27541810}"/>
    <dgm:cxn modelId="{88425F84-7AF3-4146-87F9-A69A0B1164C5}" type="presOf" srcId="{6D9D05F1-CFF6-4C3D-B25C-9D78CF0D6EA4}" destId="{4D1B7F81-D893-4477-A6B6-E73AF22AF382}" srcOrd="0" destOrd="0" presId="urn:microsoft.com/office/officeart/2005/8/layout/chevron2"/>
    <dgm:cxn modelId="{B017228B-BB9E-4C54-8828-F002B757CA5B}" type="presOf" srcId="{A92AF156-8F18-426F-A4F7-3023E18E22E0}" destId="{FB5F04B6-4EB5-4A24-B0FE-3126F829F4D6}" srcOrd="0" destOrd="0" presId="urn:microsoft.com/office/officeart/2005/8/layout/chevron2"/>
    <dgm:cxn modelId="{C975238B-18AD-4ACD-807E-D94EDFFAE01D}" srcId="{A92AF156-8F18-426F-A4F7-3023E18E22E0}" destId="{4AAF4DD5-8CA8-4925-8225-62F86F409ECE}" srcOrd="0" destOrd="0" parTransId="{E7568739-AB79-47EA-8381-05B30E323402}" sibTransId="{3DD76A18-379C-4EF7-A71D-201160649ECA}"/>
    <dgm:cxn modelId="{F0AFDB9D-E255-4C84-AB1A-804EBBEBBBDD}" type="presOf" srcId="{BFEE376F-BA01-45D9-B6D6-37AE9A4DA58F}" destId="{A595BDD3-0109-4B6B-A68F-D9E5B33A533A}" srcOrd="0" destOrd="0" presId="urn:microsoft.com/office/officeart/2005/8/layout/chevron2"/>
    <dgm:cxn modelId="{1650BDB5-8C7C-4DA4-A64A-BF74BF49EBF8}" type="presOf" srcId="{656F983A-B580-4D9F-95AB-0F9E370E707E}" destId="{2BC1320C-44BC-46A3-AC45-42F7AA5EBC9B}" srcOrd="0" destOrd="0" presId="urn:microsoft.com/office/officeart/2005/8/layout/chevron2"/>
    <dgm:cxn modelId="{D8EF7000-9A24-42E9-9222-6FCFDCE23558}" srcId="{6D9D05F1-CFF6-4C3D-B25C-9D78CF0D6EA4}" destId="{95B78D3F-8952-4800-9349-6289D4C4053F}" srcOrd="0" destOrd="0" parTransId="{E38000F5-EDDC-48B2-8B0F-B1A88A0108B8}" sibTransId="{9A739906-11B7-427C-AB2D-80BB761C0905}"/>
    <dgm:cxn modelId="{5A8279DC-E396-4C02-9ABF-0381CF972F6A}" type="presOf" srcId="{FFCBA259-DB06-4F99-974C-F6E532CAA7DF}" destId="{D079A889-7926-42D4-942C-B9541A600B18}" srcOrd="0" destOrd="0" presId="urn:microsoft.com/office/officeart/2005/8/layout/chevron2"/>
    <dgm:cxn modelId="{6B1D8C46-3B64-4F01-B298-31F31493F7A5}" srcId="{1D772BF6-06F7-4651-A029-B4B780961031}" destId="{743DC7DA-6D0D-4C14-A415-769EA628D30A}" srcOrd="5" destOrd="0" parTransId="{9B6F457A-BEED-4DD3-AF27-9974EC8B641D}" sibTransId="{7B4B11AE-816C-4B39-93CD-2D792631F286}"/>
    <dgm:cxn modelId="{529A6A7A-34DA-43CD-A434-8E979DE2E44C}" type="presOf" srcId="{2F680339-C139-470E-8931-7BBDCA214C24}" destId="{6C3B9F8B-9366-4491-9EB5-EB82FA449375}" srcOrd="0" destOrd="0" presId="urn:microsoft.com/office/officeart/2005/8/layout/chevron2"/>
    <dgm:cxn modelId="{48D0EB23-B898-4E95-B39F-90E38A57253B}" type="presOf" srcId="{1D772BF6-06F7-4651-A029-B4B780961031}" destId="{EAAB0E9B-7440-4475-B661-C06431428C41}" srcOrd="0" destOrd="0" presId="urn:microsoft.com/office/officeart/2005/8/layout/chevron2"/>
    <dgm:cxn modelId="{F703ACEF-8E3F-4B9B-9E7A-E19EF038191C}" srcId="{1D772BF6-06F7-4651-A029-B4B780961031}" destId="{6D9D05F1-CFF6-4C3D-B25C-9D78CF0D6EA4}" srcOrd="3" destOrd="0" parTransId="{7DA72C17-D835-475E-85DB-88DF1BEE06C0}" sibTransId="{BA8BF088-3D55-43FD-B1C6-C9695ECEE3BE}"/>
    <dgm:cxn modelId="{C078C293-DE82-4ECA-A738-ABF3B8D494CD}" type="presOf" srcId="{85F25ACD-99B1-4A09-8D6B-BABBFBC5AAE1}" destId="{9CA80354-FAE7-4C6D-A9F4-33B65591E6AE}" srcOrd="0" destOrd="0" presId="urn:microsoft.com/office/officeart/2005/8/layout/chevron2"/>
    <dgm:cxn modelId="{67EFB8CA-5CE0-4B6B-89C6-F12C297BF209}" srcId="{1D772BF6-06F7-4651-A029-B4B780961031}" destId="{FFCBA259-DB06-4F99-974C-F6E532CAA7DF}" srcOrd="0" destOrd="0" parTransId="{17BB6BCF-3C42-409D-B4D0-D85A45346A8F}" sibTransId="{CEF5CE5B-FA6C-4C22-A804-AD6C9B618C63}"/>
    <dgm:cxn modelId="{6AF0BE7D-B960-45F5-A3AD-B36E184D14AC}" type="presOf" srcId="{743DC7DA-6D0D-4C14-A415-769EA628D30A}" destId="{D866C4BE-46D6-41EE-AFCD-8975B5E51F8A}" srcOrd="0" destOrd="0" presId="urn:microsoft.com/office/officeart/2005/8/layout/chevron2"/>
    <dgm:cxn modelId="{EF6E274B-E05D-48E1-ABB8-A0AD7797C5C3}" srcId="{1D772BF6-06F7-4651-A029-B4B780961031}" destId="{A92AF156-8F18-426F-A4F7-3023E18E22E0}" srcOrd="1" destOrd="0" parTransId="{A4B8FA8C-9974-4531-B8AA-6BD6D18EDBC9}" sibTransId="{31D45809-C054-4D39-878B-9F4B61899BBF}"/>
    <dgm:cxn modelId="{BCF12564-82DF-4B3E-BF2D-D47266CD1E11}" srcId="{1D772BF6-06F7-4651-A029-B4B780961031}" destId="{BFEE376F-BA01-45D9-B6D6-37AE9A4DA58F}" srcOrd="4" destOrd="0" parTransId="{31A7CF4B-A671-45F6-8E91-FE6115D8ADEA}" sibTransId="{FDBA4B70-FB16-4AA0-93CD-4868CDC93305}"/>
    <dgm:cxn modelId="{89274AA1-54A4-4685-BFEC-65A212372970}" type="presOf" srcId="{BCBA3779-0D45-4106-852B-71398F803D21}" destId="{6696FA8A-D025-4550-9F70-A287CBD9FD62}" srcOrd="0" destOrd="0" presId="urn:microsoft.com/office/officeart/2005/8/layout/chevron2"/>
    <dgm:cxn modelId="{53D12B00-9B68-4BD1-AC35-F682E4B555AE}" type="presOf" srcId="{9A216D05-9FEA-44EF-A7D8-D2C9072EAA0C}" destId="{B2E526E1-AEA5-413E-B778-20A5FD0F84B5}" srcOrd="0" destOrd="0" presId="urn:microsoft.com/office/officeart/2005/8/layout/chevron2"/>
    <dgm:cxn modelId="{2AA1917D-0A6F-412F-BE7A-32AC2FC1A185}" srcId="{656F983A-B580-4D9F-95AB-0F9E370E707E}" destId="{85F25ACD-99B1-4A09-8D6B-BABBFBC5AAE1}" srcOrd="0" destOrd="0" parTransId="{A5A75B22-1B1A-4A43-9E3A-E024B3209BE0}" sibTransId="{6D3932B2-5317-400B-8E40-6594FDFAFACA}"/>
    <dgm:cxn modelId="{8073FA0A-A81B-41BE-A679-2FAAC53BC2A3}" srcId="{1D772BF6-06F7-4651-A029-B4B780961031}" destId="{BCF6E94D-ED74-4C6E-BE30-AB8BA6056519}" srcOrd="2" destOrd="0" parTransId="{9D1DF1BD-32DC-4C3C-8EB4-828E0AFFCF9C}" sibTransId="{3C98A8D0-0F6E-47BD-937C-0B326EBB31F0}"/>
    <dgm:cxn modelId="{6E828D9F-52FE-47CB-8EE5-BBE3E22CDA15}" srcId="{BCF6E94D-ED74-4C6E-BE30-AB8BA6056519}" destId="{145DB69D-F46B-46B9-B03E-089F62E61BB7}" srcOrd="0" destOrd="0" parTransId="{ECDBEB9A-E3EA-49E1-ADDE-38D7EE382A63}" sibTransId="{A72F8A1E-646B-4C04-91DF-1D4769031332}"/>
    <dgm:cxn modelId="{368E59CC-0084-4EF4-84AF-18D94B884382}" type="presParOf" srcId="{EAAB0E9B-7440-4475-B661-C06431428C41}" destId="{84318386-AC97-41C8-93A1-703E401ECF90}" srcOrd="0" destOrd="0" presId="urn:microsoft.com/office/officeart/2005/8/layout/chevron2"/>
    <dgm:cxn modelId="{213B1D1D-017F-477A-BCF1-3AAB48F0095D}" type="presParOf" srcId="{84318386-AC97-41C8-93A1-703E401ECF90}" destId="{D079A889-7926-42D4-942C-B9541A600B18}" srcOrd="0" destOrd="0" presId="urn:microsoft.com/office/officeart/2005/8/layout/chevron2"/>
    <dgm:cxn modelId="{567FF425-C5EF-49DA-8BE5-E7F30550D845}" type="presParOf" srcId="{84318386-AC97-41C8-93A1-703E401ECF90}" destId="{6C3B9F8B-9366-4491-9EB5-EB82FA449375}" srcOrd="1" destOrd="0" presId="urn:microsoft.com/office/officeart/2005/8/layout/chevron2"/>
    <dgm:cxn modelId="{18ECBC7E-C877-48EA-98EA-06D33E9E506D}" type="presParOf" srcId="{EAAB0E9B-7440-4475-B661-C06431428C41}" destId="{937E4FDE-D525-4661-8FE9-5E0A6D03081E}" srcOrd="1" destOrd="0" presId="urn:microsoft.com/office/officeart/2005/8/layout/chevron2"/>
    <dgm:cxn modelId="{FF8708C5-165D-4973-B79A-40480D4BB97B}" type="presParOf" srcId="{EAAB0E9B-7440-4475-B661-C06431428C41}" destId="{485F9F22-6CEE-44E1-A7E7-6C07E3037C73}" srcOrd="2" destOrd="0" presId="urn:microsoft.com/office/officeart/2005/8/layout/chevron2"/>
    <dgm:cxn modelId="{D7A40CF4-784F-4E90-9B46-64261D65CFAF}" type="presParOf" srcId="{485F9F22-6CEE-44E1-A7E7-6C07E3037C73}" destId="{FB5F04B6-4EB5-4A24-B0FE-3126F829F4D6}" srcOrd="0" destOrd="0" presId="urn:microsoft.com/office/officeart/2005/8/layout/chevron2"/>
    <dgm:cxn modelId="{8030E37F-AB22-4802-B2DD-DC22EC30C2B3}" type="presParOf" srcId="{485F9F22-6CEE-44E1-A7E7-6C07E3037C73}" destId="{28538A20-80BE-452B-94D6-2A3C2E6EBE5C}" srcOrd="1" destOrd="0" presId="urn:microsoft.com/office/officeart/2005/8/layout/chevron2"/>
    <dgm:cxn modelId="{87717BB1-5DE0-4C19-8E59-B7E445FACF85}" type="presParOf" srcId="{EAAB0E9B-7440-4475-B661-C06431428C41}" destId="{F8663CAE-21D0-44B7-BA01-5ED83B2861F4}" srcOrd="3" destOrd="0" presId="urn:microsoft.com/office/officeart/2005/8/layout/chevron2"/>
    <dgm:cxn modelId="{E5024F06-B538-41D6-99B5-D5D0025BB34F}" type="presParOf" srcId="{EAAB0E9B-7440-4475-B661-C06431428C41}" destId="{C2AE3319-AF87-4BA2-9D8B-E9AECD9752C1}" srcOrd="4" destOrd="0" presId="urn:microsoft.com/office/officeart/2005/8/layout/chevron2"/>
    <dgm:cxn modelId="{EEA9D8C5-5048-49D5-91FA-09BD30A049F3}" type="presParOf" srcId="{C2AE3319-AF87-4BA2-9D8B-E9AECD9752C1}" destId="{6F4B8583-741F-4390-93BA-1C87ED648F99}" srcOrd="0" destOrd="0" presId="urn:microsoft.com/office/officeart/2005/8/layout/chevron2"/>
    <dgm:cxn modelId="{5BE7B2E9-FDB9-4C62-8CB8-D9526BB2A917}" type="presParOf" srcId="{C2AE3319-AF87-4BA2-9D8B-E9AECD9752C1}" destId="{DE93F313-3056-441E-BF44-08BCF2701DA0}" srcOrd="1" destOrd="0" presId="urn:microsoft.com/office/officeart/2005/8/layout/chevron2"/>
    <dgm:cxn modelId="{1937383D-E719-4D75-9702-613D2B44AAC7}" type="presParOf" srcId="{EAAB0E9B-7440-4475-B661-C06431428C41}" destId="{B9D71E73-8073-4EBF-B9D0-74478F2EE089}" srcOrd="5" destOrd="0" presId="urn:microsoft.com/office/officeart/2005/8/layout/chevron2"/>
    <dgm:cxn modelId="{33CE5846-A96E-454C-B612-5F3C00921D52}" type="presParOf" srcId="{EAAB0E9B-7440-4475-B661-C06431428C41}" destId="{B2E6AFFA-82EE-4C5B-871B-7CE9E2573D61}" srcOrd="6" destOrd="0" presId="urn:microsoft.com/office/officeart/2005/8/layout/chevron2"/>
    <dgm:cxn modelId="{0AB2F697-104B-4226-B1A9-988124642C8A}" type="presParOf" srcId="{B2E6AFFA-82EE-4C5B-871B-7CE9E2573D61}" destId="{4D1B7F81-D893-4477-A6B6-E73AF22AF382}" srcOrd="0" destOrd="0" presId="urn:microsoft.com/office/officeart/2005/8/layout/chevron2"/>
    <dgm:cxn modelId="{2EE11A48-E167-4477-AC5C-2EEBD72D2501}" type="presParOf" srcId="{B2E6AFFA-82EE-4C5B-871B-7CE9E2573D61}" destId="{A2C6F9BC-1540-4028-8233-FD37AFE899C0}" srcOrd="1" destOrd="0" presId="urn:microsoft.com/office/officeart/2005/8/layout/chevron2"/>
    <dgm:cxn modelId="{B147A8DB-59A9-4AF3-801B-A4F9420BC616}" type="presParOf" srcId="{EAAB0E9B-7440-4475-B661-C06431428C41}" destId="{952EE29C-08EF-4124-B521-1C342A646EDC}" srcOrd="7" destOrd="0" presId="urn:microsoft.com/office/officeart/2005/8/layout/chevron2"/>
    <dgm:cxn modelId="{091C3689-FCEC-403A-95D4-C4A77AC9AC07}" type="presParOf" srcId="{EAAB0E9B-7440-4475-B661-C06431428C41}" destId="{ED6F9BA3-174D-4A52-8F4F-EBD7B6BCC5C2}" srcOrd="8" destOrd="0" presId="urn:microsoft.com/office/officeart/2005/8/layout/chevron2"/>
    <dgm:cxn modelId="{AEE79EFD-2EA0-4908-89B5-898128297B25}" type="presParOf" srcId="{ED6F9BA3-174D-4A52-8F4F-EBD7B6BCC5C2}" destId="{A595BDD3-0109-4B6B-A68F-D9E5B33A533A}" srcOrd="0" destOrd="0" presId="urn:microsoft.com/office/officeart/2005/8/layout/chevron2"/>
    <dgm:cxn modelId="{4FE30D75-F166-4782-A90D-1985592E1F2A}" type="presParOf" srcId="{ED6F9BA3-174D-4A52-8F4F-EBD7B6BCC5C2}" destId="{B2E526E1-AEA5-413E-B778-20A5FD0F84B5}" srcOrd="1" destOrd="0" presId="urn:microsoft.com/office/officeart/2005/8/layout/chevron2"/>
    <dgm:cxn modelId="{45609B67-D8AF-41E8-ADB3-A250A43DC57F}" type="presParOf" srcId="{EAAB0E9B-7440-4475-B661-C06431428C41}" destId="{CD5E0993-BE86-4D6A-A11F-687340345F55}" srcOrd="9" destOrd="0" presId="urn:microsoft.com/office/officeart/2005/8/layout/chevron2"/>
    <dgm:cxn modelId="{E16E1128-9E59-4230-B0D4-09219B0F64FF}" type="presParOf" srcId="{EAAB0E9B-7440-4475-B661-C06431428C41}" destId="{7B8E062E-6715-4D37-A0C3-5599EE719C88}" srcOrd="10" destOrd="0" presId="urn:microsoft.com/office/officeart/2005/8/layout/chevron2"/>
    <dgm:cxn modelId="{FC9543EF-2D09-4CDB-A5F1-600BF5E0D528}" type="presParOf" srcId="{7B8E062E-6715-4D37-A0C3-5599EE719C88}" destId="{D866C4BE-46D6-41EE-AFCD-8975B5E51F8A}" srcOrd="0" destOrd="0" presId="urn:microsoft.com/office/officeart/2005/8/layout/chevron2"/>
    <dgm:cxn modelId="{73D40719-C8DD-41F7-925C-76528DCC7FE4}" type="presParOf" srcId="{7B8E062E-6715-4D37-A0C3-5599EE719C88}" destId="{6696FA8A-D025-4550-9F70-A287CBD9FD62}" srcOrd="1" destOrd="0" presId="urn:microsoft.com/office/officeart/2005/8/layout/chevron2"/>
    <dgm:cxn modelId="{89E33217-52B3-41DE-BDDF-A09D8ADE279E}" type="presParOf" srcId="{EAAB0E9B-7440-4475-B661-C06431428C41}" destId="{27743B18-B394-4EB3-8895-45B15209650C}" srcOrd="11" destOrd="0" presId="urn:microsoft.com/office/officeart/2005/8/layout/chevron2"/>
    <dgm:cxn modelId="{9BDD1E32-10FC-4DAD-89C0-E0DB80EE05EF}" type="presParOf" srcId="{EAAB0E9B-7440-4475-B661-C06431428C41}" destId="{CDC9B5C5-7F76-42B3-ABCE-FBC7AA84F5CE}" srcOrd="12" destOrd="0" presId="urn:microsoft.com/office/officeart/2005/8/layout/chevron2"/>
    <dgm:cxn modelId="{AB8CEB71-D422-4D80-982C-FCCDAA6DB4FC}" type="presParOf" srcId="{CDC9B5C5-7F76-42B3-ABCE-FBC7AA84F5CE}" destId="{2BC1320C-44BC-46A3-AC45-42F7AA5EBC9B}" srcOrd="0" destOrd="0" presId="urn:microsoft.com/office/officeart/2005/8/layout/chevron2"/>
    <dgm:cxn modelId="{11A5A497-8630-4570-ADFA-DC130632C18B}" type="presParOf" srcId="{CDC9B5C5-7F76-42B3-ABCE-FBC7AA84F5CE}" destId="{9CA80354-FAE7-4C6D-A9F4-33B65591E6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A9AF20F-AAB3-FF41-B4F8-3CD03CCD9B30}" type="doc">
      <dgm:prSet loTypeId="urn:microsoft.com/office/officeart/2005/8/layout/lProcess3" loCatId="" qsTypeId="urn:microsoft.com/office/officeart/2005/8/quickstyle/simple3" qsCatId="simple" csTypeId="urn:microsoft.com/office/officeart/2005/8/colors/accent3_3" csCatId="accent3" phldr="1"/>
      <dgm:spPr/>
      <dgm:t>
        <a:bodyPr/>
        <a:lstStyle/>
        <a:p>
          <a:endParaRPr lang="zh-CN" altLang="en-US"/>
        </a:p>
      </dgm:t>
    </dgm:pt>
    <dgm:pt modelId="{32261C39-D08A-D142-8691-4A68BE8E9460}" type="pres">
      <dgm:prSet presAssocID="{CA9AF20F-AAB3-FF41-B4F8-3CD03CCD9B30}" presName="Name0" presStyleCnt="0">
        <dgm:presLayoutVars>
          <dgm:chPref val="3"/>
          <dgm:dir/>
          <dgm:animLvl val="lvl"/>
          <dgm:resizeHandles/>
        </dgm:presLayoutVars>
      </dgm:prSet>
      <dgm:spPr/>
      <dgm:t>
        <a:bodyPr/>
        <a:lstStyle/>
        <a:p>
          <a:endParaRPr lang="zh-CN" altLang="en-US"/>
        </a:p>
      </dgm:t>
    </dgm:pt>
  </dgm:ptLst>
  <dgm:cxnLst>
    <dgm:cxn modelId="{5066346B-A4FC-4843-903B-1F62B8134A32}" type="presOf" srcId="{CA9AF20F-AAB3-FF41-B4F8-3CD03CCD9B30}" destId="{32261C39-D08A-D142-8691-4A68BE8E9460}"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chemeClr val="accent1">
            <a:lumMod val="75000"/>
          </a:schemeClr>
        </a:solidFill>
      </dgm:spPr>
      <dgm:t>
        <a:bodyPr/>
        <a:lstStyle/>
        <a:p>
          <a:endParaRPr lang="zh-CN" altLang="en-US" dirty="0"/>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dgm:t>
        <a:bodyPr/>
        <a:lstStyle/>
        <a:p>
          <a:r>
            <a:rPr lang="zh-CN" altLang="en-US" b="1" dirty="0" smtClean="0">
              <a:solidFill>
                <a:schemeClr val="tx2"/>
              </a:solidFill>
            </a:rPr>
            <a:t>选题背景</a:t>
          </a:r>
          <a:endParaRPr lang="zh-CN" altLang="en-US" dirty="0"/>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pPr>
        <a:solidFill>
          <a:srgbClr val="0F68B9"/>
        </a:solidFill>
        <a:ln>
          <a:solidFill>
            <a:schemeClr val="accent1">
              <a:lumMod val="75000"/>
            </a:schemeClr>
          </a:solidFill>
        </a:ln>
      </dgm:spPr>
      <dgm:t>
        <a:bodyPr/>
        <a:lstStyle/>
        <a:p>
          <a:endParaRPr lang="zh-CN" altLang="en-US" dirty="0"/>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dgm:t>
        <a:bodyPr/>
        <a:lstStyle/>
        <a:p>
          <a:r>
            <a:rPr lang="zh-CN" altLang="en-US" b="1" dirty="0" smtClean="0">
              <a:solidFill>
                <a:schemeClr val="tx2"/>
              </a:solidFill>
            </a:rPr>
            <a:t>国内外研究现状</a:t>
          </a:r>
          <a:endParaRPr lang="zh-CN" altLang="en-US" dirty="0">
            <a:solidFill>
              <a:srgbClr val="FF0000"/>
            </a:solidFill>
          </a:endParaRPr>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dgm:t>
        <a:bodyPr/>
        <a:lstStyle/>
        <a:p>
          <a:r>
            <a:rPr lang="zh-CN" altLang="en-US" b="1" dirty="0" smtClean="0">
              <a:solidFill>
                <a:schemeClr val="tx2"/>
              </a:solidFill>
            </a:rPr>
            <a:t>研究目的与意义</a:t>
          </a:r>
          <a:endParaRPr lang="zh-CN" altLang="en-US" dirty="0"/>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6D9D05F1-CFF6-4C3D-B25C-9D78CF0D6EA4}">
      <dgm:prSet/>
      <dgm:spPr/>
      <dgm:t>
        <a:bodyPr/>
        <a:lstStyle/>
        <a:p>
          <a:endParaRPr lang="zh-CN" altLang="en-US" dirty="0"/>
        </a:p>
      </dgm:t>
    </dgm:pt>
    <dgm:pt modelId="{7DA72C17-D835-475E-85DB-88DF1BEE06C0}" type="parTrans" cxnId="{F703ACEF-8E3F-4B9B-9E7A-E19EF038191C}">
      <dgm:prSet/>
      <dgm:spPr/>
      <dgm:t>
        <a:bodyPr/>
        <a:lstStyle/>
        <a:p>
          <a:endParaRPr lang="zh-CN" altLang="en-US"/>
        </a:p>
      </dgm:t>
    </dgm:pt>
    <dgm:pt modelId="{BA8BF088-3D55-43FD-B1C6-C9695ECEE3BE}" type="sibTrans" cxnId="{F703ACEF-8E3F-4B9B-9E7A-E19EF038191C}">
      <dgm:prSet/>
      <dgm:spPr/>
      <dgm:t>
        <a:bodyPr/>
        <a:lstStyle/>
        <a:p>
          <a:endParaRPr lang="zh-CN" altLang="en-US"/>
        </a:p>
      </dgm:t>
    </dgm:pt>
    <dgm:pt modelId="{BFEE376F-BA01-45D9-B6D6-37AE9A4DA58F}">
      <dgm:prSet/>
      <dgm:spPr>
        <a:solidFill>
          <a:srgbClr val="FF0000"/>
        </a:solidFill>
      </dgm:spPr>
      <dgm:t>
        <a:bodyPr/>
        <a:lstStyle/>
        <a:p>
          <a:endParaRPr lang="zh-CN" altLang="en-US" dirty="0"/>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dgm:t>
        <a:bodyPr/>
        <a:lstStyle/>
        <a:p>
          <a:endParaRPr lang="zh-CN" altLang="en-US" dirty="0"/>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dgm:t>
        <a:bodyPr/>
        <a:lstStyle/>
        <a:p>
          <a:endParaRPr lang="zh-CN" altLang="en-US" dirty="0"/>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5B78D3F-8952-4800-9349-6289D4C4053F}">
      <dgm:prSet/>
      <dgm:spPr/>
      <dgm:t>
        <a:bodyPr/>
        <a:lstStyle/>
        <a:p>
          <a:r>
            <a:rPr lang="zh-CN" altLang="en-US" b="1" dirty="0" smtClean="0">
              <a:solidFill>
                <a:schemeClr val="tx2"/>
              </a:solidFill>
            </a:rPr>
            <a:t>研究内容</a:t>
          </a:r>
          <a:endParaRPr lang="zh-CN" altLang="en-US" dirty="0"/>
        </a:p>
      </dgm:t>
    </dgm:pt>
    <dgm:pt modelId="{E38000F5-EDDC-48B2-8B0F-B1A88A0108B8}" type="parTrans" cxnId="{D8EF7000-9A24-42E9-9222-6FCFDCE23558}">
      <dgm:prSet/>
      <dgm:spPr/>
      <dgm:t>
        <a:bodyPr/>
        <a:lstStyle/>
        <a:p>
          <a:endParaRPr lang="zh-CN" altLang="en-US"/>
        </a:p>
      </dgm:t>
    </dgm:pt>
    <dgm:pt modelId="{9A739906-11B7-427C-AB2D-80BB761C0905}" type="sibTrans" cxnId="{D8EF7000-9A24-42E9-9222-6FCFDCE23558}">
      <dgm:prSet/>
      <dgm:spPr/>
      <dgm:t>
        <a:bodyPr/>
        <a:lstStyle/>
        <a:p>
          <a:endParaRPr lang="zh-CN" altLang="en-US"/>
        </a:p>
      </dgm:t>
    </dgm:pt>
    <dgm:pt modelId="{9A216D05-9FEA-44EF-A7D8-D2C9072EAA0C}">
      <dgm:prSet/>
      <dgm:spPr/>
      <dgm:t>
        <a:bodyPr/>
        <a:lstStyle/>
        <a:p>
          <a:r>
            <a:rPr lang="zh-CN" altLang="en-US" b="1" dirty="0" smtClean="0">
              <a:solidFill>
                <a:srgbClr val="FF0000"/>
              </a:solidFill>
            </a:rPr>
            <a:t>研究方法</a:t>
          </a:r>
          <a:endParaRPr lang="zh-CN" altLang="en-US" dirty="0">
            <a:solidFill>
              <a:srgbClr val="FF0000"/>
            </a:solidFill>
          </a:endParaRPr>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b="1" dirty="0" smtClean="0">
              <a:solidFill>
                <a:schemeClr val="tx2"/>
              </a:solidFill>
            </a:rPr>
            <a:t>文章框架</a:t>
          </a:r>
          <a:endParaRPr lang="zh-CN" altLang="en-US" dirty="0"/>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85F25ACD-99B1-4A09-8D6B-BABBFBC5AAE1}">
      <dgm:prSet/>
      <dgm:spPr/>
      <dgm:t>
        <a:bodyPr/>
        <a:lstStyle/>
        <a:p>
          <a:r>
            <a:rPr lang="zh-CN" altLang="en-US" b="1" dirty="0" smtClean="0">
              <a:solidFill>
                <a:schemeClr val="tx2"/>
              </a:solidFill>
            </a:rPr>
            <a:t>参考文献</a:t>
          </a:r>
          <a:endParaRPr lang="zh-CN" altLang="en-US" dirty="0"/>
        </a:p>
      </dgm:t>
    </dgm:pt>
    <dgm:pt modelId="{A5A75B22-1B1A-4A43-9E3A-E024B3209BE0}" type="parTrans" cxnId="{2AA1917D-0A6F-412F-BE7A-32AC2FC1A185}">
      <dgm:prSet/>
      <dgm:spPr/>
      <dgm:t>
        <a:bodyPr/>
        <a:lstStyle/>
        <a:p>
          <a:endParaRPr lang="zh-CN" altLang="en-US"/>
        </a:p>
      </dgm:t>
    </dgm:pt>
    <dgm:pt modelId="{6D3932B2-5317-400B-8E40-6594FDFAFACA}" type="sibTrans" cxnId="{2AA1917D-0A6F-412F-BE7A-32AC2FC1A185}">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7">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7">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7">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7">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7">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7">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7">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7">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7">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7"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7">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7">
        <dgm:presLayoutVars>
          <dgm:bulletEnabled val="1"/>
        </dgm:presLayoutVars>
      </dgm:prSet>
      <dgm:spPr/>
      <dgm:t>
        <a:bodyPr/>
        <a:lstStyle/>
        <a:p>
          <a:endParaRPr lang="zh-CN" altLang="en-US"/>
        </a:p>
      </dgm:t>
    </dgm:pt>
    <dgm:pt modelId="{27743B18-B394-4EB3-8895-45B15209650C}" type="pres">
      <dgm:prSet presAssocID="{7B4B11AE-816C-4B39-93CD-2D792631F286}" presName="sp" presStyleCnt="0"/>
      <dgm:spPr/>
    </dgm:pt>
    <dgm:pt modelId="{CDC9B5C5-7F76-42B3-ABCE-FBC7AA84F5CE}" type="pres">
      <dgm:prSet presAssocID="{656F983A-B580-4D9F-95AB-0F9E370E707E}" presName="composite" presStyleCnt="0"/>
      <dgm:spPr/>
    </dgm:pt>
    <dgm:pt modelId="{2BC1320C-44BC-46A3-AC45-42F7AA5EBC9B}" type="pres">
      <dgm:prSet presAssocID="{656F983A-B580-4D9F-95AB-0F9E370E707E}" presName="parentText" presStyleLbl="alignNode1" presStyleIdx="6" presStyleCnt="7">
        <dgm:presLayoutVars>
          <dgm:chMax val="1"/>
          <dgm:bulletEnabled val="1"/>
        </dgm:presLayoutVars>
      </dgm:prSet>
      <dgm:spPr/>
      <dgm:t>
        <a:bodyPr/>
        <a:lstStyle/>
        <a:p>
          <a:endParaRPr lang="zh-CN" altLang="en-US"/>
        </a:p>
      </dgm:t>
    </dgm:pt>
    <dgm:pt modelId="{9CA80354-FAE7-4C6D-A9F4-33B65591E6AE}" type="pres">
      <dgm:prSet presAssocID="{656F983A-B580-4D9F-95AB-0F9E370E707E}" presName="descendantText" presStyleLbl="alignAcc1" presStyleIdx="6" presStyleCnt="7">
        <dgm:presLayoutVars>
          <dgm:bulletEnabled val="1"/>
        </dgm:presLayoutVars>
      </dgm:prSet>
      <dgm:spPr/>
      <dgm:t>
        <a:bodyPr/>
        <a:lstStyle/>
        <a:p>
          <a:endParaRPr lang="zh-CN" altLang="en-US"/>
        </a:p>
      </dgm:t>
    </dgm:pt>
  </dgm:ptLst>
  <dgm:cxnLst>
    <dgm:cxn modelId="{694F735B-CFAD-4004-B95F-1341FB4F45EC}" type="presOf" srcId="{2F680339-C139-470E-8931-7BBDCA214C24}" destId="{6C3B9F8B-9366-4491-9EB5-EB82FA449375}" srcOrd="0" destOrd="0" presId="urn:microsoft.com/office/officeart/2005/8/layout/chevron2"/>
    <dgm:cxn modelId="{484B875F-94FC-47BE-8A53-D59787028965}" type="presOf" srcId="{145DB69D-F46B-46B9-B03E-089F62E61BB7}" destId="{DE93F313-3056-441E-BF44-08BCF2701DA0}" srcOrd="0" destOrd="0" presId="urn:microsoft.com/office/officeart/2005/8/layout/chevron2"/>
    <dgm:cxn modelId="{B7EE0640-5BCC-47FE-AB1A-674C355FEAC6}" type="presOf" srcId="{A92AF156-8F18-426F-A4F7-3023E18E22E0}" destId="{FB5F04B6-4EB5-4A24-B0FE-3126F829F4D6}"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1D772BF6-06F7-4651-A029-B4B780961031}" destId="{656F983A-B580-4D9F-95AB-0F9E370E707E}" srcOrd="6" destOrd="0" parTransId="{C5232215-9652-471B-8C3D-82EC9ED941A5}" sibTransId="{F2E136C3-7825-49CA-9A55-2EE7D495BD13}"/>
    <dgm:cxn modelId="{FCB79E3F-E448-4A77-9446-2195F4CD3BE8}" type="presOf" srcId="{4AAF4DD5-8CA8-4925-8225-62F86F409ECE}" destId="{28538A20-80BE-452B-94D6-2A3C2E6EBE5C}" srcOrd="0" destOrd="0" presId="urn:microsoft.com/office/officeart/2005/8/layout/chevron2"/>
    <dgm:cxn modelId="{89D69DE5-210D-4F5C-8DC6-18335A8E28B8}" srcId="{BFEE376F-BA01-45D9-B6D6-37AE9A4DA58F}" destId="{9A216D05-9FEA-44EF-A7D8-D2C9072EAA0C}" srcOrd="0" destOrd="0" parTransId="{6B54C1CE-6FBA-470E-8916-778304041D8A}" sibTransId="{650F0AC2-73E6-45DF-BE19-ED5D27541810}"/>
    <dgm:cxn modelId="{C975238B-18AD-4ACD-807E-D94EDFFAE01D}" srcId="{A92AF156-8F18-426F-A4F7-3023E18E22E0}" destId="{4AAF4DD5-8CA8-4925-8225-62F86F409ECE}" srcOrd="0" destOrd="0" parTransId="{E7568739-AB79-47EA-8381-05B30E323402}" sibTransId="{3DD76A18-379C-4EF7-A71D-201160649ECA}"/>
    <dgm:cxn modelId="{E483ACA8-FDE8-4286-9715-9ADE1EAC9991}" type="presOf" srcId="{6D9D05F1-CFF6-4C3D-B25C-9D78CF0D6EA4}" destId="{4D1B7F81-D893-4477-A6B6-E73AF22AF382}" srcOrd="0" destOrd="0" presId="urn:microsoft.com/office/officeart/2005/8/layout/chevron2"/>
    <dgm:cxn modelId="{447C1892-1814-4176-AF0E-BA521075FA57}" type="presOf" srcId="{743DC7DA-6D0D-4C14-A415-769EA628D30A}" destId="{D866C4BE-46D6-41EE-AFCD-8975B5E51F8A}" srcOrd="0" destOrd="0" presId="urn:microsoft.com/office/officeart/2005/8/layout/chevron2"/>
    <dgm:cxn modelId="{D8EF7000-9A24-42E9-9222-6FCFDCE23558}" srcId="{6D9D05F1-CFF6-4C3D-B25C-9D78CF0D6EA4}" destId="{95B78D3F-8952-4800-9349-6289D4C4053F}" srcOrd="0" destOrd="0" parTransId="{E38000F5-EDDC-48B2-8B0F-B1A88A0108B8}" sibTransId="{9A739906-11B7-427C-AB2D-80BB761C0905}"/>
    <dgm:cxn modelId="{6B1D8C46-3B64-4F01-B298-31F31493F7A5}" srcId="{1D772BF6-06F7-4651-A029-B4B780961031}" destId="{743DC7DA-6D0D-4C14-A415-769EA628D30A}" srcOrd="5" destOrd="0" parTransId="{9B6F457A-BEED-4DD3-AF27-9974EC8B641D}" sibTransId="{7B4B11AE-816C-4B39-93CD-2D792631F286}"/>
    <dgm:cxn modelId="{F703ACEF-8E3F-4B9B-9E7A-E19EF038191C}" srcId="{1D772BF6-06F7-4651-A029-B4B780961031}" destId="{6D9D05F1-CFF6-4C3D-B25C-9D78CF0D6EA4}" srcOrd="3" destOrd="0" parTransId="{7DA72C17-D835-475E-85DB-88DF1BEE06C0}" sibTransId="{BA8BF088-3D55-43FD-B1C6-C9695ECEE3BE}"/>
    <dgm:cxn modelId="{CE274918-A95B-4F79-B8C9-681864EF4B40}" type="presOf" srcId="{95B78D3F-8952-4800-9349-6289D4C4053F}" destId="{A2C6F9BC-1540-4028-8233-FD37AFE899C0}" srcOrd="0" destOrd="0" presId="urn:microsoft.com/office/officeart/2005/8/layout/chevron2"/>
    <dgm:cxn modelId="{7B3417CC-230C-4F18-A214-29AE94913A11}" type="presOf" srcId="{9A216D05-9FEA-44EF-A7D8-D2C9072EAA0C}" destId="{B2E526E1-AEA5-413E-B778-20A5FD0F84B5}" srcOrd="0" destOrd="0" presId="urn:microsoft.com/office/officeart/2005/8/layout/chevron2"/>
    <dgm:cxn modelId="{67EFB8CA-5CE0-4B6B-89C6-F12C297BF209}" srcId="{1D772BF6-06F7-4651-A029-B4B780961031}" destId="{FFCBA259-DB06-4F99-974C-F6E532CAA7DF}" srcOrd="0" destOrd="0" parTransId="{17BB6BCF-3C42-409D-B4D0-D85A45346A8F}" sibTransId="{CEF5CE5B-FA6C-4C22-A804-AD6C9B618C63}"/>
    <dgm:cxn modelId="{EF6E274B-E05D-48E1-ABB8-A0AD7797C5C3}" srcId="{1D772BF6-06F7-4651-A029-B4B780961031}" destId="{A92AF156-8F18-426F-A4F7-3023E18E22E0}" srcOrd="1" destOrd="0" parTransId="{A4B8FA8C-9974-4531-B8AA-6BD6D18EDBC9}" sibTransId="{31D45809-C054-4D39-878B-9F4B61899BBF}"/>
    <dgm:cxn modelId="{BCF12564-82DF-4B3E-BF2D-D47266CD1E11}" srcId="{1D772BF6-06F7-4651-A029-B4B780961031}" destId="{BFEE376F-BA01-45D9-B6D6-37AE9A4DA58F}" srcOrd="4" destOrd="0" parTransId="{31A7CF4B-A671-45F6-8E91-FE6115D8ADEA}" sibTransId="{FDBA4B70-FB16-4AA0-93CD-4868CDC93305}"/>
    <dgm:cxn modelId="{6EC810FE-7DAE-442B-9246-E37A05A3B387}" type="presOf" srcId="{1D772BF6-06F7-4651-A029-B4B780961031}" destId="{EAAB0E9B-7440-4475-B661-C06431428C41}" srcOrd="0" destOrd="0" presId="urn:microsoft.com/office/officeart/2005/8/layout/chevron2"/>
    <dgm:cxn modelId="{91B6BEAC-4F1C-44AB-9D55-045936AAB6D3}" type="presOf" srcId="{FFCBA259-DB06-4F99-974C-F6E532CAA7DF}" destId="{D079A889-7926-42D4-942C-B9541A600B18}" srcOrd="0" destOrd="0" presId="urn:microsoft.com/office/officeart/2005/8/layout/chevron2"/>
    <dgm:cxn modelId="{2AA1917D-0A6F-412F-BE7A-32AC2FC1A185}" srcId="{656F983A-B580-4D9F-95AB-0F9E370E707E}" destId="{85F25ACD-99B1-4A09-8D6B-BABBFBC5AAE1}" srcOrd="0" destOrd="0" parTransId="{A5A75B22-1B1A-4A43-9E3A-E024B3209BE0}" sibTransId="{6D3932B2-5317-400B-8E40-6594FDFAFACA}"/>
    <dgm:cxn modelId="{E1B39A09-F231-462A-AC7E-0720B24D7777}" type="presOf" srcId="{656F983A-B580-4D9F-95AB-0F9E370E707E}" destId="{2BC1320C-44BC-46A3-AC45-42F7AA5EBC9B}" srcOrd="0" destOrd="0" presId="urn:microsoft.com/office/officeart/2005/8/layout/chevron2"/>
    <dgm:cxn modelId="{163DA7DE-60F6-44AA-AE24-ECD969ABD6E0}" type="presOf" srcId="{BCF6E94D-ED74-4C6E-BE30-AB8BA6056519}" destId="{6F4B8583-741F-4390-93BA-1C87ED648F99}" srcOrd="0" destOrd="0" presId="urn:microsoft.com/office/officeart/2005/8/layout/chevron2"/>
    <dgm:cxn modelId="{44EE1832-42C1-45AF-A454-6ECACD6323DD}" type="presOf" srcId="{BFEE376F-BA01-45D9-B6D6-37AE9A4DA58F}" destId="{A595BDD3-0109-4B6B-A68F-D9E5B33A533A}" srcOrd="0" destOrd="0" presId="urn:microsoft.com/office/officeart/2005/8/layout/chevron2"/>
    <dgm:cxn modelId="{2C3AD6CA-9DC3-4B15-8EF4-53D235CD799D}" type="presOf" srcId="{BCBA3779-0D45-4106-852B-71398F803D21}" destId="{6696FA8A-D025-4550-9F70-A287CBD9FD62}" srcOrd="0" destOrd="0" presId="urn:microsoft.com/office/officeart/2005/8/layout/chevron2"/>
    <dgm:cxn modelId="{E90DC079-1FB7-4B3E-B607-43AC355C8B7A}" type="presOf" srcId="{85F25ACD-99B1-4A09-8D6B-BABBFBC5AAE1}" destId="{9CA80354-FAE7-4C6D-A9F4-33B65591E6AE}" srcOrd="0" destOrd="0" presId="urn:microsoft.com/office/officeart/2005/8/layout/chevron2"/>
    <dgm:cxn modelId="{8073FA0A-A81B-41BE-A679-2FAAC53BC2A3}" srcId="{1D772BF6-06F7-4651-A029-B4B780961031}" destId="{BCF6E94D-ED74-4C6E-BE30-AB8BA6056519}" srcOrd="2" destOrd="0" parTransId="{9D1DF1BD-32DC-4C3C-8EB4-828E0AFFCF9C}" sibTransId="{3C98A8D0-0F6E-47BD-937C-0B326EBB31F0}"/>
    <dgm:cxn modelId="{6E828D9F-52FE-47CB-8EE5-BBE3E22CDA15}" srcId="{BCF6E94D-ED74-4C6E-BE30-AB8BA6056519}" destId="{145DB69D-F46B-46B9-B03E-089F62E61BB7}" srcOrd="0" destOrd="0" parTransId="{ECDBEB9A-E3EA-49E1-ADDE-38D7EE382A63}" sibTransId="{A72F8A1E-646B-4C04-91DF-1D4769031332}"/>
    <dgm:cxn modelId="{5798B6D8-A0A0-4A93-BFD8-CAED16AE4CBE}" type="presParOf" srcId="{EAAB0E9B-7440-4475-B661-C06431428C41}" destId="{84318386-AC97-41C8-93A1-703E401ECF90}" srcOrd="0" destOrd="0" presId="urn:microsoft.com/office/officeart/2005/8/layout/chevron2"/>
    <dgm:cxn modelId="{5E5A5D4A-63E9-4091-8C3E-059284061EC4}" type="presParOf" srcId="{84318386-AC97-41C8-93A1-703E401ECF90}" destId="{D079A889-7926-42D4-942C-B9541A600B18}" srcOrd="0" destOrd="0" presId="urn:microsoft.com/office/officeart/2005/8/layout/chevron2"/>
    <dgm:cxn modelId="{D506D05C-B6FA-435A-909E-B0FF7B282B06}" type="presParOf" srcId="{84318386-AC97-41C8-93A1-703E401ECF90}" destId="{6C3B9F8B-9366-4491-9EB5-EB82FA449375}" srcOrd="1" destOrd="0" presId="urn:microsoft.com/office/officeart/2005/8/layout/chevron2"/>
    <dgm:cxn modelId="{BF654BC0-2674-4D3F-B0F0-40978B141D92}" type="presParOf" srcId="{EAAB0E9B-7440-4475-B661-C06431428C41}" destId="{937E4FDE-D525-4661-8FE9-5E0A6D03081E}" srcOrd="1" destOrd="0" presId="urn:microsoft.com/office/officeart/2005/8/layout/chevron2"/>
    <dgm:cxn modelId="{4F91D4E2-848E-4DD7-AA12-546862952FC0}" type="presParOf" srcId="{EAAB0E9B-7440-4475-B661-C06431428C41}" destId="{485F9F22-6CEE-44E1-A7E7-6C07E3037C73}" srcOrd="2" destOrd="0" presId="urn:microsoft.com/office/officeart/2005/8/layout/chevron2"/>
    <dgm:cxn modelId="{35403896-0F72-4DAA-A307-BC3C139CA034}" type="presParOf" srcId="{485F9F22-6CEE-44E1-A7E7-6C07E3037C73}" destId="{FB5F04B6-4EB5-4A24-B0FE-3126F829F4D6}" srcOrd="0" destOrd="0" presId="urn:microsoft.com/office/officeart/2005/8/layout/chevron2"/>
    <dgm:cxn modelId="{C1115FFF-82B4-4620-B660-C218683E09B8}" type="presParOf" srcId="{485F9F22-6CEE-44E1-A7E7-6C07E3037C73}" destId="{28538A20-80BE-452B-94D6-2A3C2E6EBE5C}" srcOrd="1" destOrd="0" presId="urn:microsoft.com/office/officeart/2005/8/layout/chevron2"/>
    <dgm:cxn modelId="{E3BA4E44-8DC1-4889-AA3B-B9FE84694331}" type="presParOf" srcId="{EAAB0E9B-7440-4475-B661-C06431428C41}" destId="{F8663CAE-21D0-44B7-BA01-5ED83B2861F4}" srcOrd="3" destOrd="0" presId="urn:microsoft.com/office/officeart/2005/8/layout/chevron2"/>
    <dgm:cxn modelId="{4CEC77BB-0974-4342-AAF9-06C10B1EF0E9}" type="presParOf" srcId="{EAAB0E9B-7440-4475-B661-C06431428C41}" destId="{C2AE3319-AF87-4BA2-9D8B-E9AECD9752C1}" srcOrd="4" destOrd="0" presId="urn:microsoft.com/office/officeart/2005/8/layout/chevron2"/>
    <dgm:cxn modelId="{2981C282-C99F-4F56-B04F-B2777364A330}" type="presParOf" srcId="{C2AE3319-AF87-4BA2-9D8B-E9AECD9752C1}" destId="{6F4B8583-741F-4390-93BA-1C87ED648F99}" srcOrd="0" destOrd="0" presId="urn:microsoft.com/office/officeart/2005/8/layout/chevron2"/>
    <dgm:cxn modelId="{7BD624F5-45E8-43B1-90FA-B6A259D594E2}" type="presParOf" srcId="{C2AE3319-AF87-4BA2-9D8B-E9AECD9752C1}" destId="{DE93F313-3056-441E-BF44-08BCF2701DA0}" srcOrd="1" destOrd="0" presId="urn:microsoft.com/office/officeart/2005/8/layout/chevron2"/>
    <dgm:cxn modelId="{79E99F95-5872-41FF-A2E5-6B4DA6DF8364}" type="presParOf" srcId="{EAAB0E9B-7440-4475-B661-C06431428C41}" destId="{B9D71E73-8073-4EBF-B9D0-74478F2EE089}" srcOrd="5" destOrd="0" presId="urn:microsoft.com/office/officeart/2005/8/layout/chevron2"/>
    <dgm:cxn modelId="{F712B755-6EE5-4851-A3DC-69B67FE9BE4A}" type="presParOf" srcId="{EAAB0E9B-7440-4475-B661-C06431428C41}" destId="{B2E6AFFA-82EE-4C5B-871B-7CE9E2573D61}" srcOrd="6" destOrd="0" presId="urn:microsoft.com/office/officeart/2005/8/layout/chevron2"/>
    <dgm:cxn modelId="{5B922696-19A1-484E-AA99-B54E0C35DA9A}" type="presParOf" srcId="{B2E6AFFA-82EE-4C5B-871B-7CE9E2573D61}" destId="{4D1B7F81-D893-4477-A6B6-E73AF22AF382}" srcOrd="0" destOrd="0" presId="urn:microsoft.com/office/officeart/2005/8/layout/chevron2"/>
    <dgm:cxn modelId="{952DC722-9B6E-4D50-B953-6A82340D6B01}" type="presParOf" srcId="{B2E6AFFA-82EE-4C5B-871B-7CE9E2573D61}" destId="{A2C6F9BC-1540-4028-8233-FD37AFE899C0}" srcOrd="1" destOrd="0" presId="urn:microsoft.com/office/officeart/2005/8/layout/chevron2"/>
    <dgm:cxn modelId="{83B4327C-EEBA-4D75-81CC-DCE6F2A3D58B}" type="presParOf" srcId="{EAAB0E9B-7440-4475-B661-C06431428C41}" destId="{952EE29C-08EF-4124-B521-1C342A646EDC}" srcOrd="7" destOrd="0" presId="urn:microsoft.com/office/officeart/2005/8/layout/chevron2"/>
    <dgm:cxn modelId="{4D1E647B-54C2-425B-86CD-19CA3AA5DC56}" type="presParOf" srcId="{EAAB0E9B-7440-4475-B661-C06431428C41}" destId="{ED6F9BA3-174D-4A52-8F4F-EBD7B6BCC5C2}" srcOrd="8" destOrd="0" presId="urn:microsoft.com/office/officeart/2005/8/layout/chevron2"/>
    <dgm:cxn modelId="{425DBB0D-4C47-4414-A0F0-8CC17978F699}" type="presParOf" srcId="{ED6F9BA3-174D-4A52-8F4F-EBD7B6BCC5C2}" destId="{A595BDD3-0109-4B6B-A68F-D9E5B33A533A}" srcOrd="0" destOrd="0" presId="urn:microsoft.com/office/officeart/2005/8/layout/chevron2"/>
    <dgm:cxn modelId="{4BADADD0-62B0-431B-82A8-CC780598AE97}" type="presParOf" srcId="{ED6F9BA3-174D-4A52-8F4F-EBD7B6BCC5C2}" destId="{B2E526E1-AEA5-413E-B778-20A5FD0F84B5}" srcOrd="1" destOrd="0" presId="urn:microsoft.com/office/officeart/2005/8/layout/chevron2"/>
    <dgm:cxn modelId="{1944B08E-AB2B-440C-9060-A6255433CEE9}" type="presParOf" srcId="{EAAB0E9B-7440-4475-B661-C06431428C41}" destId="{CD5E0993-BE86-4D6A-A11F-687340345F55}" srcOrd="9" destOrd="0" presId="urn:microsoft.com/office/officeart/2005/8/layout/chevron2"/>
    <dgm:cxn modelId="{3E9E9ACA-A4C0-415C-A25C-EC8012301CD8}" type="presParOf" srcId="{EAAB0E9B-7440-4475-B661-C06431428C41}" destId="{7B8E062E-6715-4D37-A0C3-5599EE719C88}" srcOrd="10" destOrd="0" presId="urn:microsoft.com/office/officeart/2005/8/layout/chevron2"/>
    <dgm:cxn modelId="{4C02BBCD-375B-4BB7-8469-B23EB0ABDC99}" type="presParOf" srcId="{7B8E062E-6715-4D37-A0C3-5599EE719C88}" destId="{D866C4BE-46D6-41EE-AFCD-8975B5E51F8A}" srcOrd="0" destOrd="0" presId="urn:microsoft.com/office/officeart/2005/8/layout/chevron2"/>
    <dgm:cxn modelId="{5DC2D8D0-FBA6-4600-93F0-066FD1AC29AF}" type="presParOf" srcId="{7B8E062E-6715-4D37-A0C3-5599EE719C88}" destId="{6696FA8A-D025-4550-9F70-A287CBD9FD62}" srcOrd="1" destOrd="0" presId="urn:microsoft.com/office/officeart/2005/8/layout/chevron2"/>
    <dgm:cxn modelId="{6604512D-8753-41D8-ACE2-B081A5C65649}" type="presParOf" srcId="{EAAB0E9B-7440-4475-B661-C06431428C41}" destId="{27743B18-B394-4EB3-8895-45B15209650C}" srcOrd="11" destOrd="0" presId="urn:microsoft.com/office/officeart/2005/8/layout/chevron2"/>
    <dgm:cxn modelId="{CC067E1B-FE34-4770-B42B-ADB03BA3F7DB}" type="presParOf" srcId="{EAAB0E9B-7440-4475-B661-C06431428C41}" destId="{CDC9B5C5-7F76-42B3-ABCE-FBC7AA84F5CE}" srcOrd="12" destOrd="0" presId="urn:microsoft.com/office/officeart/2005/8/layout/chevron2"/>
    <dgm:cxn modelId="{15BAC6C5-B85B-4F95-8E21-5C35678BA62F}" type="presParOf" srcId="{CDC9B5C5-7F76-42B3-ABCE-FBC7AA84F5CE}" destId="{2BC1320C-44BC-46A3-AC45-42F7AA5EBC9B}" srcOrd="0" destOrd="0" presId="urn:microsoft.com/office/officeart/2005/8/layout/chevron2"/>
    <dgm:cxn modelId="{143B5165-DC28-414A-AD5A-891CBCA13F7A}" type="presParOf" srcId="{CDC9B5C5-7F76-42B3-ABCE-FBC7AA84F5CE}" destId="{9CA80354-FAE7-4C6D-A9F4-33B65591E6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chemeClr val="accent1">
            <a:lumMod val="75000"/>
          </a:schemeClr>
        </a:solidFill>
      </dgm:spPr>
      <dgm:t>
        <a:bodyPr/>
        <a:lstStyle/>
        <a:p>
          <a:endParaRPr lang="zh-CN" altLang="en-US" dirty="0"/>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dgm:t>
        <a:bodyPr/>
        <a:lstStyle/>
        <a:p>
          <a:r>
            <a:rPr lang="zh-CN" altLang="en-US" b="1" dirty="0" smtClean="0">
              <a:solidFill>
                <a:schemeClr val="tx2"/>
              </a:solidFill>
            </a:rPr>
            <a:t>选题背景</a:t>
          </a:r>
          <a:endParaRPr lang="zh-CN" altLang="en-US" dirty="0"/>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pPr>
        <a:solidFill>
          <a:srgbClr val="0F68B9"/>
        </a:solidFill>
        <a:ln>
          <a:solidFill>
            <a:schemeClr val="accent1">
              <a:lumMod val="75000"/>
            </a:schemeClr>
          </a:solidFill>
        </a:ln>
      </dgm:spPr>
      <dgm:t>
        <a:bodyPr/>
        <a:lstStyle/>
        <a:p>
          <a:endParaRPr lang="zh-CN" altLang="en-US" dirty="0"/>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dgm:t>
        <a:bodyPr/>
        <a:lstStyle/>
        <a:p>
          <a:r>
            <a:rPr lang="zh-CN" altLang="en-US" b="1" dirty="0" smtClean="0">
              <a:solidFill>
                <a:schemeClr val="tx2"/>
              </a:solidFill>
            </a:rPr>
            <a:t>国内外研究现状</a:t>
          </a:r>
          <a:endParaRPr lang="zh-CN" altLang="en-US" dirty="0">
            <a:solidFill>
              <a:srgbClr val="FF0000"/>
            </a:solidFill>
          </a:endParaRPr>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dgm:t>
        <a:bodyPr/>
        <a:lstStyle/>
        <a:p>
          <a:r>
            <a:rPr lang="zh-CN" altLang="en-US" b="1" dirty="0" smtClean="0">
              <a:solidFill>
                <a:schemeClr val="tx2"/>
              </a:solidFill>
            </a:rPr>
            <a:t>研究目的与意义</a:t>
          </a:r>
          <a:endParaRPr lang="zh-CN" altLang="en-US" dirty="0"/>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6D9D05F1-CFF6-4C3D-B25C-9D78CF0D6EA4}">
      <dgm:prSet/>
      <dgm:spPr/>
      <dgm:t>
        <a:bodyPr/>
        <a:lstStyle/>
        <a:p>
          <a:endParaRPr lang="zh-CN" altLang="en-US" dirty="0"/>
        </a:p>
      </dgm:t>
    </dgm:pt>
    <dgm:pt modelId="{7DA72C17-D835-475E-85DB-88DF1BEE06C0}" type="parTrans" cxnId="{F703ACEF-8E3F-4B9B-9E7A-E19EF038191C}">
      <dgm:prSet/>
      <dgm:spPr/>
      <dgm:t>
        <a:bodyPr/>
        <a:lstStyle/>
        <a:p>
          <a:endParaRPr lang="zh-CN" altLang="en-US"/>
        </a:p>
      </dgm:t>
    </dgm:pt>
    <dgm:pt modelId="{BA8BF088-3D55-43FD-B1C6-C9695ECEE3BE}" type="sibTrans" cxnId="{F703ACEF-8E3F-4B9B-9E7A-E19EF038191C}">
      <dgm:prSet/>
      <dgm:spPr/>
      <dgm:t>
        <a:bodyPr/>
        <a:lstStyle/>
        <a:p>
          <a:endParaRPr lang="zh-CN" altLang="en-US"/>
        </a:p>
      </dgm:t>
    </dgm:pt>
    <dgm:pt modelId="{BFEE376F-BA01-45D9-B6D6-37AE9A4DA58F}">
      <dgm:prSet/>
      <dgm:spPr/>
      <dgm:t>
        <a:bodyPr/>
        <a:lstStyle/>
        <a:p>
          <a:endParaRPr lang="zh-CN" altLang="en-US" dirty="0"/>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a:solidFill>
          <a:srgbClr val="FF0000"/>
        </a:solidFill>
      </dgm:spPr>
      <dgm:t>
        <a:bodyPr/>
        <a:lstStyle/>
        <a:p>
          <a:endParaRPr lang="zh-CN" altLang="en-US" dirty="0"/>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dgm:t>
        <a:bodyPr/>
        <a:lstStyle/>
        <a:p>
          <a:endParaRPr lang="zh-CN" altLang="en-US" dirty="0"/>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5B78D3F-8952-4800-9349-6289D4C4053F}">
      <dgm:prSet/>
      <dgm:spPr/>
      <dgm:t>
        <a:bodyPr/>
        <a:lstStyle/>
        <a:p>
          <a:r>
            <a:rPr lang="zh-CN" altLang="en-US" b="1" dirty="0" smtClean="0">
              <a:solidFill>
                <a:schemeClr val="tx2"/>
              </a:solidFill>
            </a:rPr>
            <a:t>研究内容</a:t>
          </a:r>
          <a:endParaRPr lang="zh-CN" altLang="en-US" dirty="0"/>
        </a:p>
      </dgm:t>
    </dgm:pt>
    <dgm:pt modelId="{E38000F5-EDDC-48B2-8B0F-B1A88A0108B8}" type="parTrans" cxnId="{D8EF7000-9A24-42E9-9222-6FCFDCE23558}">
      <dgm:prSet/>
      <dgm:spPr/>
      <dgm:t>
        <a:bodyPr/>
        <a:lstStyle/>
        <a:p>
          <a:endParaRPr lang="zh-CN" altLang="en-US"/>
        </a:p>
      </dgm:t>
    </dgm:pt>
    <dgm:pt modelId="{9A739906-11B7-427C-AB2D-80BB761C0905}" type="sibTrans" cxnId="{D8EF7000-9A24-42E9-9222-6FCFDCE23558}">
      <dgm:prSet/>
      <dgm:spPr/>
      <dgm:t>
        <a:bodyPr/>
        <a:lstStyle/>
        <a:p>
          <a:endParaRPr lang="zh-CN" altLang="en-US"/>
        </a:p>
      </dgm:t>
    </dgm:pt>
    <dgm:pt modelId="{9A216D05-9FEA-44EF-A7D8-D2C9072EAA0C}">
      <dgm:prSet/>
      <dgm:spPr/>
      <dgm:t>
        <a:bodyPr/>
        <a:lstStyle/>
        <a:p>
          <a:r>
            <a:rPr lang="zh-CN" altLang="en-US" b="1" dirty="0" smtClean="0">
              <a:solidFill>
                <a:schemeClr val="tx2"/>
              </a:solidFill>
            </a:rPr>
            <a:t>研究方法</a:t>
          </a:r>
          <a:endParaRPr lang="zh-CN" altLang="en-US" dirty="0"/>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b="1" dirty="0" smtClean="0">
              <a:solidFill>
                <a:srgbClr val="FF0000"/>
              </a:solidFill>
            </a:rPr>
            <a:t>文章框架</a:t>
          </a:r>
          <a:endParaRPr lang="zh-CN" altLang="en-US" dirty="0">
            <a:solidFill>
              <a:srgbClr val="FF0000"/>
            </a:solidFill>
          </a:endParaRPr>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85F25ACD-99B1-4A09-8D6B-BABBFBC5AAE1}">
      <dgm:prSet/>
      <dgm:spPr/>
      <dgm:t>
        <a:bodyPr/>
        <a:lstStyle/>
        <a:p>
          <a:r>
            <a:rPr lang="zh-CN" altLang="en-US" b="1" dirty="0" smtClean="0">
              <a:solidFill>
                <a:schemeClr val="tx2"/>
              </a:solidFill>
            </a:rPr>
            <a:t>参考文献</a:t>
          </a:r>
          <a:endParaRPr lang="zh-CN" altLang="en-US" dirty="0"/>
        </a:p>
      </dgm:t>
    </dgm:pt>
    <dgm:pt modelId="{A5A75B22-1B1A-4A43-9E3A-E024B3209BE0}" type="parTrans" cxnId="{2AA1917D-0A6F-412F-BE7A-32AC2FC1A185}">
      <dgm:prSet/>
      <dgm:spPr/>
      <dgm:t>
        <a:bodyPr/>
        <a:lstStyle/>
        <a:p>
          <a:endParaRPr lang="zh-CN" altLang="en-US"/>
        </a:p>
      </dgm:t>
    </dgm:pt>
    <dgm:pt modelId="{6D3932B2-5317-400B-8E40-6594FDFAFACA}" type="sibTrans" cxnId="{2AA1917D-0A6F-412F-BE7A-32AC2FC1A185}">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7">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7">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7">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7">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7">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7">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7">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7">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7">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7"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7">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7">
        <dgm:presLayoutVars>
          <dgm:bulletEnabled val="1"/>
        </dgm:presLayoutVars>
      </dgm:prSet>
      <dgm:spPr/>
      <dgm:t>
        <a:bodyPr/>
        <a:lstStyle/>
        <a:p>
          <a:endParaRPr lang="zh-CN" altLang="en-US"/>
        </a:p>
      </dgm:t>
    </dgm:pt>
    <dgm:pt modelId="{27743B18-B394-4EB3-8895-45B15209650C}" type="pres">
      <dgm:prSet presAssocID="{7B4B11AE-816C-4B39-93CD-2D792631F286}" presName="sp" presStyleCnt="0"/>
      <dgm:spPr/>
    </dgm:pt>
    <dgm:pt modelId="{CDC9B5C5-7F76-42B3-ABCE-FBC7AA84F5CE}" type="pres">
      <dgm:prSet presAssocID="{656F983A-B580-4D9F-95AB-0F9E370E707E}" presName="composite" presStyleCnt="0"/>
      <dgm:spPr/>
    </dgm:pt>
    <dgm:pt modelId="{2BC1320C-44BC-46A3-AC45-42F7AA5EBC9B}" type="pres">
      <dgm:prSet presAssocID="{656F983A-B580-4D9F-95AB-0F9E370E707E}" presName="parentText" presStyleLbl="alignNode1" presStyleIdx="6" presStyleCnt="7">
        <dgm:presLayoutVars>
          <dgm:chMax val="1"/>
          <dgm:bulletEnabled val="1"/>
        </dgm:presLayoutVars>
      </dgm:prSet>
      <dgm:spPr/>
      <dgm:t>
        <a:bodyPr/>
        <a:lstStyle/>
        <a:p>
          <a:endParaRPr lang="zh-CN" altLang="en-US"/>
        </a:p>
      </dgm:t>
    </dgm:pt>
    <dgm:pt modelId="{9CA80354-FAE7-4C6D-A9F4-33B65591E6AE}" type="pres">
      <dgm:prSet presAssocID="{656F983A-B580-4D9F-95AB-0F9E370E707E}" presName="descendantText" presStyleLbl="alignAcc1" presStyleIdx="6" presStyleCnt="7">
        <dgm:presLayoutVars>
          <dgm:bulletEnabled val="1"/>
        </dgm:presLayoutVars>
      </dgm:prSet>
      <dgm:spPr/>
      <dgm:t>
        <a:bodyPr/>
        <a:lstStyle/>
        <a:p>
          <a:endParaRPr lang="zh-CN" altLang="en-US"/>
        </a:p>
      </dgm:t>
    </dgm:pt>
  </dgm:ptLst>
  <dgm:cxnLst>
    <dgm:cxn modelId="{65BB6188-187B-4FF2-9573-7DBA18202088}" type="presOf" srcId="{85F25ACD-99B1-4A09-8D6B-BABBFBC5AAE1}" destId="{9CA80354-FAE7-4C6D-A9F4-33B65591E6AE}" srcOrd="0" destOrd="0" presId="urn:microsoft.com/office/officeart/2005/8/layout/chevron2"/>
    <dgm:cxn modelId="{FC4F0803-9A69-4A08-90AE-B6A6BD92CC85}" type="presOf" srcId="{95B78D3F-8952-4800-9349-6289D4C4053F}" destId="{A2C6F9BC-1540-4028-8233-FD37AFE899C0}"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1D772BF6-06F7-4651-A029-B4B780961031}" destId="{656F983A-B580-4D9F-95AB-0F9E370E707E}" srcOrd="6" destOrd="0" parTransId="{C5232215-9652-471B-8C3D-82EC9ED941A5}" sibTransId="{F2E136C3-7825-49CA-9A55-2EE7D495BD13}"/>
    <dgm:cxn modelId="{A9F19913-6827-40BD-A931-58419DAE265B}" type="presOf" srcId="{A92AF156-8F18-426F-A4F7-3023E18E22E0}" destId="{FB5F04B6-4EB5-4A24-B0FE-3126F829F4D6}" srcOrd="0" destOrd="0" presId="urn:microsoft.com/office/officeart/2005/8/layout/chevron2"/>
    <dgm:cxn modelId="{FE9003C5-FBA6-4670-B217-9D5B007EF306}" type="presOf" srcId="{656F983A-B580-4D9F-95AB-0F9E370E707E}" destId="{2BC1320C-44BC-46A3-AC45-42F7AA5EBC9B}" srcOrd="0" destOrd="0" presId="urn:microsoft.com/office/officeart/2005/8/layout/chevron2"/>
    <dgm:cxn modelId="{2E8DCC96-CBFA-49DC-B7F7-9A4F575A7EE7}" type="presOf" srcId="{BCF6E94D-ED74-4C6E-BE30-AB8BA6056519}" destId="{6F4B8583-741F-4390-93BA-1C87ED648F99}" srcOrd="0" destOrd="0" presId="urn:microsoft.com/office/officeart/2005/8/layout/chevron2"/>
    <dgm:cxn modelId="{89D69DE5-210D-4F5C-8DC6-18335A8E28B8}" srcId="{BFEE376F-BA01-45D9-B6D6-37AE9A4DA58F}" destId="{9A216D05-9FEA-44EF-A7D8-D2C9072EAA0C}" srcOrd="0" destOrd="0" parTransId="{6B54C1CE-6FBA-470E-8916-778304041D8A}" sibTransId="{650F0AC2-73E6-45DF-BE19-ED5D27541810}"/>
    <dgm:cxn modelId="{C975238B-18AD-4ACD-807E-D94EDFFAE01D}" srcId="{A92AF156-8F18-426F-A4F7-3023E18E22E0}" destId="{4AAF4DD5-8CA8-4925-8225-62F86F409ECE}" srcOrd="0" destOrd="0" parTransId="{E7568739-AB79-47EA-8381-05B30E323402}" sibTransId="{3DD76A18-379C-4EF7-A71D-201160649ECA}"/>
    <dgm:cxn modelId="{D8EF7000-9A24-42E9-9222-6FCFDCE23558}" srcId="{6D9D05F1-CFF6-4C3D-B25C-9D78CF0D6EA4}" destId="{95B78D3F-8952-4800-9349-6289D4C4053F}" srcOrd="0" destOrd="0" parTransId="{E38000F5-EDDC-48B2-8B0F-B1A88A0108B8}" sibTransId="{9A739906-11B7-427C-AB2D-80BB761C0905}"/>
    <dgm:cxn modelId="{458D8AB0-AE49-4F55-B93A-89DF8984608D}" type="presOf" srcId="{2F680339-C139-470E-8931-7BBDCA214C24}" destId="{6C3B9F8B-9366-4491-9EB5-EB82FA449375}" srcOrd="0" destOrd="0" presId="urn:microsoft.com/office/officeart/2005/8/layout/chevron2"/>
    <dgm:cxn modelId="{366631EA-FC1B-439E-9DB1-F5656A6E2B09}" type="presOf" srcId="{BFEE376F-BA01-45D9-B6D6-37AE9A4DA58F}" destId="{A595BDD3-0109-4B6B-A68F-D9E5B33A533A}" srcOrd="0" destOrd="0" presId="urn:microsoft.com/office/officeart/2005/8/layout/chevron2"/>
    <dgm:cxn modelId="{6B1D8C46-3B64-4F01-B298-31F31493F7A5}" srcId="{1D772BF6-06F7-4651-A029-B4B780961031}" destId="{743DC7DA-6D0D-4C14-A415-769EA628D30A}" srcOrd="5" destOrd="0" parTransId="{9B6F457A-BEED-4DD3-AF27-9974EC8B641D}" sibTransId="{7B4B11AE-816C-4B39-93CD-2D792631F286}"/>
    <dgm:cxn modelId="{F703ACEF-8E3F-4B9B-9E7A-E19EF038191C}" srcId="{1D772BF6-06F7-4651-A029-B4B780961031}" destId="{6D9D05F1-CFF6-4C3D-B25C-9D78CF0D6EA4}" srcOrd="3" destOrd="0" parTransId="{7DA72C17-D835-475E-85DB-88DF1BEE06C0}" sibTransId="{BA8BF088-3D55-43FD-B1C6-C9695ECEE3BE}"/>
    <dgm:cxn modelId="{16FFF828-7828-4F0C-92AD-B12724325C25}" type="presOf" srcId="{9A216D05-9FEA-44EF-A7D8-D2C9072EAA0C}" destId="{B2E526E1-AEA5-413E-B778-20A5FD0F84B5}" srcOrd="0" destOrd="0" presId="urn:microsoft.com/office/officeart/2005/8/layout/chevron2"/>
    <dgm:cxn modelId="{67EFB8CA-5CE0-4B6B-89C6-F12C297BF209}" srcId="{1D772BF6-06F7-4651-A029-B4B780961031}" destId="{FFCBA259-DB06-4F99-974C-F6E532CAA7DF}" srcOrd="0" destOrd="0" parTransId="{17BB6BCF-3C42-409D-B4D0-D85A45346A8F}" sibTransId="{CEF5CE5B-FA6C-4C22-A804-AD6C9B618C63}"/>
    <dgm:cxn modelId="{EF6E274B-E05D-48E1-ABB8-A0AD7797C5C3}" srcId="{1D772BF6-06F7-4651-A029-B4B780961031}" destId="{A92AF156-8F18-426F-A4F7-3023E18E22E0}" srcOrd="1" destOrd="0" parTransId="{A4B8FA8C-9974-4531-B8AA-6BD6D18EDBC9}" sibTransId="{31D45809-C054-4D39-878B-9F4B61899BBF}"/>
    <dgm:cxn modelId="{BCF12564-82DF-4B3E-BF2D-D47266CD1E11}" srcId="{1D772BF6-06F7-4651-A029-B4B780961031}" destId="{BFEE376F-BA01-45D9-B6D6-37AE9A4DA58F}" srcOrd="4" destOrd="0" parTransId="{31A7CF4B-A671-45F6-8E91-FE6115D8ADEA}" sibTransId="{FDBA4B70-FB16-4AA0-93CD-4868CDC93305}"/>
    <dgm:cxn modelId="{59BED1A2-6D10-44C7-96EF-0695EE18C11B}" type="presOf" srcId="{FFCBA259-DB06-4F99-974C-F6E532CAA7DF}" destId="{D079A889-7926-42D4-942C-B9541A600B18}" srcOrd="0" destOrd="0" presId="urn:microsoft.com/office/officeart/2005/8/layout/chevron2"/>
    <dgm:cxn modelId="{7D1275CE-9F0F-431C-B7AE-C94535125792}" type="presOf" srcId="{BCBA3779-0D45-4106-852B-71398F803D21}" destId="{6696FA8A-D025-4550-9F70-A287CBD9FD62}" srcOrd="0" destOrd="0" presId="urn:microsoft.com/office/officeart/2005/8/layout/chevron2"/>
    <dgm:cxn modelId="{2AA1917D-0A6F-412F-BE7A-32AC2FC1A185}" srcId="{656F983A-B580-4D9F-95AB-0F9E370E707E}" destId="{85F25ACD-99B1-4A09-8D6B-BABBFBC5AAE1}" srcOrd="0" destOrd="0" parTransId="{A5A75B22-1B1A-4A43-9E3A-E024B3209BE0}" sibTransId="{6D3932B2-5317-400B-8E40-6594FDFAFACA}"/>
    <dgm:cxn modelId="{F681EDC5-00ED-4EA0-824A-264D5E1C12C0}" type="presOf" srcId="{6D9D05F1-CFF6-4C3D-B25C-9D78CF0D6EA4}" destId="{4D1B7F81-D893-4477-A6B6-E73AF22AF382}" srcOrd="0" destOrd="0" presId="urn:microsoft.com/office/officeart/2005/8/layout/chevron2"/>
    <dgm:cxn modelId="{22B98E52-BF52-4D4B-AC0D-4E3F4B9C4A70}" type="presOf" srcId="{743DC7DA-6D0D-4C14-A415-769EA628D30A}" destId="{D866C4BE-46D6-41EE-AFCD-8975B5E51F8A}" srcOrd="0" destOrd="0" presId="urn:microsoft.com/office/officeart/2005/8/layout/chevron2"/>
    <dgm:cxn modelId="{ABCA1D91-71AE-472C-8DD1-EF355F4B204E}" type="presOf" srcId="{145DB69D-F46B-46B9-B03E-089F62E61BB7}" destId="{DE93F313-3056-441E-BF44-08BCF2701DA0}" srcOrd="0" destOrd="0" presId="urn:microsoft.com/office/officeart/2005/8/layout/chevron2"/>
    <dgm:cxn modelId="{B765E949-62C9-4097-AFC3-EFB67210875D}" type="presOf" srcId="{1D772BF6-06F7-4651-A029-B4B780961031}" destId="{EAAB0E9B-7440-4475-B661-C06431428C41}" srcOrd="0" destOrd="0" presId="urn:microsoft.com/office/officeart/2005/8/layout/chevron2"/>
    <dgm:cxn modelId="{8073FA0A-A81B-41BE-A679-2FAAC53BC2A3}" srcId="{1D772BF6-06F7-4651-A029-B4B780961031}" destId="{BCF6E94D-ED74-4C6E-BE30-AB8BA6056519}" srcOrd="2" destOrd="0" parTransId="{9D1DF1BD-32DC-4C3C-8EB4-828E0AFFCF9C}" sibTransId="{3C98A8D0-0F6E-47BD-937C-0B326EBB31F0}"/>
    <dgm:cxn modelId="{DE00CF5A-562C-44A7-B156-E9B314ABF768}" type="presOf" srcId="{4AAF4DD5-8CA8-4925-8225-62F86F409ECE}" destId="{28538A20-80BE-452B-94D6-2A3C2E6EBE5C}" srcOrd="0" destOrd="0" presId="urn:microsoft.com/office/officeart/2005/8/layout/chevron2"/>
    <dgm:cxn modelId="{6E828D9F-52FE-47CB-8EE5-BBE3E22CDA15}" srcId="{BCF6E94D-ED74-4C6E-BE30-AB8BA6056519}" destId="{145DB69D-F46B-46B9-B03E-089F62E61BB7}" srcOrd="0" destOrd="0" parTransId="{ECDBEB9A-E3EA-49E1-ADDE-38D7EE382A63}" sibTransId="{A72F8A1E-646B-4C04-91DF-1D4769031332}"/>
    <dgm:cxn modelId="{1790773A-AD28-4008-B3A3-E8D0B48A9640}" type="presParOf" srcId="{EAAB0E9B-7440-4475-B661-C06431428C41}" destId="{84318386-AC97-41C8-93A1-703E401ECF90}" srcOrd="0" destOrd="0" presId="urn:microsoft.com/office/officeart/2005/8/layout/chevron2"/>
    <dgm:cxn modelId="{5D9B4BDF-FC7D-46A4-B10A-4C1E1C6B32F4}" type="presParOf" srcId="{84318386-AC97-41C8-93A1-703E401ECF90}" destId="{D079A889-7926-42D4-942C-B9541A600B18}" srcOrd="0" destOrd="0" presId="urn:microsoft.com/office/officeart/2005/8/layout/chevron2"/>
    <dgm:cxn modelId="{8328F94B-82F5-4447-AB6F-3F3D5912E64C}" type="presParOf" srcId="{84318386-AC97-41C8-93A1-703E401ECF90}" destId="{6C3B9F8B-9366-4491-9EB5-EB82FA449375}" srcOrd="1" destOrd="0" presId="urn:microsoft.com/office/officeart/2005/8/layout/chevron2"/>
    <dgm:cxn modelId="{E77B9030-0C7A-4813-8A78-036A8EC3A004}" type="presParOf" srcId="{EAAB0E9B-7440-4475-B661-C06431428C41}" destId="{937E4FDE-D525-4661-8FE9-5E0A6D03081E}" srcOrd="1" destOrd="0" presId="urn:microsoft.com/office/officeart/2005/8/layout/chevron2"/>
    <dgm:cxn modelId="{438F55D3-5F60-4570-BB8B-7ECFAB0E55A2}" type="presParOf" srcId="{EAAB0E9B-7440-4475-B661-C06431428C41}" destId="{485F9F22-6CEE-44E1-A7E7-6C07E3037C73}" srcOrd="2" destOrd="0" presId="urn:microsoft.com/office/officeart/2005/8/layout/chevron2"/>
    <dgm:cxn modelId="{58A92099-9977-417C-9CEA-581A60A11374}" type="presParOf" srcId="{485F9F22-6CEE-44E1-A7E7-6C07E3037C73}" destId="{FB5F04B6-4EB5-4A24-B0FE-3126F829F4D6}" srcOrd="0" destOrd="0" presId="urn:microsoft.com/office/officeart/2005/8/layout/chevron2"/>
    <dgm:cxn modelId="{2AA7B6E8-81EE-4EEB-95B3-B3F1968E17F3}" type="presParOf" srcId="{485F9F22-6CEE-44E1-A7E7-6C07E3037C73}" destId="{28538A20-80BE-452B-94D6-2A3C2E6EBE5C}" srcOrd="1" destOrd="0" presId="urn:microsoft.com/office/officeart/2005/8/layout/chevron2"/>
    <dgm:cxn modelId="{D8664F2D-348D-4364-B20C-7AE31DCA964E}" type="presParOf" srcId="{EAAB0E9B-7440-4475-B661-C06431428C41}" destId="{F8663CAE-21D0-44B7-BA01-5ED83B2861F4}" srcOrd="3" destOrd="0" presId="urn:microsoft.com/office/officeart/2005/8/layout/chevron2"/>
    <dgm:cxn modelId="{43BEB21B-91A5-4BD6-AF25-210ED63F2E82}" type="presParOf" srcId="{EAAB0E9B-7440-4475-B661-C06431428C41}" destId="{C2AE3319-AF87-4BA2-9D8B-E9AECD9752C1}" srcOrd="4" destOrd="0" presId="urn:microsoft.com/office/officeart/2005/8/layout/chevron2"/>
    <dgm:cxn modelId="{6CCB36DB-124E-461C-A01A-314C6AA77EC9}" type="presParOf" srcId="{C2AE3319-AF87-4BA2-9D8B-E9AECD9752C1}" destId="{6F4B8583-741F-4390-93BA-1C87ED648F99}" srcOrd="0" destOrd="0" presId="urn:microsoft.com/office/officeart/2005/8/layout/chevron2"/>
    <dgm:cxn modelId="{51D36BC4-C263-424A-A618-BF370C0409B7}" type="presParOf" srcId="{C2AE3319-AF87-4BA2-9D8B-E9AECD9752C1}" destId="{DE93F313-3056-441E-BF44-08BCF2701DA0}" srcOrd="1" destOrd="0" presId="urn:microsoft.com/office/officeart/2005/8/layout/chevron2"/>
    <dgm:cxn modelId="{7E30513D-17C8-40C1-A5E7-16770716F041}" type="presParOf" srcId="{EAAB0E9B-7440-4475-B661-C06431428C41}" destId="{B9D71E73-8073-4EBF-B9D0-74478F2EE089}" srcOrd="5" destOrd="0" presId="urn:microsoft.com/office/officeart/2005/8/layout/chevron2"/>
    <dgm:cxn modelId="{43AA6838-CCC0-4BFD-B44C-DF7286C97543}" type="presParOf" srcId="{EAAB0E9B-7440-4475-B661-C06431428C41}" destId="{B2E6AFFA-82EE-4C5B-871B-7CE9E2573D61}" srcOrd="6" destOrd="0" presId="urn:microsoft.com/office/officeart/2005/8/layout/chevron2"/>
    <dgm:cxn modelId="{3A95392D-0A96-41B9-9C77-4499FD8273E0}" type="presParOf" srcId="{B2E6AFFA-82EE-4C5B-871B-7CE9E2573D61}" destId="{4D1B7F81-D893-4477-A6B6-E73AF22AF382}" srcOrd="0" destOrd="0" presId="urn:microsoft.com/office/officeart/2005/8/layout/chevron2"/>
    <dgm:cxn modelId="{5196F038-BC53-499B-ACCA-6FF345948411}" type="presParOf" srcId="{B2E6AFFA-82EE-4C5B-871B-7CE9E2573D61}" destId="{A2C6F9BC-1540-4028-8233-FD37AFE899C0}" srcOrd="1" destOrd="0" presId="urn:microsoft.com/office/officeart/2005/8/layout/chevron2"/>
    <dgm:cxn modelId="{1F9C41BF-7F89-4A28-8FAE-801661907EE9}" type="presParOf" srcId="{EAAB0E9B-7440-4475-B661-C06431428C41}" destId="{952EE29C-08EF-4124-B521-1C342A646EDC}" srcOrd="7" destOrd="0" presId="urn:microsoft.com/office/officeart/2005/8/layout/chevron2"/>
    <dgm:cxn modelId="{80875054-47B8-4399-8055-449678A2B9B4}" type="presParOf" srcId="{EAAB0E9B-7440-4475-B661-C06431428C41}" destId="{ED6F9BA3-174D-4A52-8F4F-EBD7B6BCC5C2}" srcOrd="8" destOrd="0" presId="urn:microsoft.com/office/officeart/2005/8/layout/chevron2"/>
    <dgm:cxn modelId="{95D51BBB-AA47-4BC5-9F7E-9C9E2C42091B}" type="presParOf" srcId="{ED6F9BA3-174D-4A52-8F4F-EBD7B6BCC5C2}" destId="{A595BDD3-0109-4B6B-A68F-D9E5B33A533A}" srcOrd="0" destOrd="0" presId="urn:microsoft.com/office/officeart/2005/8/layout/chevron2"/>
    <dgm:cxn modelId="{D7D34EBA-7110-4AA1-A473-44280CC95F5E}" type="presParOf" srcId="{ED6F9BA3-174D-4A52-8F4F-EBD7B6BCC5C2}" destId="{B2E526E1-AEA5-413E-B778-20A5FD0F84B5}" srcOrd="1" destOrd="0" presId="urn:microsoft.com/office/officeart/2005/8/layout/chevron2"/>
    <dgm:cxn modelId="{4F6EA167-C011-43E3-ADA7-6438D1CE99DE}" type="presParOf" srcId="{EAAB0E9B-7440-4475-B661-C06431428C41}" destId="{CD5E0993-BE86-4D6A-A11F-687340345F55}" srcOrd="9" destOrd="0" presId="urn:microsoft.com/office/officeart/2005/8/layout/chevron2"/>
    <dgm:cxn modelId="{EEFADF48-38E5-4D72-9056-3A92DD612C33}" type="presParOf" srcId="{EAAB0E9B-7440-4475-B661-C06431428C41}" destId="{7B8E062E-6715-4D37-A0C3-5599EE719C88}" srcOrd="10" destOrd="0" presId="urn:microsoft.com/office/officeart/2005/8/layout/chevron2"/>
    <dgm:cxn modelId="{D7A8D888-DB15-40C2-B28D-DB00D8C76349}" type="presParOf" srcId="{7B8E062E-6715-4D37-A0C3-5599EE719C88}" destId="{D866C4BE-46D6-41EE-AFCD-8975B5E51F8A}" srcOrd="0" destOrd="0" presId="urn:microsoft.com/office/officeart/2005/8/layout/chevron2"/>
    <dgm:cxn modelId="{38BEBB63-006D-4097-9393-3FE016133669}" type="presParOf" srcId="{7B8E062E-6715-4D37-A0C3-5599EE719C88}" destId="{6696FA8A-D025-4550-9F70-A287CBD9FD62}" srcOrd="1" destOrd="0" presId="urn:microsoft.com/office/officeart/2005/8/layout/chevron2"/>
    <dgm:cxn modelId="{F719DF11-4849-4A61-A466-7D11027E654F}" type="presParOf" srcId="{EAAB0E9B-7440-4475-B661-C06431428C41}" destId="{27743B18-B394-4EB3-8895-45B15209650C}" srcOrd="11" destOrd="0" presId="urn:microsoft.com/office/officeart/2005/8/layout/chevron2"/>
    <dgm:cxn modelId="{6C3D814E-3CAB-4631-8297-19E9B1DB5D5E}" type="presParOf" srcId="{EAAB0E9B-7440-4475-B661-C06431428C41}" destId="{CDC9B5C5-7F76-42B3-ABCE-FBC7AA84F5CE}" srcOrd="12" destOrd="0" presId="urn:microsoft.com/office/officeart/2005/8/layout/chevron2"/>
    <dgm:cxn modelId="{4F26755A-5461-4EEB-9D1B-59EB7528B13E}" type="presParOf" srcId="{CDC9B5C5-7F76-42B3-ABCE-FBC7AA84F5CE}" destId="{2BC1320C-44BC-46A3-AC45-42F7AA5EBC9B}" srcOrd="0" destOrd="0" presId="urn:microsoft.com/office/officeart/2005/8/layout/chevron2"/>
    <dgm:cxn modelId="{4493299A-4AA9-4727-BA90-71AAFF3C70E8}" type="presParOf" srcId="{CDC9B5C5-7F76-42B3-ABCE-FBC7AA84F5CE}" destId="{9CA80354-FAE7-4C6D-A9F4-33B65591E6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chemeClr val="accent1">
            <a:lumMod val="75000"/>
          </a:schemeClr>
        </a:solidFill>
      </dgm:spPr>
      <dgm:t>
        <a:bodyPr/>
        <a:lstStyle/>
        <a:p>
          <a:endParaRPr lang="zh-CN" altLang="en-US" dirty="0"/>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dgm:t>
        <a:bodyPr/>
        <a:lstStyle/>
        <a:p>
          <a:r>
            <a:rPr lang="zh-CN" altLang="en-US" b="1" dirty="0" smtClean="0">
              <a:solidFill>
                <a:schemeClr val="tx2"/>
              </a:solidFill>
            </a:rPr>
            <a:t>选题背景</a:t>
          </a:r>
          <a:endParaRPr lang="zh-CN" altLang="en-US" dirty="0"/>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pPr>
        <a:solidFill>
          <a:srgbClr val="0F68B9"/>
        </a:solidFill>
        <a:ln>
          <a:solidFill>
            <a:schemeClr val="accent1">
              <a:lumMod val="75000"/>
            </a:schemeClr>
          </a:solidFill>
        </a:ln>
      </dgm:spPr>
      <dgm:t>
        <a:bodyPr/>
        <a:lstStyle/>
        <a:p>
          <a:endParaRPr lang="zh-CN" altLang="en-US" dirty="0"/>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dgm:t>
        <a:bodyPr/>
        <a:lstStyle/>
        <a:p>
          <a:r>
            <a:rPr lang="zh-CN" altLang="en-US" b="1" dirty="0" smtClean="0">
              <a:solidFill>
                <a:schemeClr val="tx2"/>
              </a:solidFill>
            </a:rPr>
            <a:t>国内外研究现状</a:t>
          </a:r>
          <a:endParaRPr lang="zh-CN" altLang="en-US" dirty="0">
            <a:solidFill>
              <a:srgbClr val="FF0000"/>
            </a:solidFill>
          </a:endParaRPr>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dgm:t>
        <a:bodyPr/>
        <a:lstStyle/>
        <a:p>
          <a:r>
            <a:rPr lang="zh-CN" altLang="en-US" b="1" dirty="0" smtClean="0">
              <a:solidFill>
                <a:schemeClr val="tx2"/>
              </a:solidFill>
            </a:rPr>
            <a:t>研究目的与意义</a:t>
          </a:r>
          <a:endParaRPr lang="zh-CN" altLang="en-US" dirty="0"/>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6D9D05F1-CFF6-4C3D-B25C-9D78CF0D6EA4}">
      <dgm:prSet/>
      <dgm:spPr/>
      <dgm:t>
        <a:bodyPr/>
        <a:lstStyle/>
        <a:p>
          <a:endParaRPr lang="zh-CN" altLang="en-US" dirty="0"/>
        </a:p>
      </dgm:t>
    </dgm:pt>
    <dgm:pt modelId="{7DA72C17-D835-475E-85DB-88DF1BEE06C0}" type="parTrans" cxnId="{F703ACEF-8E3F-4B9B-9E7A-E19EF038191C}">
      <dgm:prSet/>
      <dgm:spPr/>
      <dgm:t>
        <a:bodyPr/>
        <a:lstStyle/>
        <a:p>
          <a:endParaRPr lang="zh-CN" altLang="en-US"/>
        </a:p>
      </dgm:t>
    </dgm:pt>
    <dgm:pt modelId="{BA8BF088-3D55-43FD-B1C6-C9695ECEE3BE}" type="sibTrans" cxnId="{F703ACEF-8E3F-4B9B-9E7A-E19EF038191C}">
      <dgm:prSet/>
      <dgm:spPr/>
      <dgm:t>
        <a:bodyPr/>
        <a:lstStyle/>
        <a:p>
          <a:endParaRPr lang="zh-CN" altLang="en-US"/>
        </a:p>
      </dgm:t>
    </dgm:pt>
    <dgm:pt modelId="{BFEE376F-BA01-45D9-B6D6-37AE9A4DA58F}">
      <dgm:prSet/>
      <dgm:spPr/>
      <dgm:t>
        <a:bodyPr/>
        <a:lstStyle/>
        <a:p>
          <a:endParaRPr lang="zh-CN" altLang="en-US" dirty="0"/>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dgm:t>
        <a:bodyPr/>
        <a:lstStyle/>
        <a:p>
          <a:endParaRPr lang="zh-CN" altLang="en-US" dirty="0"/>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a:solidFill>
          <a:srgbClr val="FF0000"/>
        </a:solidFill>
      </dgm:spPr>
      <dgm:t>
        <a:bodyPr/>
        <a:lstStyle/>
        <a:p>
          <a:endParaRPr lang="zh-CN" altLang="en-US" dirty="0"/>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5B78D3F-8952-4800-9349-6289D4C4053F}">
      <dgm:prSet/>
      <dgm:spPr/>
      <dgm:t>
        <a:bodyPr/>
        <a:lstStyle/>
        <a:p>
          <a:r>
            <a:rPr lang="zh-CN" altLang="en-US" b="1" dirty="0" smtClean="0">
              <a:solidFill>
                <a:schemeClr val="tx2"/>
              </a:solidFill>
            </a:rPr>
            <a:t>研究内容</a:t>
          </a:r>
          <a:endParaRPr lang="zh-CN" altLang="en-US" dirty="0"/>
        </a:p>
      </dgm:t>
    </dgm:pt>
    <dgm:pt modelId="{E38000F5-EDDC-48B2-8B0F-B1A88A0108B8}" type="parTrans" cxnId="{D8EF7000-9A24-42E9-9222-6FCFDCE23558}">
      <dgm:prSet/>
      <dgm:spPr/>
      <dgm:t>
        <a:bodyPr/>
        <a:lstStyle/>
        <a:p>
          <a:endParaRPr lang="zh-CN" altLang="en-US"/>
        </a:p>
      </dgm:t>
    </dgm:pt>
    <dgm:pt modelId="{9A739906-11B7-427C-AB2D-80BB761C0905}" type="sibTrans" cxnId="{D8EF7000-9A24-42E9-9222-6FCFDCE23558}">
      <dgm:prSet/>
      <dgm:spPr/>
      <dgm:t>
        <a:bodyPr/>
        <a:lstStyle/>
        <a:p>
          <a:endParaRPr lang="zh-CN" altLang="en-US"/>
        </a:p>
      </dgm:t>
    </dgm:pt>
    <dgm:pt modelId="{9A216D05-9FEA-44EF-A7D8-D2C9072EAA0C}">
      <dgm:prSet/>
      <dgm:spPr/>
      <dgm:t>
        <a:bodyPr/>
        <a:lstStyle/>
        <a:p>
          <a:r>
            <a:rPr lang="zh-CN" altLang="en-US" b="1" dirty="0" smtClean="0">
              <a:solidFill>
                <a:schemeClr val="tx2"/>
              </a:solidFill>
            </a:rPr>
            <a:t>研究方法</a:t>
          </a:r>
          <a:endParaRPr lang="zh-CN" altLang="en-US" dirty="0"/>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b="1" dirty="0" smtClean="0">
              <a:solidFill>
                <a:schemeClr val="tx2"/>
              </a:solidFill>
            </a:rPr>
            <a:t>文章框架</a:t>
          </a:r>
          <a:endParaRPr lang="zh-CN" altLang="en-US" dirty="0"/>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85F25ACD-99B1-4A09-8D6B-BABBFBC5AAE1}">
      <dgm:prSet/>
      <dgm:spPr/>
      <dgm:t>
        <a:bodyPr/>
        <a:lstStyle/>
        <a:p>
          <a:r>
            <a:rPr lang="zh-CN" altLang="en-US" b="1" dirty="0" smtClean="0">
              <a:solidFill>
                <a:srgbClr val="FF0000"/>
              </a:solidFill>
            </a:rPr>
            <a:t>参考文献</a:t>
          </a:r>
          <a:endParaRPr lang="zh-CN" altLang="en-US" dirty="0">
            <a:solidFill>
              <a:srgbClr val="FF0000"/>
            </a:solidFill>
          </a:endParaRPr>
        </a:p>
      </dgm:t>
    </dgm:pt>
    <dgm:pt modelId="{A5A75B22-1B1A-4A43-9E3A-E024B3209BE0}" type="parTrans" cxnId="{2AA1917D-0A6F-412F-BE7A-32AC2FC1A185}">
      <dgm:prSet/>
      <dgm:spPr/>
      <dgm:t>
        <a:bodyPr/>
        <a:lstStyle/>
        <a:p>
          <a:endParaRPr lang="zh-CN" altLang="en-US"/>
        </a:p>
      </dgm:t>
    </dgm:pt>
    <dgm:pt modelId="{6D3932B2-5317-400B-8E40-6594FDFAFACA}" type="sibTrans" cxnId="{2AA1917D-0A6F-412F-BE7A-32AC2FC1A185}">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7">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7">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7">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7">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7">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7">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7">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7">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7">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7"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7">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7">
        <dgm:presLayoutVars>
          <dgm:bulletEnabled val="1"/>
        </dgm:presLayoutVars>
      </dgm:prSet>
      <dgm:spPr/>
      <dgm:t>
        <a:bodyPr/>
        <a:lstStyle/>
        <a:p>
          <a:endParaRPr lang="zh-CN" altLang="en-US"/>
        </a:p>
      </dgm:t>
    </dgm:pt>
    <dgm:pt modelId="{27743B18-B394-4EB3-8895-45B15209650C}" type="pres">
      <dgm:prSet presAssocID="{7B4B11AE-816C-4B39-93CD-2D792631F286}" presName="sp" presStyleCnt="0"/>
      <dgm:spPr/>
    </dgm:pt>
    <dgm:pt modelId="{CDC9B5C5-7F76-42B3-ABCE-FBC7AA84F5CE}" type="pres">
      <dgm:prSet presAssocID="{656F983A-B580-4D9F-95AB-0F9E370E707E}" presName="composite" presStyleCnt="0"/>
      <dgm:spPr/>
    </dgm:pt>
    <dgm:pt modelId="{2BC1320C-44BC-46A3-AC45-42F7AA5EBC9B}" type="pres">
      <dgm:prSet presAssocID="{656F983A-B580-4D9F-95AB-0F9E370E707E}" presName="parentText" presStyleLbl="alignNode1" presStyleIdx="6" presStyleCnt="7">
        <dgm:presLayoutVars>
          <dgm:chMax val="1"/>
          <dgm:bulletEnabled val="1"/>
        </dgm:presLayoutVars>
      </dgm:prSet>
      <dgm:spPr/>
      <dgm:t>
        <a:bodyPr/>
        <a:lstStyle/>
        <a:p>
          <a:endParaRPr lang="zh-CN" altLang="en-US"/>
        </a:p>
      </dgm:t>
    </dgm:pt>
    <dgm:pt modelId="{9CA80354-FAE7-4C6D-A9F4-33B65591E6AE}" type="pres">
      <dgm:prSet presAssocID="{656F983A-B580-4D9F-95AB-0F9E370E707E}" presName="descendantText" presStyleLbl="alignAcc1" presStyleIdx="6" presStyleCnt="7">
        <dgm:presLayoutVars>
          <dgm:bulletEnabled val="1"/>
        </dgm:presLayoutVars>
      </dgm:prSet>
      <dgm:spPr/>
      <dgm:t>
        <a:bodyPr/>
        <a:lstStyle/>
        <a:p>
          <a:endParaRPr lang="zh-CN" altLang="en-US"/>
        </a:p>
      </dgm:t>
    </dgm:pt>
  </dgm:ptLst>
  <dgm:cxnLst>
    <dgm:cxn modelId="{7A67700D-52EE-4C14-9443-AC55A9E9C7B4}" type="presOf" srcId="{95B78D3F-8952-4800-9349-6289D4C4053F}" destId="{A2C6F9BC-1540-4028-8233-FD37AFE899C0}" srcOrd="0" destOrd="0" presId="urn:microsoft.com/office/officeart/2005/8/layout/chevron2"/>
    <dgm:cxn modelId="{2DDBBA64-2BC4-4B54-8E02-CDC697F1433B}" type="presOf" srcId="{FFCBA259-DB06-4F99-974C-F6E532CAA7DF}" destId="{D079A889-7926-42D4-942C-B9541A600B18}"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2214F7CF-2317-452D-AAC9-56CCA40355BE}" type="presOf" srcId="{BCBA3779-0D45-4106-852B-71398F803D21}" destId="{6696FA8A-D025-4550-9F70-A287CBD9FD62}" srcOrd="0" destOrd="0" presId="urn:microsoft.com/office/officeart/2005/8/layout/chevron2"/>
    <dgm:cxn modelId="{6814CD9B-D3F9-4209-9EDA-ACFC466B33A5}" type="presOf" srcId="{BFEE376F-BA01-45D9-B6D6-37AE9A4DA58F}" destId="{A595BDD3-0109-4B6B-A68F-D9E5B33A533A}" srcOrd="0" destOrd="0" presId="urn:microsoft.com/office/officeart/2005/8/layout/chevron2"/>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1D772BF6-06F7-4651-A029-B4B780961031}" destId="{656F983A-B580-4D9F-95AB-0F9E370E707E}" srcOrd="6" destOrd="0" parTransId="{C5232215-9652-471B-8C3D-82EC9ED941A5}" sibTransId="{F2E136C3-7825-49CA-9A55-2EE7D495BD13}"/>
    <dgm:cxn modelId="{B673EA45-F836-4E35-8BD8-5E41B895738D}" type="presOf" srcId="{4AAF4DD5-8CA8-4925-8225-62F86F409ECE}" destId="{28538A20-80BE-452B-94D6-2A3C2E6EBE5C}" srcOrd="0" destOrd="0" presId="urn:microsoft.com/office/officeart/2005/8/layout/chevron2"/>
    <dgm:cxn modelId="{89D69DE5-210D-4F5C-8DC6-18335A8E28B8}" srcId="{BFEE376F-BA01-45D9-B6D6-37AE9A4DA58F}" destId="{9A216D05-9FEA-44EF-A7D8-D2C9072EAA0C}" srcOrd="0" destOrd="0" parTransId="{6B54C1CE-6FBA-470E-8916-778304041D8A}" sibTransId="{650F0AC2-73E6-45DF-BE19-ED5D27541810}"/>
    <dgm:cxn modelId="{C975238B-18AD-4ACD-807E-D94EDFFAE01D}" srcId="{A92AF156-8F18-426F-A4F7-3023E18E22E0}" destId="{4AAF4DD5-8CA8-4925-8225-62F86F409ECE}" srcOrd="0" destOrd="0" parTransId="{E7568739-AB79-47EA-8381-05B30E323402}" sibTransId="{3DD76A18-379C-4EF7-A71D-201160649ECA}"/>
    <dgm:cxn modelId="{E427F091-CC0E-4250-B782-086DEBAA0703}" type="presOf" srcId="{85F25ACD-99B1-4A09-8D6B-BABBFBC5AAE1}" destId="{9CA80354-FAE7-4C6D-A9F4-33B65591E6AE}" srcOrd="0" destOrd="0" presId="urn:microsoft.com/office/officeart/2005/8/layout/chevron2"/>
    <dgm:cxn modelId="{780852EC-D416-44A3-9653-C5231F84A1F9}" type="presOf" srcId="{2F680339-C139-470E-8931-7BBDCA214C24}" destId="{6C3B9F8B-9366-4491-9EB5-EB82FA449375}" srcOrd="0" destOrd="0" presId="urn:microsoft.com/office/officeart/2005/8/layout/chevron2"/>
    <dgm:cxn modelId="{D8EF7000-9A24-42E9-9222-6FCFDCE23558}" srcId="{6D9D05F1-CFF6-4C3D-B25C-9D78CF0D6EA4}" destId="{95B78D3F-8952-4800-9349-6289D4C4053F}" srcOrd="0" destOrd="0" parTransId="{E38000F5-EDDC-48B2-8B0F-B1A88A0108B8}" sibTransId="{9A739906-11B7-427C-AB2D-80BB761C0905}"/>
    <dgm:cxn modelId="{6B1D8C46-3B64-4F01-B298-31F31493F7A5}" srcId="{1D772BF6-06F7-4651-A029-B4B780961031}" destId="{743DC7DA-6D0D-4C14-A415-769EA628D30A}" srcOrd="5" destOrd="0" parTransId="{9B6F457A-BEED-4DD3-AF27-9974EC8B641D}" sibTransId="{7B4B11AE-816C-4B39-93CD-2D792631F286}"/>
    <dgm:cxn modelId="{F703ACEF-8E3F-4B9B-9E7A-E19EF038191C}" srcId="{1D772BF6-06F7-4651-A029-B4B780961031}" destId="{6D9D05F1-CFF6-4C3D-B25C-9D78CF0D6EA4}" srcOrd="3" destOrd="0" parTransId="{7DA72C17-D835-475E-85DB-88DF1BEE06C0}" sibTransId="{BA8BF088-3D55-43FD-B1C6-C9695ECEE3BE}"/>
    <dgm:cxn modelId="{0D390FEF-1F98-4F9A-8F9B-40BC14832A8B}" type="presOf" srcId="{A92AF156-8F18-426F-A4F7-3023E18E22E0}" destId="{FB5F04B6-4EB5-4A24-B0FE-3126F829F4D6}" srcOrd="0" destOrd="0" presId="urn:microsoft.com/office/officeart/2005/8/layout/chevron2"/>
    <dgm:cxn modelId="{67EFB8CA-5CE0-4B6B-89C6-F12C297BF209}" srcId="{1D772BF6-06F7-4651-A029-B4B780961031}" destId="{FFCBA259-DB06-4F99-974C-F6E532CAA7DF}" srcOrd="0" destOrd="0" parTransId="{17BB6BCF-3C42-409D-B4D0-D85A45346A8F}" sibTransId="{CEF5CE5B-FA6C-4C22-A804-AD6C9B618C63}"/>
    <dgm:cxn modelId="{EF6E274B-E05D-48E1-ABB8-A0AD7797C5C3}" srcId="{1D772BF6-06F7-4651-A029-B4B780961031}" destId="{A92AF156-8F18-426F-A4F7-3023E18E22E0}" srcOrd="1" destOrd="0" parTransId="{A4B8FA8C-9974-4531-B8AA-6BD6D18EDBC9}" sibTransId="{31D45809-C054-4D39-878B-9F4B61899BBF}"/>
    <dgm:cxn modelId="{1FFC10CE-6C15-40D5-A9CE-74A9F40E487B}" type="presOf" srcId="{743DC7DA-6D0D-4C14-A415-769EA628D30A}" destId="{D866C4BE-46D6-41EE-AFCD-8975B5E51F8A}" srcOrd="0" destOrd="0" presId="urn:microsoft.com/office/officeart/2005/8/layout/chevron2"/>
    <dgm:cxn modelId="{BCF12564-82DF-4B3E-BF2D-D47266CD1E11}" srcId="{1D772BF6-06F7-4651-A029-B4B780961031}" destId="{BFEE376F-BA01-45D9-B6D6-37AE9A4DA58F}" srcOrd="4" destOrd="0" parTransId="{31A7CF4B-A671-45F6-8E91-FE6115D8ADEA}" sibTransId="{FDBA4B70-FB16-4AA0-93CD-4868CDC93305}"/>
    <dgm:cxn modelId="{D89AC86A-FEF6-462F-B443-5B077498477B}" type="presOf" srcId="{6D9D05F1-CFF6-4C3D-B25C-9D78CF0D6EA4}" destId="{4D1B7F81-D893-4477-A6B6-E73AF22AF382}" srcOrd="0" destOrd="0" presId="urn:microsoft.com/office/officeart/2005/8/layout/chevron2"/>
    <dgm:cxn modelId="{CAA5B7C7-7676-41CB-A598-150641B2649A}" type="presOf" srcId="{145DB69D-F46B-46B9-B03E-089F62E61BB7}" destId="{DE93F313-3056-441E-BF44-08BCF2701DA0}" srcOrd="0" destOrd="0" presId="urn:microsoft.com/office/officeart/2005/8/layout/chevron2"/>
    <dgm:cxn modelId="{20CF6B46-79AF-41F0-930C-6BBBF89BAA8A}" type="presOf" srcId="{9A216D05-9FEA-44EF-A7D8-D2C9072EAA0C}" destId="{B2E526E1-AEA5-413E-B778-20A5FD0F84B5}" srcOrd="0" destOrd="0" presId="urn:microsoft.com/office/officeart/2005/8/layout/chevron2"/>
    <dgm:cxn modelId="{2AA1917D-0A6F-412F-BE7A-32AC2FC1A185}" srcId="{656F983A-B580-4D9F-95AB-0F9E370E707E}" destId="{85F25ACD-99B1-4A09-8D6B-BABBFBC5AAE1}" srcOrd="0" destOrd="0" parTransId="{A5A75B22-1B1A-4A43-9E3A-E024B3209BE0}" sibTransId="{6D3932B2-5317-400B-8E40-6594FDFAFACA}"/>
    <dgm:cxn modelId="{76FEADC7-DC34-4745-9257-56CCB4B4C6F3}" type="presOf" srcId="{BCF6E94D-ED74-4C6E-BE30-AB8BA6056519}" destId="{6F4B8583-741F-4390-93BA-1C87ED648F99}" srcOrd="0" destOrd="0" presId="urn:microsoft.com/office/officeart/2005/8/layout/chevron2"/>
    <dgm:cxn modelId="{AE1DE0BF-7200-4531-8286-55AAE4EF7DF3}" type="presOf" srcId="{656F983A-B580-4D9F-95AB-0F9E370E707E}" destId="{2BC1320C-44BC-46A3-AC45-42F7AA5EBC9B}" srcOrd="0" destOrd="0" presId="urn:microsoft.com/office/officeart/2005/8/layout/chevron2"/>
    <dgm:cxn modelId="{56C91636-01B7-46F1-9ECF-2FD1FD1BCDF6}" type="presOf" srcId="{1D772BF6-06F7-4651-A029-B4B780961031}" destId="{EAAB0E9B-7440-4475-B661-C06431428C41}" srcOrd="0" destOrd="0" presId="urn:microsoft.com/office/officeart/2005/8/layout/chevron2"/>
    <dgm:cxn modelId="{8073FA0A-A81B-41BE-A679-2FAAC53BC2A3}" srcId="{1D772BF6-06F7-4651-A029-B4B780961031}" destId="{BCF6E94D-ED74-4C6E-BE30-AB8BA6056519}" srcOrd="2" destOrd="0" parTransId="{9D1DF1BD-32DC-4C3C-8EB4-828E0AFFCF9C}" sibTransId="{3C98A8D0-0F6E-47BD-937C-0B326EBB31F0}"/>
    <dgm:cxn modelId="{6E828D9F-52FE-47CB-8EE5-BBE3E22CDA15}" srcId="{BCF6E94D-ED74-4C6E-BE30-AB8BA6056519}" destId="{145DB69D-F46B-46B9-B03E-089F62E61BB7}" srcOrd="0" destOrd="0" parTransId="{ECDBEB9A-E3EA-49E1-ADDE-38D7EE382A63}" sibTransId="{A72F8A1E-646B-4C04-91DF-1D4769031332}"/>
    <dgm:cxn modelId="{CEA454B3-D64A-4483-87D0-5A04D2BF7AEF}" type="presParOf" srcId="{EAAB0E9B-7440-4475-B661-C06431428C41}" destId="{84318386-AC97-41C8-93A1-703E401ECF90}" srcOrd="0" destOrd="0" presId="urn:microsoft.com/office/officeart/2005/8/layout/chevron2"/>
    <dgm:cxn modelId="{903EDDBB-EE88-402F-9210-A24ED2524847}" type="presParOf" srcId="{84318386-AC97-41C8-93A1-703E401ECF90}" destId="{D079A889-7926-42D4-942C-B9541A600B18}" srcOrd="0" destOrd="0" presId="urn:microsoft.com/office/officeart/2005/8/layout/chevron2"/>
    <dgm:cxn modelId="{34C73D87-EF29-4724-90BE-E40AEB8122C5}" type="presParOf" srcId="{84318386-AC97-41C8-93A1-703E401ECF90}" destId="{6C3B9F8B-9366-4491-9EB5-EB82FA449375}" srcOrd="1" destOrd="0" presId="urn:microsoft.com/office/officeart/2005/8/layout/chevron2"/>
    <dgm:cxn modelId="{3576D00F-D824-428C-8454-D6ECF4090160}" type="presParOf" srcId="{EAAB0E9B-7440-4475-B661-C06431428C41}" destId="{937E4FDE-D525-4661-8FE9-5E0A6D03081E}" srcOrd="1" destOrd="0" presId="urn:microsoft.com/office/officeart/2005/8/layout/chevron2"/>
    <dgm:cxn modelId="{F32A5B55-8458-4022-BAC3-5A200A9541B0}" type="presParOf" srcId="{EAAB0E9B-7440-4475-B661-C06431428C41}" destId="{485F9F22-6CEE-44E1-A7E7-6C07E3037C73}" srcOrd="2" destOrd="0" presId="urn:microsoft.com/office/officeart/2005/8/layout/chevron2"/>
    <dgm:cxn modelId="{C3031481-0BCB-45E5-8943-6E188BE0A026}" type="presParOf" srcId="{485F9F22-6CEE-44E1-A7E7-6C07E3037C73}" destId="{FB5F04B6-4EB5-4A24-B0FE-3126F829F4D6}" srcOrd="0" destOrd="0" presId="urn:microsoft.com/office/officeart/2005/8/layout/chevron2"/>
    <dgm:cxn modelId="{A948F5C4-22EC-4B9C-A4FD-E73495D45E98}" type="presParOf" srcId="{485F9F22-6CEE-44E1-A7E7-6C07E3037C73}" destId="{28538A20-80BE-452B-94D6-2A3C2E6EBE5C}" srcOrd="1" destOrd="0" presId="urn:microsoft.com/office/officeart/2005/8/layout/chevron2"/>
    <dgm:cxn modelId="{E3A61B0C-8ACF-4E7B-9135-E4CB3BD47871}" type="presParOf" srcId="{EAAB0E9B-7440-4475-B661-C06431428C41}" destId="{F8663CAE-21D0-44B7-BA01-5ED83B2861F4}" srcOrd="3" destOrd="0" presId="urn:microsoft.com/office/officeart/2005/8/layout/chevron2"/>
    <dgm:cxn modelId="{4A55BF8E-49E1-4790-9DA6-D0D64B8A8082}" type="presParOf" srcId="{EAAB0E9B-7440-4475-B661-C06431428C41}" destId="{C2AE3319-AF87-4BA2-9D8B-E9AECD9752C1}" srcOrd="4" destOrd="0" presId="urn:microsoft.com/office/officeart/2005/8/layout/chevron2"/>
    <dgm:cxn modelId="{71715963-A26D-41E0-BAD1-96FBD8F8255A}" type="presParOf" srcId="{C2AE3319-AF87-4BA2-9D8B-E9AECD9752C1}" destId="{6F4B8583-741F-4390-93BA-1C87ED648F99}" srcOrd="0" destOrd="0" presId="urn:microsoft.com/office/officeart/2005/8/layout/chevron2"/>
    <dgm:cxn modelId="{CE05C1D0-0344-47D0-988B-9265FF2CDF0C}" type="presParOf" srcId="{C2AE3319-AF87-4BA2-9D8B-E9AECD9752C1}" destId="{DE93F313-3056-441E-BF44-08BCF2701DA0}" srcOrd="1" destOrd="0" presId="urn:microsoft.com/office/officeart/2005/8/layout/chevron2"/>
    <dgm:cxn modelId="{31CA83E9-6DD7-461E-AA81-DF8E235B21F6}" type="presParOf" srcId="{EAAB0E9B-7440-4475-B661-C06431428C41}" destId="{B9D71E73-8073-4EBF-B9D0-74478F2EE089}" srcOrd="5" destOrd="0" presId="urn:microsoft.com/office/officeart/2005/8/layout/chevron2"/>
    <dgm:cxn modelId="{F4C6E746-9F77-445C-B5B4-3CDDE730E21B}" type="presParOf" srcId="{EAAB0E9B-7440-4475-B661-C06431428C41}" destId="{B2E6AFFA-82EE-4C5B-871B-7CE9E2573D61}" srcOrd="6" destOrd="0" presId="urn:microsoft.com/office/officeart/2005/8/layout/chevron2"/>
    <dgm:cxn modelId="{80A5B815-DC85-4487-8236-298219620A64}" type="presParOf" srcId="{B2E6AFFA-82EE-4C5B-871B-7CE9E2573D61}" destId="{4D1B7F81-D893-4477-A6B6-E73AF22AF382}" srcOrd="0" destOrd="0" presId="urn:microsoft.com/office/officeart/2005/8/layout/chevron2"/>
    <dgm:cxn modelId="{4418633C-A6FF-4196-8938-7CB069FCF3DC}" type="presParOf" srcId="{B2E6AFFA-82EE-4C5B-871B-7CE9E2573D61}" destId="{A2C6F9BC-1540-4028-8233-FD37AFE899C0}" srcOrd="1" destOrd="0" presId="urn:microsoft.com/office/officeart/2005/8/layout/chevron2"/>
    <dgm:cxn modelId="{D6529807-963F-4BD7-AA9F-141297720652}" type="presParOf" srcId="{EAAB0E9B-7440-4475-B661-C06431428C41}" destId="{952EE29C-08EF-4124-B521-1C342A646EDC}" srcOrd="7" destOrd="0" presId="urn:microsoft.com/office/officeart/2005/8/layout/chevron2"/>
    <dgm:cxn modelId="{FE3538CB-E5AE-46DA-8686-31487EF80380}" type="presParOf" srcId="{EAAB0E9B-7440-4475-B661-C06431428C41}" destId="{ED6F9BA3-174D-4A52-8F4F-EBD7B6BCC5C2}" srcOrd="8" destOrd="0" presId="urn:microsoft.com/office/officeart/2005/8/layout/chevron2"/>
    <dgm:cxn modelId="{BF004CB4-ABB2-4E19-9DB4-9674C6F7D245}" type="presParOf" srcId="{ED6F9BA3-174D-4A52-8F4F-EBD7B6BCC5C2}" destId="{A595BDD3-0109-4B6B-A68F-D9E5B33A533A}" srcOrd="0" destOrd="0" presId="urn:microsoft.com/office/officeart/2005/8/layout/chevron2"/>
    <dgm:cxn modelId="{70659E87-B1B1-49C2-ADC3-687DBC37905B}" type="presParOf" srcId="{ED6F9BA3-174D-4A52-8F4F-EBD7B6BCC5C2}" destId="{B2E526E1-AEA5-413E-B778-20A5FD0F84B5}" srcOrd="1" destOrd="0" presId="urn:microsoft.com/office/officeart/2005/8/layout/chevron2"/>
    <dgm:cxn modelId="{02628575-8E77-4AEB-89B3-CD6978690C3E}" type="presParOf" srcId="{EAAB0E9B-7440-4475-B661-C06431428C41}" destId="{CD5E0993-BE86-4D6A-A11F-687340345F55}" srcOrd="9" destOrd="0" presId="urn:microsoft.com/office/officeart/2005/8/layout/chevron2"/>
    <dgm:cxn modelId="{68108C23-3868-48D2-8BEE-884752D6E679}" type="presParOf" srcId="{EAAB0E9B-7440-4475-B661-C06431428C41}" destId="{7B8E062E-6715-4D37-A0C3-5599EE719C88}" srcOrd="10" destOrd="0" presId="urn:microsoft.com/office/officeart/2005/8/layout/chevron2"/>
    <dgm:cxn modelId="{C2B6A9B4-D18A-4BDB-9BCB-7D8F7EB3007C}" type="presParOf" srcId="{7B8E062E-6715-4D37-A0C3-5599EE719C88}" destId="{D866C4BE-46D6-41EE-AFCD-8975B5E51F8A}" srcOrd="0" destOrd="0" presId="urn:microsoft.com/office/officeart/2005/8/layout/chevron2"/>
    <dgm:cxn modelId="{C8606794-EAF0-48B3-8D31-1DBAE1394B46}" type="presParOf" srcId="{7B8E062E-6715-4D37-A0C3-5599EE719C88}" destId="{6696FA8A-D025-4550-9F70-A287CBD9FD62}" srcOrd="1" destOrd="0" presId="urn:microsoft.com/office/officeart/2005/8/layout/chevron2"/>
    <dgm:cxn modelId="{69ED2F98-7A28-4DC3-819D-44958A561189}" type="presParOf" srcId="{EAAB0E9B-7440-4475-B661-C06431428C41}" destId="{27743B18-B394-4EB3-8895-45B15209650C}" srcOrd="11" destOrd="0" presId="urn:microsoft.com/office/officeart/2005/8/layout/chevron2"/>
    <dgm:cxn modelId="{2F3EBCB7-4686-47D4-A869-C1AC98B779E5}" type="presParOf" srcId="{EAAB0E9B-7440-4475-B661-C06431428C41}" destId="{CDC9B5C5-7F76-42B3-ABCE-FBC7AA84F5CE}" srcOrd="12" destOrd="0" presId="urn:microsoft.com/office/officeart/2005/8/layout/chevron2"/>
    <dgm:cxn modelId="{C9F7E107-CA89-47ED-8A4B-8551F0B9FB12}" type="presParOf" srcId="{CDC9B5C5-7F76-42B3-ABCE-FBC7AA84F5CE}" destId="{2BC1320C-44BC-46A3-AC45-42F7AA5EBC9B}" srcOrd="0" destOrd="0" presId="urn:microsoft.com/office/officeart/2005/8/layout/chevron2"/>
    <dgm:cxn modelId="{090EB0A5-0317-4D3D-845E-5FA4DAC1049D}" type="presParOf" srcId="{CDC9B5C5-7F76-42B3-ABCE-FBC7AA84F5CE}" destId="{9CA80354-FAE7-4C6D-A9F4-33B65591E6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822C7B-2324-E543-A8CC-D3F661266ED6}" type="doc">
      <dgm:prSet loTypeId="urn:microsoft.com/office/officeart/2005/8/layout/vList2" loCatId="" qsTypeId="urn:microsoft.com/office/officeart/2005/8/quickstyle/3D6" qsCatId="3D" csTypeId="urn:microsoft.com/office/officeart/2005/8/colors/colorful4" csCatId="colorful" phldr="1"/>
      <dgm:spPr/>
      <dgm:t>
        <a:bodyPr/>
        <a:lstStyle/>
        <a:p>
          <a:endParaRPr lang="zh-CN" altLang="en-US"/>
        </a:p>
      </dgm:t>
    </dgm:pt>
    <dgm:pt modelId="{E0108478-4B9C-1B41-94EE-6AEC1001B378}">
      <dgm:prSet phldrT="[文本]" custT="1"/>
      <dgm:spPr/>
      <dgm:t>
        <a:bodyPr/>
        <a:lstStyle/>
        <a:p>
          <a:r>
            <a:rPr lang="zh-CN" altLang="en-US" sz="1600" b="1" dirty="0" smtClean="0">
              <a:solidFill>
                <a:schemeClr val="bg1"/>
              </a:solidFill>
            </a:rPr>
            <a:t>很多员工认为自己没有得到公正的评价，不受重视，离职率高</a:t>
          </a:r>
          <a:endParaRPr lang="zh-CN" altLang="en-US" sz="1600" b="1" dirty="0">
            <a:solidFill>
              <a:schemeClr val="bg1"/>
            </a:solidFill>
          </a:endParaRPr>
        </a:p>
      </dgm:t>
    </dgm:pt>
    <dgm:pt modelId="{AB605AB9-D870-C147-A7A0-3DDB36B28BF0}" type="parTrans" cxnId="{992C95BC-2299-CF4D-835D-615C8D0C8255}">
      <dgm:prSet/>
      <dgm:spPr/>
      <dgm:t>
        <a:bodyPr/>
        <a:lstStyle/>
        <a:p>
          <a:endParaRPr lang="zh-CN" altLang="en-US"/>
        </a:p>
      </dgm:t>
    </dgm:pt>
    <dgm:pt modelId="{B03DCBDB-90CE-8E4A-AC48-4A6A935B31CD}" type="sibTrans" cxnId="{992C95BC-2299-CF4D-835D-615C8D0C8255}">
      <dgm:prSet/>
      <dgm:spPr/>
      <dgm:t>
        <a:bodyPr/>
        <a:lstStyle/>
        <a:p>
          <a:endParaRPr lang="zh-CN" altLang="en-US"/>
        </a:p>
      </dgm:t>
    </dgm:pt>
    <dgm:pt modelId="{F27A354B-DA01-FD4C-A388-D093E0CC1A35}">
      <dgm:prSet phldrT="[文本]" custT="1"/>
      <dgm:spPr/>
      <dgm:t>
        <a:bodyPr/>
        <a:lstStyle/>
        <a:p>
          <a:r>
            <a:rPr lang="zh-CN" sz="1600" b="1" dirty="0" smtClean="0">
              <a:solidFill>
                <a:schemeClr val="bg1"/>
              </a:solidFill>
            </a:rPr>
            <a:t>团队绩效目标和个人绩效目标没有很好的关联，大家都很忙，但部门整体的绩效目标总是难以完成</a:t>
          </a:r>
          <a:endParaRPr lang="zh-CN" altLang="en-US" sz="1600" b="1" dirty="0">
            <a:solidFill>
              <a:schemeClr val="bg1"/>
            </a:solidFill>
          </a:endParaRPr>
        </a:p>
      </dgm:t>
    </dgm:pt>
    <dgm:pt modelId="{533DA876-4E43-8947-BB31-C3AB7FE5C996}" type="parTrans" cxnId="{D0BC256E-80B9-9C41-84D1-2B4A48C41799}">
      <dgm:prSet/>
      <dgm:spPr/>
      <dgm:t>
        <a:bodyPr/>
        <a:lstStyle/>
        <a:p>
          <a:endParaRPr lang="zh-CN" altLang="en-US"/>
        </a:p>
      </dgm:t>
    </dgm:pt>
    <dgm:pt modelId="{5A613945-1CE2-0848-A061-BBB998FFFE1D}" type="sibTrans" cxnId="{D0BC256E-80B9-9C41-84D1-2B4A48C41799}">
      <dgm:prSet/>
      <dgm:spPr/>
      <dgm:t>
        <a:bodyPr/>
        <a:lstStyle/>
        <a:p>
          <a:endParaRPr lang="zh-CN" altLang="en-US"/>
        </a:p>
      </dgm:t>
    </dgm:pt>
    <dgm:pt modelId="{848B7166-3144-B34F-ADD4-1506DB1E4BB8}">
      <dgm:prSet phldrT="[文本]" custT="1"/>
      <dgm:spPr/>
      <dgm:t>
        <a:bodyPr/>
        <a:lstStyle/>
        <a:p>
          <a:r>
            <a:rPr lang="zh-CN" sz="1600" b="1" dirty="0" smtClean="0">
              <a:solidFill>
                <a:schemeClr val="bg1"/>
              </a:solidFill>
            </a:rPr>
            <a:t>绩效考核的结果没有得到很好的应用，后续的激励和沟通跟不上，员工的工作热情不高</a:t>
          </a:r>
          <a:endParaRPr lang="zh-CN" altLang="en-US" sz="1600" b="1" dirty="0">
            <a:solidFill>
              <a:schemeClr val="bg1"/>
            </a:solidFill>
          </a:endParaRPr>
        </a:p>
      </dgm:t>
    </dgm:pt>
    <dgm:pt modelId="{F3E945A9-42B8-9442-9700-6795717A19D6}" type="parTrans" cxnId="{828B4B84-4B1B-E749-8B6D-9770A852F586}">
      <dgm:prSet/>
      <dgm:spPr/>
      <dgm:t>
        <a:bodyPr/>
        <a:lstStyle/>
        <a:p>
          <a:endParaRPr lang="zh-CN" altLang="en-US"/>
        </a:p>
      </dgm:t>
    </dgm:pt>
    <dgm:pt modelId="{F8CDA5ED-4DF4-624F-AD53-FC824977CD7E}" type="sibTrans" cxnId="{828B4B84-4B1B-E749-8B6D-9770A852F586}">
      <dgm:prSet/>
      <dgm:spPr/>
      <dgm:t>
        <a:bodyPr/>
        <a:lstStyle/>
        <a:p>
          <a:endParaRPr lang="zh-CN" altLang="en-US"/>
        </a:p>
      </dgm:t>
    </dgm:pt>
    <dgm:pt modelId="{D28047DF-C626-A645-A3D0-6E12DF421C90}" type="pres">
      <dgm:prSet presAssocID="{F6822C7B-2324-E543-A8CC-D3F661266ED6}" presName="linear" presStyleCnt="0">
        <dgm:presLayoutVars>
          <dgm:animLvl val="lvl"/>
          <dgm:resizeHandles val="exact"/>
        </dgm:presLayoutVars>
      </dgm:prSet>
      <dgm:spPr/>
      <dgm:t>
        <a:bodyPr/>
        <a:lstStyle/>
        <a:p>
          <a:endParaRPr lang="zh-CN" altLang="en-US"/>
        </a:p>
      </dgm:t>
    </dgm:pt>
    <dgm:pt modelId="{45AEE06F-473A-B941-8246-FD36DD35068C}" type="pres">
      <dgm:prSet presAssocID="{E0108478-4B9C-1B41-94EE-6AEC1001B378}" presName="parentText" presStyleLbl="node1" presStyleIdx="0" presStyleCnt="3" custLinFactY="-7569" custLinFactNeighborX="-469" custLinFactNeighborY="-100000">
        <dgm:presLayoutVars>
          <dgm:chMax val="0"/>
          <dgm:bulletEnabled val="1"/>
        </dgm:presLayoutVars>
      </dgm:prSet>
      <dgm:spPr/>
      <dgm:t>
        <a:bodyPr/>
        <a:lstStyle/>
        <a:p>
          <a:endParaRPr lang="zh-CN" altLang="en-US"/>
        </a:p>
      </dgm:t>
    </dgm:pt>
    <dgm:pt modelId="{5F432665-93BB-E24B-AC45-A690DEC2472A}" type="pres">
      <dgm:prSet presAssocID="{B03DCBDB-90CE-8E4A-AC48-4A6A935B31CD}" presName="spacer" presStyleCnt="0"/>
      <dgm:spPr/>
    </dgm:pt>
    <dgm:pt modelId="{07B7B121-E27E-D74B-B369-15365FA4EC56}" type="pres">
      <dgm:prSet presAssocID="{F27A354B-DA01-FD4C-A388-D093E0CC1A35}" presName="parentText" presStyleLbl="node1" presStyleIdx="1" presStyleCnt="3" custLinFactNeighborX="256" custLinFactNeighborY="-44332">
        <dgm:presLayoutVars>
          <dgm:chMax val="0"/>
          <dgm:bulletEnabled val="1"/>
        </dgm:presLayoutVars>
      </dgm:prSet>
      <dgm:spPr/>
      <dgm:t>
        <a:bodyPr/>
        <a:lstStyle/>
        <a:p>
          <a:endParaRPr lang="zh-CN" altLang="en-US"/>
        </a:p>
      </dgm:t>
    </dgm:pt>
    <dgm:pt modelId="{34E0862E-9C04-A642-84D7-8764F881C20F}" type="pres">
      <dgm:prSet presAssocID="{5A613945-1CE2-0848-A061-BBB998FFFE1D}" presName="spacer" presStyleCnt="0"/>
      <dgm:spPr/>
    </dgm:pt>
    <dgm:pt modelId="{846AE41D-4BE1-C74A-AD0A-E16A71139196}" type="pres">
      <dgm:prSet presAssocID="{848B7166-3144-B34F-ADD4-1506DB1E4BB8}" presName="parentText" presStyleLbl="node1" presStyleIdx="2" presStyleCnt="3">
        <dgm:presLayoutVars>
          <dgm:chMax val="0"/>
          <dgm:bulletEnabled val="1"/>
        </dgm:presLayoutVars>
      </dgm:prSet>
      <dgm:spPr/>
      <dgm:t>
        <a:bodyPr/>
        <a:lstStyle/>
        <a:p>
          <a:endParaRPr lang="zh-CN" altLang="en-US"/>
        </a:p>
      </dgm:t>
    </dgm:pt>
  </dgm:ptLst>
  <dgm:cxnLst>
    <dgm:cxn modelId="{828B4B84-4B1B-E749-8B6D-9770A852F586}" srcId="{F6822C7B-2324-E543-A8CC-D3F661266ED6}" destId="{848B7166-3144-B34F-ADD4-1506DB1E4BB8}" srcOrd="2" destOrd="0" parTransId="{F3E945A9-42B8-9442-9700-6795717A19D6}" sibTransId="{F8CDA5ED-4DF4-624F-AD53-FC824977CD7E}"/>
    <dgm:cxn modelId="{D0BC256E-80B9-9C41-84D1-2B4A48C41799}" srcId="{F6822C7B-2324-E543-A8CC-D3F661266ED6}" destId="{F27A354B-DA01-FD4C-A388-D093E0CC1A35}" srcOrd="1" destOrd="0" parTransId="{533DA876-4E43-8947-BB31-C3AB7FE5C996}" sibTransId="{5A613945-1CE2-0848-A061-BBB998FFFE1D}"/>
    <dgm:cxn modelId="{992C95BC-2299-CF4D-835D-615C8D0C8255}" srcId="{F6822C7B-2324-E543-A8CC-D3F661266ED6}" destId="{E0108478-4B9C-1B41-94EE-6AEC1001B378}" srcOrd="0" destOrd="0" parTransId="{AB605AB9-D870-C147-A7A0-3DDB36B28BF0}" sibTransId="{B03DCBDB-90CE-8E4A-AC48-4A6A935B31CD}"/>
    <dgm:cxn modelId="{59E64831-5957-0C41-BBD0-6D8B78731AB7}" type="presOf" srcId="{E0108478-4B9C-1B41-94EE-6AEC1001B378}" destId="{45AEE06F-473A-B941-8246-FD36DD35068C}" srcOrd="0" destOrd="0" presId="urn:microsoft.com/office/officeart/2005/8/layout/vList2"/>
    <dgm:cxn modelId="{F9F36014-6951-C145-8F72-AE1CF2FAD6A5}" type="presOf" srcId="{848B7166-3144-B34F-ADD4-1506DB1E4BB8}" destId="{846AE41D-4BE1-C74A-AD0A-E16A71139196}" srcOrd="0" destOrd="0" presId="urn:microsoft.com/office/officeart/2005/8/layout/vList2"/>
    <dgm:cxn modelId="{5D7FE0BF-FCF0-F942-B243-30BC18C2E178}" type="presOf" srcId="{F6822C7B-2324-E543-A8CC-D3F661266ED6}" destId="{D28047DF-C626-A645-A3D0-6E12DF421C90}" srcOrd="0" destOrd="0" presId="urn:microsoft.com/office/officeart/2005/8/layout/vList2"/>
    <dgm:cxn modelId="{B047F4D9-A228-E04A-8B1C-1461257E970C}" type="presOf" srcId="{F27A354B-DA01-FD4C-A388-D093E0CC1A35}" destId="{07B7B121-E27E-D74B-B369-15365FA4EC56}" srcOrd="0" destOrd="0" presId="urn:microsoft.com/office/officeart/2005/8/layout/vList2"/>
    <dgm:cxn modelId="{84B7B23B-F438-084C-984D-446AF9619BEE}" type="presParOf" srcId="{D28047DF-C626-A645-A3D0-6E12DF421C90}" destId="{45AEE06F-473A-B941-8246-FD36DD35068C}" srcOrd="0" destOrd="0" presId="urn:microsoft.com/office/officeart/2005/8/layout/vList2"/>
    <dgm:cxn modelId="{021E6E42-C764-4F4E-98DF-DB6AB9F282BB}" type="presParOf" srcId="{D28047DF-C626-A645-A3D0-6E12DF421C90}" destId="{5F432665-93BB-E24B-AC45-A690DEC2472A}" srcOrd="1" destOrd="0" presId="urn:microsoft.com/office/officeart/2005/8/layout/vList2"/>
    <dgm:cxn modelId="{57A2EF16-5132-9D45-B58E-E4750566986A}" type="presParOf" srcId="{D28047DF-C626-A645-A3D0-6E12DF421C90}" destId="{07B7B121-E27E-D74B-B369-15365FA4EC56}" srcOrd="2" destOrd="0" presId="urn:microsoft.com/office/officeart/2005/8/layout/vList2"/>
    <dgm:cxn modelId="{6B967984-3114-A64D-A52F-521B406F2DAC}" type="presParOf" srcId="{D28047DF-C626-A645-A3D0-6E12DF421C90}" destId="{34E0862E-9C04-A642-84D7-8764F881C20F}" srcOrd="3" destOrd="0" presId="urn:microsoft.com/office/officeart/2005/8/layout/vList2"/>
    <dgm:cxn modelId="{A2C06918-5106-8146-9D7B-30DED15F5B50}" type="presParOf" srcId="{D28047DF-C626-A645-A3D0-6E12DF421C90}" destId="{846AE41D-4BE1-C74A-AD0A-E16A71139196}"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chemeClr val="accent1"/>
        </a:solidFill>
      </dgm:spPr>
      <dgm:t>
        <a:bodyPr/>
        <a:lstStyle/>
        <a:p>
          <a:endParaRPr lang="zh-CN" altLang="en-US" dirty="0"/>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dgm:t>
        <a:bodyPr/>
        <a:lstStyle/>
        <a:p>
          <a:r>
            <a:rPr lang="zh-CN" altLang="en-US" b="1" dirty="0" smtClean="0">
              <a:solidFill>
                <a:schemeClr val="tx2"/>
              </a:solidFill>
            </a:rPr>
            <a:t>选题背景</a:t>
          </a:r>
          <a:endParaRPr lang="zh-CN" altLang="en-US" dirty="0"/>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pPr>
        <a:solidFill>
          <a:srgbClr val="FF0000"/>
        </a:solidFill>
      </dgm:spPr>
      <dgm:t>
        <a:bodyPr/>
        <a:lstStyle/>
        <a:p>
          <a:endParaRPr lang="zh-CN" altLang="en-US" dirty="0"/>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dgm:t>
        <a:bodyPr/>
        <a:lstStyle/>
        <a:p>
          <a:r>
            <a:rPr lang="zh-CN" altLang="en-US" b="1" dirty="0" smtClean="0">
              <a:solidFill>
                <a:srgbClr val="FF0000"/>
              </a:solidFill>
            </a:rPr>
            <a:t>国内外研究现状</a:t>
          </a:r>
          <a:endParaRPr lang="zh-CN" altLang="en-US" dirty="0">
            <a:solidFill>
              <a:srgbClr val="FF0000"/>
            </a:solidFill>
          </a:endParaRPr>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dgm:t>
        <a:bodyPr/>
        <a:lstStyle/>
        <a:p>
          <a:r>
            <a:rPr lang="zh-CN" altLang="en-US" b="1" dirty="0" smtClean="0">
              <a:solidFill>
                <a:schemeClr val="tx2"/>
              </a:solidFill>
            </a:rPr>
            <a:t>研究目的与意义</a:t>
          </a:r>
          <a:endParaRPr lang="zh-CN" altLang="en-US" dirty="0"/>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6D9D05F1-CFF6-4C3D-B25C-9D78CF0D6EA4}">
      <dgm:prSet/>
      <dgm:spPr/>
      <dgm:t>
        <a:bodyPr/>
        <a:lstStyle/>
        <a:p>
          <a:endParaRPr lang="zh-CN" altLang="en-US" dirty="0"/>
        </a:p>
      </dgm:t>
    </dgm:pt>
    <dgm:pt modelId="{7DA72C17-D835-475E-85DB-88DF1BEE06C0}" type="parTrans" cxnId="{F703ACEF-8E3F-4B9B-9E7A-E19EF038191C}">
      <dgm:prSet/>
      <dgm:spPr/>
      <dgm:t>
        <a:bodyPr/>
        <a:lstStyle/>
        <a:p>
          <a:endParaRPr lang="zh-CN" altLang="en-US"/>
        </a:p>
      </dgm:t>
    </dgm:pt>
    <dgm:pt modelId="{BA8BF088-3D55-43FD-B1C6-C9695ECEE3BE}" type="sibTrans" cxnId="{F703ACEF-8E3F-4B9B-9E7A-E19EF038191C}">
      <dgm:prSet/>
      <dgm:spPr/>
      <dgm:t>
        <a:bodyPr/>
        <a:lstStyle/>
        <a:p>
          <a:endParaRPr lang="zh-CN" altLang="en-US"/>
        </a:p>
      </dgm:t>
    </dgm:pt>
    <dgm:pt modelId="{BFEE376F-BA01-45D9-B6D6-37AE9A4DA58F}">
      <dgm:prSet/>
      <dgm:spPr/>
      <dgm:t>
        <a:bodyPr/>
        <a:lstStyle/>
        <a:p>
          <a:endParaRPr lang="zh-CN" altLang="en-US" dirty="0"/>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dgm:t>
        <a:bodyPr/>
        <a:lstStyle/>
        <a:p>
          <a:endParaRPr lang="zh-CN" altLang="en-US" dirty="0"/>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dgm:t>
        <a:bodyPr/>
        <a:lstStyle/>
        <a:p>
          <a:endParaRPr lang="zh-CN" altLang="en-US" dirty="0"/>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5B78D3F-8952-4800-9349-6289D4C4053F}">
      <dgm:prSet/>
      <dgm:spPr/>
      <dgm:t>
        <a:bodyPr/>
        <a:lstStyle/>
        <a:p>
          <a:r>
            <a:rPr lang="zh-CN" altLang="en-US" b="1" dirty="0" smtClean="0">
              <a:solidFill>
                <a:schemeClr val="tx2"/>
              </a:solidFill>
            </a:rPr>
            <a:t>研究内容</a:t>
          </a:r>
          <a:endParaRPr lang="zh-CN" altLang="en-US" dirty="0"/>
        </a:p>
      </dgm:t>
    </dgm:pt>
    <dgm:pt modelId="{E38000F5-EDDC-48B2-8B0F-B1A88A0108B8}" type="parTrans" cxnId="{D8EF7000-9A24-42E9-9222-6FCFDCE23558}">
      <dgm:prSet/>
      <dgm:spPr/>
      <dgm:t>
        <a:bodyPr/>
        <a:lstStyle/>
        <a:p>
          <a:endParaRPr lang="zh-CN" altLang="en-US"/>
        </a:p>
      </dgm:t>
    </dgm:pt>
    <dgm:pt modelId="{9A739906-11B7-427C-AB2D-80BB761C0905}" type="sibTrans" cxnId="{D8EF7000-9A24-42E9-9222-6FCFDCE23558}">
      <dgm:prSet/>
      <dgm:spPr/>
      <dgm:t>
        <a:bodyPr/>
        <a:lstStyle/>
        <a:p>
          <a:endParaRPr lang="zh-CN" altLang="en-US"/>
        </a:p>
      </dgm:t>
    </dgm:pt>
    <dgm:pt modelId="{9A216D05-9FEA-44EF-A7D8-D2C9072EAA0C}">
      <dgm:prSet/>
      <dgm:spPr/>
      <dgm:t>
        <a:bodyPr/>
        <a:lstStyle/>
        <a:p>
          <a:r>
            <a:rPr lang="zh-CN" altLang="en-US" b="1" dirty="0" smtClean="0">
              <a:solidFill>
                <a:schemeClr val="tx2"/>
              </a:solidFill>
            </a:rPr>
            <a:t>研究方法</a:t>
          </a:r>
          <a:endParaRPr lang="zh-CN" altLang="en-US" dirty="0"/>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b="1" dirty="0" smtClean="0">
              <a:solidFill>
                <a:schemeClr val="tx2"/>
              </a:solidFill>
            </a:rPr>
            <a:t>文章框架</a:t>
          </a:r>
          <a:endParaRPr lang="zh-CN" altLang="en-US" dirty="0"/>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85F25ACD-99B1-4A09-8D6B-BABBFBC5AAE1}">
      <dgm:prSet/>
      <dgm:spPr/>
      <dgm:t>
        <a:bodyPr/>
        <a:lstStyle/>
        <a:p>
          <a:r>
            <a:rPr lang="zh-CN" altLang="en-US" b="1" dirty="0" smtClean="0">
              <a:solidFill>
                <a:schemeClr val="tx2"/>
              </a:solidFill>
            </a:rPr>
            <a:t>参考文献</a:t>
          </a:r>
          <a:endParaRPr lang="zh-CN" altLang="en-US" dirty="0"/>
        </a:p>
      </dgm:t>
    </dgm:pt>
    <dgm:pt modelId="{A5A75B22-1B1A-4A43-9E3A-E024B3209BE0}" type="parTrans" cxnId="{2AA1917D-0A6F-412F-BE7A-32AC2FC1A185}">
      <dgm:prSet/>
      <dgm:spPr/>
      <dgm:t>
        <a:bodyPr/>
        <a:lstStyle/>
        <a:p>
          <a:endParaRPr lang="zh-CN" altLang="en-US"/>
        </a:p>
      </dgm:t>
    </dgm:pt>
    <dgm:pt modelId="{6D3932B2-5317-400B-8E40-6594FDFAFACA}" type="sibTrans" cxnId="{2AA1917D-0A6F-412F-BE7A-32AC2FC1A185}">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7">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7">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7">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7">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7">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7">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7">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7">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7">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7"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7">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7">
        <dgm:presLayoutVars>
          <dgm:bulletEnabled val="1"/>
        </dgm:presLayoutVars>
      </dgm:prSet>
      <dgm:spPr/>
      <dgm:t>
        <a:bodyPr/>
        <a:lstStyle/>
        <a:p>
          <a:endParaRPr lang="zh-CN" altLang="en-US"/>
        </a:p>
      </dgm:t>
    </dgm:pt>
    <dgm:pt modelId="{27743B18-B394-4EB3-8895-45B15209650C}" type="pres">
      <dgm:prSet presAssocID="{7B4B11AE-816C-4B39-93CD-2D792631F286}" presName="sp" presStyleCnt="0"/>
      <dgm:spPr/>
    </dgm:pt>
    <dgm:pt modelId="{CDC9B5C5-7F76-42B3-ABCE-FBC7AA84F5CE}" type="pres">
      <dgm:prSet presAssocID="{656F983A-B580-4D9F-95AB-0F9E370E707E}" presName="composite" presStyleCnt="0"/>
      <dgm:spPr/>
    </dgm:pt>
    <dgm:pt modelId="{2BC1320C-44BC-46A3-AC45-42F7AA5EBC9B}" type="pres">
      <dgm:prSet presAssocID="{656F983A-B580-4D9F-95AB-0F9E370E707E}" presName="parentText" presStyleLbl="alignNode1" presStyleIdx="6" presStyleCnt="7">
        <dgm:presLayoutVars>
          <dgm:chMax val="1"/>
          <dgm:bulletEnabled val="1"/>
        </dgm:presLayoutVars>
      </dgm:prSet>
      <dgm:spPr/>
      <dgm:t>
        <a:bodyPr/>
        <a:lstStyle/>
        <a:p>
          <a:endParaRPr lang="zh-CN" altLang="en-US"/>
        </a:p>
      </dgm:t>
    </dgm:pt>
    <dgm:pt modelId="{9CA80354-FAE7-4C6D-A9F4-33B65591E6AE}" type="pres">
      <dgm:prSet presAssocID="{656F983A-B580-4D9F-95AB-0F9E370E707E}" presName="descendantText" presStyleLbl="alignAcc1" presStyleIdx="6" presStyleCnt="7">
        <dgm:presLayoutVars>
          <dgm:bulletEnabled val="1"/>
        </dgm:presLayoutVars>
      </dgm:prSet>
      <dgm:spPr/>
      <dgm:t>
        <a:bodyPr/>
        <a:lstStyle/>
        <a:p>
          <a:endParaRPr lang="zh-CN" altLang="en-US"/>
        </a:p>
      </dgm:t>
    </dgm:pt>
  </dgm:ptLst>
  <dgm:cxnLst>
    <dgm:cxn modelId="{EFB21FAF-FF12-4BD6-97B5-2AB79DDFD4B5}" type="presOf" srcId="{743DC7DA-6D0D-4C14-A415-769EA628D30A}" destId="{D866C4BE-46D6-41EE-AFCD-8975B5E51F8A}" srcOrd="0" destOrd="0" presId="urn:microsoft.com/office/officeart/2005/8/layout/chevron2"/>
    <dgm:cxn modelId="{EF3B3AE5-4549-48CB-9ED0-2DA1E79CDDD4}" type="presOf" srcId="{BCF6E94D-ED74-4C6E-BE30-AB8BA6056519}" destId="{6F4B8583-741F-4390-93BA-1C87ED648F99}"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1D281475-E33E-4428-B6CD-2F2A9D8B6FB7}" type="presOf" srcId="{6D9D05F1-CFF6-4C3D-B25C-9D78CF0D6EA4}" destId="{4D1B7F81-D893-4477-A6B6-E73AF22AF382}" srcOrd="0" destOrd="0" presId="urn:microsoft.com/office/officeart/2005/8/layout/chevron2"/>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1D772BF6-06F7-4651-A029-B4B780961031}" destId="{656F983A-B580-4D9F-95AB-0F9E370E707E}" srcOrd="6" destOrd="0" parTransId="{C5232215-9652-471B-8C3D-82EC9ED941A5}" sibTransId="{F2E136C3-7825-49CA-9A55-2EE7D495BD13}"/>
    <dgm:cxn modelId="{D2CBB403-6BA2-42CC-8E48-66F05881F8AE}" type="presOf" srcId="{9A216D05-9FEA-44EF-A7D8-D2C9072EAA0C}" destId="{B2E526E1-AEA5-413E-B778-20A5FD0F84B5}" srcOrd="0" destOrd="0" presId="urn:microsoft.com/office/officeart/2005/8/layout/chevron2"/>
    <dgm:cxn modelId="{37F82ED1-C57C-431C-BA05-63D2701731DD}" type="presOf" srcId="{656F983A-B580-4D9F-95AB-0F9E370E707E}" destId="{2BC1320C-44BC-46A3-AC45-42F7AA5EBC9B}" srcOrd="0" destOrd="0" presId="urn:microsoft.com/office/officeart/2005/8/layout/chevron2"/>
    <dgm:cxn modelId="{89D69DE5-210D-4F5C-8DC6-18335A8E28B8}" srcId="{BFEE376F-BA01-45D9-B6D6-37AE9A4DA58F}" destId="{9A216D05-9FEA-44EF-A7D8-D2C9072EAA0C}" srcOrd="0" destOrd="0" parTransId="{6B54C1CE-6FBA-470E-8916-778304041D8A}" sibTransId="{650F0AC2-73E6-45DF-BE19-ED5D27541810}"/>
    <dgm:cxn modelId="{C975238B-18AD-4ACD-807E-D94EDFFAE01D}" srcId="{A92AF156-8F18-426F-A4F7-3023E18E22E0}" destId="{4AAF4DD5-8CA8-4925-8225-62F86F409ECE}" srcOrd="0" destOrd="0" parTransId="{E7568739-AB79-47EA-8381-05B30E323402}" sibTransId="{3DD76A18-379C-4EF7-A71D-201160649ECA}"/>
    <dgm:cxn modelId="{2E83AC92-A8FF-4D99-931E-373DF90E96B3}" type="presOf" srcId="{4AAF4DD5-8CA8-4925-8225-62F86F409ECE}" destId="{28538A20-80BE-452B-94D6-2A3C2E6EBE5C}" srcOrd="0" destOrd="0" presId="urn:microsoft.com/office/officeart/2005/8/layout/chevron2"/>
    <dgm:cxn modelId="{473A6EEB-BFBD-4489-B2EE-704A8BE96697}" type="presOf" srcId="{85F25ACD-99B1-4A09-8D6B-BABBFBC5AAE1}" destId="{9CA80354-FAE7-4C6D-A9F4-33B65591E6AE}" srcOrd="0" destOrd="0" presId="urn:microsoft.com/office/officeart/2005/8/layout/chevron2"/>
    <dgm:cxn modelId="{D8EF7000-9A24-42E9-9222-6FCFDCE23558}" srcId="{6D9D05F1-CFF6-4C3D-B25C-9D78CF0D6EA4}" destId="{95B78D3F-8952-4800-9349-6289D4C4053F}" srcOrd="0" destOrd="0" parTransId="{E38000F5-EDDC-48B2-8B0F-B1A88A0108B8}" sibTransId="{9A739906-11B7-427C-AB2D-80BB761C0905}"/>
    <dgm:cxn modelId="{EF75F964-2B86-4DA5-B380-5A629D4139A5}" type="presOf" srcId="{BFEE376F-BA01-45D9-B6D6-37AE9A4DA58F}" destId="{A595BDD3-0109-4B6B-A68F-D9E5B33A533A}" srcOrd="0" destOrd="0" presId="urn:microsoft.com/office/officeart/2005/8/layout/chevron2"/>
    <dgm:cxn modelId="{6B1D8C46-3B64-4F01-B298-31F31493F7A5}" srcId="{1D772BF6-06F7-4651-A029-B4B780961031}" destId="{743DC7DA-6D0D-4C14-A415-769EA628D30A}" srcOrd="5" destOrd="0" parTransId="{9B6F457A-BEED-4DD3-AF27-9974EC8B641D}" sibTransId="{7B4B11AE-816C-4B39-93CD-2D792631F286}"/>
    <dgm:cxn modelId="{2707D3F8-2A78-4D1B-988F-1882481FB654}" type="presOf" srcId="{A92AF156-8F18-426F-A4F7-3023E18E22E0}" destId="{FB5F04B6-4EB5-4A24-B0FE-3126F829F4D6}" srcOrd="0" destOrd="0" presId="urn:microsoft.com/office/officeart/2005/8/layout/chevron2"/>
    <dgm:cxn modelId="{F703ACEF-8E3F-4B9B-9E7A-E19EF038191C}" srcId="{1D772BF6-06F7-4651-A029-B4B780961031}" destId="{6D9D05F1-CFF6-4C3D-B25C-9D78CF0D6EA4}" srcOrd="3" destOrd="0" parTransId="{7DA72C17-D835-475E-85DB-88DF1BEE06C0}" sibTransId="{BA8BF088-3D55-43FD-B1C6-C9695ECEE3BE}"/>
    <dgm:cxn modelId="{67EFB8CA-5CE0-4B6B-89C6-F12C297BF209}" srcId="{1D772BF6-06F7-4651-A029-B4B780961031}" destId="{FFCBA259-DB06-4F99-974C-F6E532CAA7DF}" srcOrd="0" destOrd="0" parTransId="{17BB6BCF-3C42-409D-B4D0-D85A45346A8F}" sibTransId="{CEF5CE5B-FA6C-4C22-A804-AD6C9B618C63}"/>
    <dgm:cxn modelId="{EF6E274B-E05D-48E1-ABB8-A0AD7797C5C3}" srcId="{1D772BF6-06F7-4651-A029-B4B780961031}" destId="{A92AF156-8F18-426F-A4F7-3023E18E22E0}" srcOrd="1" destOrd="0" parTransId="{A4B8FA8C-9974-4531-B8AA-6BD6D18EDBC9}" sibTransId="{31D45809-C054-4D39-878B-9F4B61899BBF}"/>
    <dgm:cxn modelId="{BCF12564-82DF-4B3E-BF2D-D47266CD1E11}" srcId="{1D772BF6-06F7-4651-A029-B4B780961031}" destId="{BFEE376F-BA01-45D9-B6D6-37AE9A4DA58F}" srcOrd="4" destOrd="0" parTransId="{31A7CF4B-A671-45F6-8E91-FE6115D8ADEA}" sibTransId="{FDBA4B70-FB16-4AA0-93CD-4868CDC93305}"/>
    <dgm:cxn modelId="{115D95B3-3D3A-48A7-A87D-F1C2453772AC}" type="presOf" srcId="{145DB69D-F46B-46B9-B03E-089F62E61BB7}" destId="{DE93F313-3056-441E-BF44-08BCF2701DA0}" srcOrd="0" destOrd="0" presId="urn:microsoft.com/office/officeart/2005/8/layout/chevron2"/>
    <dgm:cxn modelId="{FEA1F779-E19B-4D38-8B34-2CAC334899CC}" type="presOf" srcId="{BCBA3779-0D45-4106-852B-71398F803D21}" destId="{6696FA8A-D025-4550-9F70-A287CBD9FD62}" srcOrd="0" destOrd="0" presId="urn:microsoft.com/office/officeart/2005/8/layout/chevron2"/>
    <dgm:cxn modelId="{2AA1917D-0A6F-412F-BE7A-32AC2FC1A185}" srcId="{656F983A-B580-4D9F-95AB-0F9E370E707E}" destId="{85F25ACD-99B1-4A09-8D6B-BABBFBC5AAE1}" srcOrd="0" destOrd="0" parTransId="{A5A75B22-1B1A-4A43-9E3A-E024B3209BE0}" sibTransId="{6D3932B2-5317-400B-8E40-6594FDFAFACA}"/>
    <dgm:cxn modelId="{7AD050CE-7814-480F-9CCB-209FE2A7FBAE}" type="presOf" srcId="{95B78D3F-8952-4800-9349-6289D4C4053F}" destId="{A2C6F9BC-1540-4028-8233-FD37AFE899C0}" srcOrd="0" destOrd="0" presId="urn:microsoft.com/office/officeart/2005/8/layout/chevron2"/>
    <dgm:cxn modelId="{CC46ABBD-2465-4C9B-A717-4D8787FE89DC}" type="presOf" srcId="{1D772BF6-06F7-4651-A029-B4B780961031}" destId="{EAAB0E9B-7440-4475-B661-C06431428C41}" srcOrd="0" destOrd="0" presId="urn:microsoft.com/office/officeart/2005/8/layout/chevron2"/>
    <dgm:cxn modelId="{67191D08-237C-46A2-9297-30E158117552}" type="presOf" srcId="{2F680339-C139-470E-8931-7BBDCA214C24}" destId="{6C3B9F8B-9366-4491-9EB5-EB82FA449375}" srcOrd="0" destOrd="0" presId="urn:microsoft.com/office/officeart/2005/8/layout/chevron2"/>
    <dgm:cxn modelId="{C9CA32D1-2E19-4E3D-81FC-EC4219195365}" type="presOf" srcId="{FFCBA259-DB06-4F99-974C-F6E532CAA7DF}" destId="{D079A889-7926-42D4-942C-B9541A600B18}" srcOrd="0" destOrd="0" presId="urn:microsoft.com/office/officeart/2005/8/layout/chevron2"/>
    <dgm:cxn modelId="{8073FA0A-A81B-41BE-A679-2FAAC53BC2A3}" srcId="{1D772BF6-06F7-4651-A029-B4B780961031}" destId="{BCF6E94D-ED74-4C6E-BE30-AB8BA6056519}" srcOrd="2" destOrd="0" parTransId="{9D1DF1BD-32DC-4C3C-8EB4-828E0AFFCF9C}" sibTransId="{3C98A8D0-0F6E-47BD-937C-0B326EBB31F0}"/>
    <dgm:cxn modelId="{6E828D9F-52FE-47CB-8EE5-BBE3E22CDA15}" srcId="{BCF6E94D-ED74-4C6E-BE30-AB8BA6056519}" destId="{145DB69D-F46B-46B9-B03E-089F62E61BB7}" srcOrd="0" destOrd="0" parTransId="{ECDBEB9A-E3EA-49E1-ADDE-38D7EE382A63}" sibTransId="{A72F8A1E-646B-4C04-91DF-1D4769031332}"/>
    <dgm:cxn modelId="{36CD2D39-7144-4B40-90DC-1704191CDEFB}" type="presParOf" srcId="{EAAB0E9B-7440-4475-B661-C06431428C41}" destId="{84318386-AC97-41C8-93A1-703E401ECF90}" srcOrd="0" destOrd="0" presId="urn:microsoft.com/office/officeart/2005/8/layout/chevron2"/>
    <dgm:cxn modelId="{C586E8A5-F0EE-47D3-887E-548FADBCB90A}" type="presParOf" srcId="{84318386-AC97-41C8-93A1-703E401ECF90}" destId="{D079A889-7926-42D4-942C-B9541A600B18}" srcOrd="0" destOrd="0" presId="urn:microsoft.com/office/officeart/2005/8/layout/chevron2"/>
    <dgm:cxn modelId="{11252D53-D60A-485B-AEB7-B6DB7F835ECE}" type="presParOf" srcId="{84318386-AC97-41C8-93A1-703E401ECF90}" destId="{6C3B9F8B-9366-4491-9EB5-EB82FA449375}" srcOrd="1" destOrd="0" presId="urn:microsoft.com/office/officeart/2005/8/layout/chevron2"/>
    <dgm:cxn modelId="{A75DD854-F697-4B4C-B0EB-C9A27A82F200}" type="presParOf" srcId="{EAAB0E9B-7440-4475-B661-C06431428C41}" destId="{937E4FDE-D525-4661-8FE9-5E0A6D03081E}" srcOrd="1" destOrd="0" presId="urn:microsoft.com/office/officeart/2005/8/layout/chevron2"/>
    <dgm:cxn modelId="{872E96C4-4E5E-462B-AB81-EB1AF30C4C47}" type="presParOf" srcId="{EAAB0E9B-7440-4475-B661-C06431428C41}" destId="{485F9F22-6CEE-44E1-A7E7-6C07E3037C73}" srcOrd="2" destOrd="0" presId="urn:microsoft.com/office/officeart/2005/8/layout/chevron2"/>
    <dgm:cxn modelId="{6CE555A5-54B9-4851-BDC2-A646D0BAF3B1}" type="presParOf" srcId="{485F9F22-6CEE-44E1-A7E7-6C07E3037C73}" destId="{FB5F04B6-4EB5-4A24-B0FE-3126F829F4D6}" srcOrd="0" destOrd="0" presId="urn:microsoft.com/office/officeart/2005/8/layout/chevron2"/>
    <dgm:cxn modelId="{4B2091B7-E884-4019-B775-5FA071AFDBA0}" type="presParOf" srcId="{485F9F22-6CEE-44E1-A7E7-6C07E3037C73}" destId="{28538A20-80BE-452B-94D6-2A3C2E6EBE5C}" srcOrd="1" destOrd="0" presId="urn:microsoft.com/office/officeart/2005/8/layout/chevron2"/>
    <dgm:cxn modelId="{2A3C132F-0747-488C-95DC-082B1C484FE8}" type="presParOf" srcId="{EAAB0E9B-7440-4475-B661-C06431428C41}" destId="{F8663CAE-21D0-44B7-BA01-5ED83B2861F4}" srcOrd="3" destOrd="0" presId="urn:microsoft.com/office/officeart/2005/8/layout/chevron2"/>
    <dgm:cxn modelId="{F78F0C30-9F1F-4321-B372-F6B6C5C25BCC}" type="presParOf" srcId="{EAAB0E9B-7440-4475-B661-C06431428C41}" destId="{C2AE3319-AF87-4BA2-9D8B-E9AECD9752C1}" srcOrd="4" destOrd="0" presId="urn:microsoft.com/office/officeart/2005/8/layout/chevron2"/>
    <dgm:cxn modelId="{054CFD04-BC11-471E-862B-C4D4B75935A8}" type="presParOf" srcId="{C2AE3319-AF87-4BA2-9D8B-E9AECD9752C1}" destId="{6F4B8583-741F-4390-93BA-1C87ED648F99}" srcOrd="0" destOrd="0" presId="urn:microsoft.com/office/officeart/2005/8/layout/chevron2"/>
    <dgm:cxn modelId="{4E35DE1F-4F8E-4D77-9A16-B3F2F5AAFF25}" type="presParOf" srcId="{C2AE3319-AF87-4BA2-9D8B-E9AECD9752C1}" destId="{DE93F313-3056-441E-BF44-08BCF2701DA0}" srcOrd="1" destOrd="0" presId="urn:microsoft.com/office/officeart/2005/8/layout/chevron2"/>
    <dgm:cxn modelId="{3D05A651-05ED-4408-815E-1FA4214629DA}" type="presParOf" srcId="{EAAB0E9B-7440-4475-B661-C06431428C41}" destId="{B9D71E73-8073-4EBF-B9D0-74478F2EE089}" srcOrd="5" destOrd="0" presId="urn:microsoft.com/office/officeart/2005/8/layout/chevron2"/>
    <dgm:cxn modelId="{7D238103-6D13-4272-92CC-E986DF6DCE18}" type="presParOf" srcId="{EAAB0E9B-7440-4475-B661-C06431428C41}" destId="{B2E6AFFA-82EE-4C5B-871B-7CE9E2573D61}" srcOrd="6" destOrd="0" presId="urn:microsoft.com/office/officeart/2005/8/layout/chevron2"/>
    <dgm:cxn modelId="{2E9C7B51-581D-44E9-B955-E864CD0F6899}" type="presParOf" srcId="{B2E6AFFA-82EE-4C5B-871B-7CE9E2573D61}" destId="{4D1B7F81-D893-4477-A6B6-E73AF22AF382}" srcOrd="0" destOrd="0" presId="urn:microsoft.com/office/officeart/2005/8/layout/chevron2"/>
    <dgm:cxn modelId="{42DA7D37-9706-47EF-AEA3-7A2F464A7471}" type="presParOf" srcId="{B2E6AFFA-82EE-4C5B-871B-7CE9E2573D61}" destId="{A2C6F9BC-1540-4028-8233-FD37AFE899C0}" srcOrd="1" destOrd="0" presId="urn:microsoft.com/office/officeart/2005/8/layout/chevron2"/>
    <dgm:cxn modelId="{C0AA52A2-1D7C-4A8D-9025-CB1E399177C6}" type="presParOf" srcId="{EAAB0E9B-7440-4475-B661-C06431428C41}" destId="{952EE29C-08EF-4124-B521-1C342A646EDC}" srcOrd="7" destOrd="0" presId="urn:microsoft.com/office/officeart/2005/8/layout/chevron2"/>
    <dgm:cxn modelId="{4225CE7C-AE3B-4F39-8C2C-F8C3C8A0CD75}" type="presParOf" srcId="{EAAB0E9B-7440-4475-B661-C06431428C41}" destId="{ED6F9BA3-174D-4A52-8F4F-EBD7B6BCC5C2}" srcOrd="8" destOrd="0" presId="urn:microsoft.com/office/officeart/2005/8/layout/chevron2"/>
    <dgm:cxn modelId="{BD4E6972-9DF4-447F-8B02-E0764644EC7E}" type="presParOf" srcId="{ED6F9BA3-174D-4A52-8F4F-EBD7B6BCC5C2}" destId="{A595BDD3-0109-4B6B-A68F-D9E5B33A533A}" srcOrd="0" destOrd="0" presId="urn:microsoft.com/office/officeart/2005/8/layout/chevron2"/>
    <dgm:cxn modelId="{86C6F8F5-90E5-4F1F-859A-C557BDD5C583}" type="presParOf" srcId="{ED6F9BA3-174D-4A52-8F4F-EBD7B6BCC5C2}" destId="{B2E526E1-AEA5-413E-B778-20A5FD0F84B5}" srcOrd="1" destOrd="0" presId="urn:microsoft.com/office/officeart/2005/8/layout/chevron2"/>
    <dgm:cxn modelId="{EEF7974B-75C3-4AE3-862A-A2A8D3940B10}" type="presParOf" srcId="{EAAB0E9B-7440-4475-B661-C06431428C41}" destId="{CD5E0993-BE86-4D6A-A11F-687340345F55}" srcOrd="9" destOrd="0" presId="urn:microsoft.com/office/officeart/2005/8/layout/chevron2"/>
    <dgm:cxn modelId="{8BA50245-C213-4F65-B4F1-9A621AE9154D}" type="presParOf" srcId="{EAAB0E9B-7440-4475-B661-C06431428C41}" destId="{7B8E062E-6715-4D37-A0C3-5599EE719C88}" srcOrd="10" destOrd="0" presId="urn:microsoft.com/office/officeart/2005/8/layout/chevron2"/>
    <dgm:cxn modelId="{C52CBFC7-DA62-4600-A3E1-BC0DC9BCE818}" type="presParOf" srcId="{7B8E062E-6715-4D37-A0C3-5599EE719C88}" destId="{D866C4BE-46D6-41EE-AFCD-8975B5E51F8A}" srcOrd="0" destOrd="0" presId="urn:microsoft.com/office/officeart/2005/8/layout/chevron2"/>
    <dgm:cxn modelId="{FF1F6BC4-21E8-4C31-AFD1-465303F58C70}" type="presParOf" srcId="{7B8E062E-6715-4D37-A0C3-5599EE719C88}" destId="{6696FA8A-D025-4550-9F70-A287CBD9FD62}" srcOrd="1" destOrd="0" presId="urn:microsoft.com/office/officeart/2005/8/layout/chevron2"/>
    <dgm:cxn modelId="{FAED146D-03B5-4B6A-83BC-D1E2D7E20B17}" type="presParOf" srcId="{EAAB0E9B-7440-4475-B661-C06431428C41}" destId="{27743B18-B394-4EB3-8895-45B15209650C}" srcOrd="11" destOrd="0" presId="urn:microsoft.com/office/officeart/2005/8/layout/chevron2"/>
    <dgm:cxn modelId="{FB8C5FED-416A-45C0-81FF-0894BEBF561B}" type="presParOf" srcId="{EAAB0E9B-7440-4475-B661-C06431428C41}" destId="{CDC9B5C5-7F76-42B3-ABCE-FBC7AA84F5CE}" srcOrd="12" destOrd="0" presId="urn:microsoft.com/office/officeart/2005/8/layout/chevron2"/>
    <dgm:cxn modelId="{4FBA8ABA-6EEA-41A0-B933-34DB2191C251}" type="presParOf" srcId="{CDC9B5C5-7F76-42B3-ABCE-FBC7AA84F5CE}" destId="{2BC1320C-44BC-46A3-AC45-42F7AA5EBC9B}" srcOrd="0" destOrd="0" presId="urn:microsoft.com/office/officeart/2005/8/layout/chevron2"/>
    <dgm:cxn modelId="{3886076F-26E1-47F3-82ED-1206FEBE7840}" type="presParOf" srcId="{CDC9B5C5-7F76-42B3-ABCE-FBC7AA84F5CE}" destId="{9CA80354-FAE7-4C6D-A9F4-33B65591E6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6822C7B-2324-E543-A8CC-D3F661266ED6}" type="doc">
      <dgm:prSet loTypeId="urn:microsoft.com/office/officeart/2005/8/layout/vList2" loCatId="" qsTypeId="urn:microsoft.com/office/officeart/2005/8/quickstyle/simple4" qsCatId="simple" csTypeId="urn:microsoft.com/office/officeart/2005/8/colors/accent0_3" csCatId="mainScheme" phldr="1"/>
      <dgm:spPr/>
      <dgm:t>
        <a:bodyPr/>
        <a:lstStyle/>
        <a:p>
          <a:endParaRPr lang="zh-CN" altLang="en-US"/>
        </a:p>
      </dgm:t>
    </dgm:pt>
    <dgm:pt modelId="{D28047DF-C626-A645-A3D0-6E12DF421C90}" type="pres">
      <dgm:prSet presAssocID="{F6822C7B-2324-E543-A8CC-D3F661266ED6}" presName="linear" presStyleCnt="0">
        <dgm:presLayoutVars>
          <dgm:animLvl val="lvl"/>
          <dgm:resizeHandles val="exact"/>
        </dgm:presLayoutVars>
      </dgm:prSet>
      <dgm:spPr/>
      <dgm:t>
        <a:bodyPr/>
        <a:lstStyle/>
        <a:p>
          <a:endParaRPr lang="zh-CN" altLang="en-US"/>
        </a:p>
      </dgm:t>
    </dgm:pt>
  </dgm:ptLst>
  <dgm:cxnLst>
    <dgm:cxn modelId="{FDEF13FB-E8F5-2341-8D0E-130CF1A20B91}" type="presOf" srcId="{F6822C7B-2324-E543-A8CC-D3F661266ED6}" destId="{D28047DF-C626-A645-A3D0-6E12DF421C9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04E38F4-7645-4E44-830E-8FA530E29C74}" type="doc">
      <dgm:prSet loTypeId="urn:microsoft.com/office/officeart/2005/8/layout/chevron1" loCatId="" qsTypeId="urn:microsoft.com/office/officeart/2005/8/quickstyle/3D9" qsCatId="3D" csTypeId="urn:microsoft.com/office/officeart/2005/8/colors/colorful4" csCatId="colorful" phldr="1"/>
      <dgm:spPr/>
      <dgm:t>
        <a:bodyPr/>
        <a:lstStyle/>
        <a:p>
          <a:endParaRPr lang="zh-CN" altLang="en-US"/>
        </a:p>
      </dgm:t>
    </dgm:pt>
    <dgm:pt modelId="{67EE10AC-6BB9-FD47-8522-63CCB58BA3D1}">
      <dgm:prSet phldrT="[文本]" custT="1"/>
      <dgm:spPr/>
      <dgm:t>
        <a:bodyPr/>
        <a:lstStyle/>
        <a:p>
          <a:r>
            <a:rPr lang="zh-CN" altLang="en-US" sz="1600" dirty="0" smtClean="0">
              <a:solidFill>
                <a:schemeClr val="bg1"/>
              </a:solidFill>
            </a:rPr>
            <a:t>绩效考核</a:t>
          </a:r>
          <a:endParaRPr lang="zh-CN" altLang="en-US" sz="1600" dirty="0">
            <a:solidFill>
              <a:schemeClr val="bg1"/>
            </a:solidFill>
          </a:endParaRPr>
        </a:p>
      </dgm:t>
    </dgm:pt>
    <dgm:pt modelId="{12894DD6-372B-7D4F-ACA5-C171CA97ED79}" type="parTrans" cxnId="{6179EB88-145B-BB42-A9AA-F591EB0587D6}">
      <dgm:prSet/>
      <dgm:spPr/>
      <dgm:t>
        <a:bodyPr/>
        <a:lstStyle/>
        <a:p>
          <a:endParaRPr lang="zh-CN" altLang="en-US"/>
        </a:p>
      </dgm:t>
    </dgm:pt>
    <dgm:pt modelId="{016BEDA5-1890-B64B-93E6-CA2FB4C08BD0}" type="sibTrans" cxnId="{6179EB88-145B-BB42-A9AA-F591EB0587D6}">
      <dgm:prSet/>
      <dgm:spPr/>
      <dgm:t>
        <a:bodyPr/>
        <a:lstStyle/>
        <a:p>
          <a:endParaRPr lang="zh-CN" altLang="en-US"/>
        </a:p>
      </dgm:t>
    </dgm:pt>
    <dgm:pt modelId="{41A94737-A33E-E748-9CAB-89F6AF2A2612}">
      <dgm:prSet phldrT="[文本]" custT="1"/>
      <dgm:spPr/>
      <dgm:t>
        <a:bodyPr/>
        <a:lstStyle/>
        <a:p>
          <a:r>
            <a:rPr lang="zh-CN" altLang="en-US" sz="1600" dirty="0" smtClean="0">
              <a:solidFill>
                <a:schemeClr val="bg1"/>
              </a:solidFill>
            </a:rPr>
            <a:t>全过程绩效管理</a:t>
          </a:r>
          <a:endParaRPr lang="zh-CN" altLang="en-US" sz="1600" dirty="0">
            <a:solidFill>
              <a:schemeClr val="bg1"/>
            </a:solidFill>
          </a:endParaRPr>
        </a:p>
      </dgm:t>
    </dgm:pt>
    <dgm:pt modelId="{6BF4E6F7-B515-7D44-8E4A-458074CD9608}" type="parTrans" cxnId="{EEB074F6-99A7-7146-BE16-30383974094D}">
      <dgm:prSet/>
      <dgm:spPr/>
      <dgm:t>
        <a:bodyPr/>
        <a:lstStyle/>
        <a:p>
          <a:endParaRPr lang="zh-CN" altLang="en-US"/>
        </a:p>
      </dgm:t>
    </dgm:pt>
    <dgm:pt modelId="{59C40743-24DF-814B-8496-113F923DCB31}" type="sibTrans" cxnId="{EEB074F6-99A7-7146-BE16-30383974094D}">
      <dgm:prSet/>
      <dgm:spPr/>
      <dgm:t>
        <a:bodyPr/>
        <a:lstStyle/>
        <a:p>
          <a:endParaRPr lang="zh-CN" altLang="en-US"/>
        </a:p>
      </dgm:t>
    </dgm:pt>
    <dgm:pt modelId="{CAA6CA9B-1C58-E14E-B624-E32FF8FC8899}">
      <dgm:prSet phldrT="[文本]" custT="1"/>
      <dgm:spPr/>
      <dgm:t>
        <a:bodyPr/>
        <a:lstStyle/>
        <a:p>
          <a:endParaRPr lang="zh-CN" altLang="en-US" sz="1300" dirty="0" smtClean="0"/>
        </a:p>
        <a:p>
          <a:r>
            <a:rPr lang="zh-CN" altLang="en-US" sz="1600" dirty="0" smtClean="0">
              <a:solidFill>
                <a:schemeClr val="bg1"/>
              </a:solidFill>
            </a:rPr>
            <a:t>战略管理</a:t>
          </a:r>
        </a:p>
        <a:p>
          <a:endParaRPr lang="zh-CN" altLang="en-US" sz="1300" dirty="0"/>
        </a:p>
      </dgm:t>
    </dgm:pt>
    <dgm:pt modelId="{3E98F703-8BC6-EA4F-96FB-97E7689B4234}" type="parTrans" cxnId="{74EC6927-8177-7648-A07E-143128097C44}">
      <dgm:prSet/>
      <dgm:spPr/>
      <dgm:t>
        <a:bodyPr/>
        <a:lstStyle/>
        <a:p>
          <a:endParaRPr lang="zh-CN" altLang="en-US"/>
        </a:p>
      </dgm:t>
    </dgm:pt>
    <dgm:pt modelId="{189FE98C-2893-2E4A-8DB2-97D04BB8CD36}" type="sibTrans" cxnId="{74EC6927-8177-7648-A07E-143128097C44}">
      <dgm:prSet/>
      <dgm:spPr/>
      <dgm:t>
        <a:bodyPr/>
        <a:lstStyle/>
        <a:p>
          <a:endParaRPr lang="zh-CN" altLang="en-US"/>
        </a:p>
      </dgm:t>
    </dgm:pt>
    <dgm:pt modelId="{84C6EB95-0A04-D04D-A987-2702A3C65AA7}" type="pres">
      <dgm:prSet presAssocID="{F04E38F4-7645-4E44-830E-8FA530E29C74}" presName="Name0" presStyleCnt="0">
        <dgm:presLayoutVars>
          <dgm:dir/>
          <dgm:animLvl val="lvl"/>
          <dgm:resizeHandles val="exact"/>
        </dgm:presLayoutVars>
      </dgm:prSet>
      <dgm:spPr/>
      <dgm:t>
        <a:bodyPr/>
        <a:lstStyle/>
        <a:p>
          <a:endParaRPr lang="zh-CN" altLang="en-US"/>
        </a:p>
      </dgm:t>
    </dgm:pt>
    <dgm:pt modelId="{A2F8D33E-8155-B74D-B4D0-FA39B546AC7E}" type="pres">
      <dgm:prSet presAssocID="{67EE10AC-6BB9-FD47-8522-63CCB58BA3D1}" presName="parTxOnly" presStyleLbl="node1" presStyleIdx="0" presStyleCnt="3">
        <dgm:presLayoutVars>
          <dgm:chMax val="0"/>
          <dgm:chPref val="0"/>
          <dgm:bulletEnabled val="1"/>
        </dgm:presLayoutVars>
      </dgm:prSet>
      <dgm:spPr/>
      <dgm:t>
        <a:bodyPr/>
        <a:lstStyle/>
        <a:p>
          <a:endParaRPr lang="zh-CN" altLang="en-US"/>
        </a:p>
      </dgm:t>
    </dgm:pt>
    <dgm:pt modelId="{18C1BAED-4FAF-4A4E-A9C9-8EB23DB53B66}" type="pres">
      <dgm:prSet presAssocID="{016BEDA5-1890-B64B-93E6-CA2FB4C08BD0}" presName="parTxOnlySpace" presStyleCnt="0"/>
      <dgm:spPr/>
    </dgm:pt>
    <dgm:pt modelId="{D08B6B05-9D73-494B-BD90-A55F7FE27987}" type="pres">
      <dgm:prSet presAssocID="{41A94737-A33E-E748-9CAB-89F6AF2A2612}" presName="parTxOnly" presStyleLbl="node1" presStyleIdx="1" presStyleCnt="3">
        <dgm:presLayoutVars>
          <dgm:chMax val="0"/>
          <dgm:chPref val="0"/>
          <dgm:bulletEnabled val="1"/>
        </dgm:presLayoutVars>
      </dgm:prSet>
      <dgm:spPr/>
      <dgm:t>
        <a:bodyPr/>
        <a:lstStyle/>
        <a:p>
          <a:endParaRPr lang="zh-CN" altLang="en-US"/>
        </a:p>
      </dgm:t>
    </dgm:pt>
    <dgm:pt modelId="{935462E1-8EB3-A744-880A-6EE7A81378E9}" type="pres">
      <dgm:prSet presAssocID="{59C40743-24DF-814B-8496-113F923DCB31}" presName="parTxOnlySpace" presStyleCnt="0"/>
      <dgm:spPr/>
    </dgm:pt>
    <dgm:pt modelId="{867E9862-A204-D54B-AFA4-CE0904A76A58}" type="pres">
      <dgm:prSet presAssocID="{CAA6CA9B-1C58-E14E-B624-E32FF8FC8899}" presName="parTxOnly" presStyleLbl="node1" presStyleIdx="2" presStyleCnt="3">
        <dgm:presLayoutVars>
          <dgm:chMax val="0"/>
          <dgm:chPref val="0"/>
          <dgm:bulletEnabled val="1"/>
        </dgm:presLayoutVars>
      </dgm:prSet>
      <dgm:spPr/>
      <dgm:t>
        <a:bodyPr/>
        <a:lstStyle/>
        <a:p>
          <a:endParaRPr lang="zh-CN" altLang="en-US"/>
        </a:p>
      </dgm:t>
    </dgm:pt>
  </dgm:ptLst>
  <dgm:cxnLst>
    <dgm:cxn modelId="{EEB074F6-99A7-7146-BE16-30383974094D}" srcId="{F04E38F4-7645-4E44-830E-8FA530E29C74}" destId="{41A94737-A33E-E748-9CAB-89F6AF2A2612}" srcOrd="1" destOrd="0" parTransId="{6BF4E6F7-B515-7D44-8E4A-458074CD9608}" sibTransId="{59C40743-24DF-814B-8496-113F923DCB31}"/>
    <dgm:cxn modelId="{6179EB88-145B-BB42-A9AA-F591EB0587D6}" srcId="{F04E38F4-7645-4E44-830E-8FA530E29C74}" destId="{67EE10AC-6BB9-FD47-8522-63CCB58BA3D1}" srcOrd="0" destOrd="0" parTransId="{12894DD6-372B-7D4F-ACA5-C171CA97ED79}" sibTransId="{016BEDA5-1890-B64B-93E6-CA2FB4C08BD0}"/>
    <dgm:cxn modelId="{41C2EF49-6262-E245-9C72-A2B11D885FD0}" type="presOf" srcId="{41A94737-A33E-E748-9CAB-89F6AF2A2612}" destId="{D08B6B05-9D73-494B-BD90-A55F7FE27987}" srcOrd="0" destOrd="0" presId="urn:microsoft.com/office/officeart/2005/8/layout/chevron1"/>
    <dgm:cxn modelId="{46ABCC75-B4BB-924A-912F-FB085594856C}" type="presOf" srcId="{67EE10AC-6BB9-FD47-8522-63CCB58BA3D1}" destId="{A2F8D33E-8155-B74D-B4D0-FA39B546AC7E}" srcOrd="0" destOrd="0" presId="urn:microsoft.com/office/officeart/2005/8/layout/chevron1"/>
    <dgm:cxn modelId="{D2F0A580-5E6B-9449-9FF8-7D4FAB7D17F2}" type="presOf" srcId="{CAA6CA9B-1C58-E14E-B624-E32FF8FC8899}" destId="{867E9862-A204-D54B-AFA4-CE0904A76A58}" srcOrd="0" destOrd="0" presId="urn:microsoft.com/office/officeart/2005/8/layout/chevron1"/>
    <dgm:cxn modelId="{74EC6927-8177-7648-A07E-143128097C44}" srcId="{F04E38F4-7645-4E44-830E-8FA530E29C74}" destId="{CAA6CA9B-1C58-E14E-B624-E32FF8FC8899}" srcOrd="2" destOrd="0" parTransId="{3E98F703-8BC6-EA4F-96FB-97E7689B4234}" sibTransId="{189FE98C-2893-2E4A-8DB2-97D04BB8CD36}"/>
    <dgm:cxn modelId="{A7FA68E9-AA47-2F4B-8659-018D9355E308}" type="presOf" srcId="{F04E38F4-7645-4E44-830E-8FA530E29C74}" destId="{84C6EB95-0A04-D04D-A987-2702A3C65AA7}" srcOrd="0" destOrd="0" presId="urn:microsoft.com/office/officeart/2005/8/layout/chevron1"/>
    <dgm:cxn modelId="{3C05F95E-D846-F84F-83F9-CD773315CDBE}" type="presParOf" srcId="{84C6EB95-0A04-D04D-A987-2702A3C65AA7}" destId="{A2F8D33E-8155-B74D-B4D0-FA39B546AC7E}" srcOrd="0" destOrd="0" presId="urn:microsoft.com/office/officeart/2005/8/layout/chevron1"/>
    <dgm:cxn modelId="{2DD6E0F5-34E5-2741-A331-9572F4DA4171}" type="presParOf" srcId="{84C6EB95-0A04-D04D-A987-2702A3C65AA7}" destId="{18C1BAED-4FAF-4A4E-A9C9-8EB23DB53B66}" srcOrd="1" destOrd="0" presId="urn:microsoft.com/office/officeart/2005/8/layout/chevron1"/>
    <dgm:cxn modelId="{0BE589B2-5F48-C344-8B23-42213FBEA95F}" type="presParOf" srcId="{84C6EB95-0A04-D04D-A987-2702A3C65AA7}" destId="{D08B6B05-9D73-494B-BD90-A55F7FE27987}" srcOrd="2" destOrd="0" presId="urn:microsoft.com/office/officeart/2005/8/layout/chevron1"/>
    <dgm:cxn modelId="{FA437672-4137-BA45-B20F-B9516A0BDFC2}" type="presParOf" srcId="{84C6EB95-0A04-D04D-A987-2702A3C65AA7}" destId="{935462E1-8EB3-A744-880A-6EE7A81378E9}" srcOrd="3" destOrd="0" presId="urn:microsoft.com/office/officeart/2005/8/layout/chevron1"/>
    <dgm:cxn modelId="{589DE31F-083B-E34F-B8BB-F992AF3703B4}" type="presParOf" srcId="{84C6EB95-0A04-D04D-A987-2702A3C65AA7}" destId="{867E9862-A204-D54B-AFA4-CE0904A76A58}" srcOrd="4"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6F6880B-7291-5640-A824-BE12EBF4BA4E}" type="doc">
      <dgm:prSet loTypeId="urn:microsoft.com/office/officeart/2008/layout/VerticalCurvedList" loCatId="" qsTypeId="urn:microsoft.com/office/officeart/2005/8/quickstyle/simple4" qsCatId="simple" csTypeId="urn:microsoft.com/office/officeart/2005/8/colors/colorful4" csCatId="colorful" phldr="1"/>
      <dgm:spPr/>
      <dgm:t>
        <a:bodyPr/>
        <a:lstStyle/>
        <a:p>
          <a:endParaRPr lang="zh-CN" altLang="en-US"/>
        </a:p>
      </dgm:t>
    </dgm:pt>
    <dgm:pt modelId="{D45B96FB-CD3D-4649-8EC6-5603A837933D}">
      <dgm:prSet phldrT="[文本]" custT="1"/>
      <dgm:spPr/>
      <dgm:t>
        <a:bodyPr/>
        <a:lstStyle/>
        <a:p>
          <a:endParaRPr lang="zh-CN" altLang="en-US" sz="1600" b="1" dirty="0" smtClean="0">
            <a:solidFill>
              <a:schemeClr val="bg1"/>
            </a:solidFill>
          </a:endParaRPr>
        </a:p>
        <a:p>
          <a:r>
            <a:rPr lang="zh-CN" altLang="en-US" sz="1800" b="1" dirty="0" smtClean="0">
              <a:solidFill>
                <a:schemeClr val="bg1"/>
              </a:solidFill>
            </a:rPr>
            <a:t>绩效计划</a:t>
          </a:r>
        </a:p>
        <a:p>
          <a:r>
            <a:rPr lang="zh-CN" altLang="en-US" sz="1600" b="0" dirty="0" smtClean="0">
              <a:solidFill>
                <a:schemeClr val="bg1"/>
              </a:solidFill>
            </a:rPr>
            <a:t>年末确定</a:t>
          </a:r>
          <a:r>
            <a:rPr lang="zh-CN" sz="1600" b="0" dirty="0" smtClean="0">
              <a:solidFill>
                <a:schemeClr val="bg1"/>
              </a:solidFill>
            </a:rPr>
            <a:t>下一年要开发完成的项目，</a:t>
          </a:r>
          <a:r>
            <a:rPr lang="zh-CN" altLang="en-US" sz="1600" b="0" dirty="0" smtClean="0">
              <a:solidFill>
                <a:schemeClr val="bg1"/>
              </a:solidFill>
            </a:rPr>
            <a:t>把</a:t>
          </a:r>
          <a:r>
            <a:rPr lang="zh-CN" sz="1600" b="0" dirty="0" smtClean="0">
              <a:solidFill>
                <a:schemeClr val="bg1"/>
              </a:solidFill>
            </a:rPr>
            <a:t>项目分配给具体的项目经理</a:t>
          </a:r>
          <a:endParaRPr lang="zh-CN" altLang="en-US" sz="1600" b="0" dirty="0" smtClean="0">
            <a:solidFill>
              <a:schemeClr val="bg1"/>
            </a:solidFill>
          </a:endParaRPr>
        </a:p>
        <a:p>
          <a:endParaRPr lang="zh-CN" altLang="en-US" sz="1600" b="1" dirty="0">
            <a:solidFill>
              <a:schemeClr val="bg1"/>
            </a:solidFill>
          </a:endParaRPr>
        </a:p>
      </dgm:t>
    </dgm:pt>
    <dgm:pt modelId="{8CE06935-AD7D-C048-92FD-71A3131BB9D4}" type="parTrans" cxnId="{48534C6F-A912-114D-B658-1D97B038C00C}">
      <dgm:prSet/>
      <dgm:spPr/>
      <dgm:t>
        <a:bodyPr/>
        <a:lstStyle/>
        <a:p>
          <a:endParaRPr lang="zh-CN" altLang="en-US"/>
        </a:p>
      </dgm:t>
    </dgm:pt>
    <dgm:pt modelId="{41E9536F-A0C3-1648-9B64-7E966E968DB2}" type="sibTrans" cxnId="{48534C6F-A912-114D-B658-1D97B038C00C}">
      <dgm:prSet/>
      <dgm:spPr/>
      <dgm:t>
        <a:bodyPr/>
        <a:lstStyle/>
        <a:p>
          <a:endParaRPr lang="zh-CN" altLang="en-US"/>
        </a:p>
      </dgm:t>
    </dgm:pt>
    <dgm:pt modelId="{BB0A88C8-163F-A042-913C-3BE96475EDD5}">
      <dgm:prSet phldrT="[文本]" custT="1"/>
      <dgm:spPr/>
      <dgm:t>
        <a:bodyPr/>
        <a:lstStyle/>
        <a:p>
          <a:r>
            <a:rPr lang="zh-CN" altLang="en-US" sz="1800" b="1" dirty="0" smtClean="0">
              <a:solidFill>
                <a:schemeClr val="bg1"/>
              </a:solidFill>
            </a:rPr>
            <a:t>绩效反馈</a:t>
          </a:r>
        </a:p>
        <a:p>
          <a:r>
            <a:rPr lang="zh-CN" altLang="en-US" sz="1600" b="0" dirty="0" smtClean="0">
              <a:solidFill>
                <a:schemeClr val="bg1"/>
              </a:solidFill>
            </a:rPr>
            <a:t>上级会把员工在本季度工作中的不足之处与员工进行一次沟通</a:t>
          </a:r>
          <a:endParaRPr lang="zh-CN" altLang="en-US" sz="1600" b="0" dirty="0">
            <a:solidFill>
              <a:schemeClr val="bg1"/>
            </a:solidFill>
          </a:endParaRPr>
        </a:p>
      </dgm:t>
    </dgm:pt>
    <dgm:pt modelId="{11CE098B-28AC-0B4C-A718-8EE7E818E35E}" type="parTrans" cxnId="{65248D47-9505-1346-8055-51165B347FBB}">
      <dgm:prSet/>
      <dgm:spPr/>
      <dgm:t>
        <a:bodyPr/>
        <a:lstStyle/>
        <a:p>
          <a:endParaRPr lang="zh-CN" altLang="en-US"/>
        </a:p>
      </dgm:t>
    </dgm:pt>
    <dgm:pt modelId="{E058DD2D-ABB1-0242-B1DA-28A16B737712}" type="sibTrans" cxnId="{65248D47-9505-1346-8055-51165B347FBB}">
      <dgm:prSet/>
      <dgm:spPr/>
      <dgm:t>
        <a:bodyPr/>
        <a:lstStyle/>
        <a:p>
          <a:endParaRPr lang="zh-CN" altLang="en-US"/>
        </a:p>
      </dgm:t>
    </dgm:pt>
    <dgm:pt modelId="{909E659B-2F78-524C-90B3-324E6AF39BCC}">
      <dgm:prSet phldrT="[文本]" custT="1"/>
      <dgm:spPr/>
      <dgm:t>
        <a:bodyPr/>
        <a:lstStyle/>
        <a:p>
          <a:r>
            <a:rPr lang="zh-CN" altLang="en-US" sz="1800" b="1" dirty="0" smtClean="0">
              <a:solidFill>
                <a:schemeClr val="bg1"/>
              </a:solidFill>
            </a:rPr>
            <a:t>绩效应用</a:t>
          </a:r>
        </a:p>
        <a:p>
          <a:r>
            <a:rPr lang="zh-CN" altLang="en-US" sz="1800" b="0" dirty="0" smtClean="0">
              <a:solidFill>
                <a:schemeClr val="bg1"/>
              </a:solidFill>
            </a:rPr>
            <a:t>绩效考核的结果和年终奖以及年度加薪没有非常直接的联系</a:t>
          </a:r>
          <a:endParaRPr lang="zh-CN" altLang="en-US" sz="1800" b="0" dirty="0">
            <a:solidFill>
              <a:schemeClr val="bg1"/>
            </a:solidFill>
          </a:endParaRPr>
        </a:p>
      </dgm:t>
    </dgm:pt>
    <dgm:pt modelId="{E34C4C00-A0EE-7246-B3AD-12F3C0567AA0}" type="parTrans" cxnId="{E0E3CB92-EB56-9040-927D-91567989855F}">
      <dgm:prSet/>
      <dgm:spPr/>
      <dgm:t>
        <a:bodyPr/>
        <a:lstStyle/>
        <a:p>
          <a:endParaRPr lang="zh-CN" altLang="en-US"/>
        </a:p>
      </dgm:t>
    </dgm:pt>
    <dgm:pt modelId="{12A627D8-7890-194C-80E7-FC94A567CF27}" type="sibTrans" cxnId="{E0E3CB92-EB56-9040-927D-91567989855F}">
      <dgm:prSet/>
      <dgm:spPr/>
      <dgm:t>
        <a:bodyPr/>
        <a:lstStyle/>
        <a:p>
          <a:endParaRPr lang="zh-CN" altLang="en-US"/>
        </a:p>
      </dgm:t>
    </dgm:pt>
    <dgm:pt modelId="{E5A42D0A-1108-474A-96E9-23D3EBCBC39C}">
      <dgm:prSet custT="1"/>
      <dgm:spPr/>
      <dgm:t>
        <a:bodyPr/>
        <a:lstStyle/>
        <a:p>
          <a:r>
            <a:rPr lang="zh-CN" altLang="en-US" sz="1800" b="1" dirty="0" smtClean="0">
              <a:solidFill>
                <a:schemeClr val="bg1"/>
              </a:solidFill>
            </a:rPr>
            <a:t>绩效考核</a:t>
          </a:r>
        </a:p>
        <a:p>
          <a:r>
            <a:rPr lang="zh-CN" altLang="en-US" sz="1600" b="0" dirty="0" smtClean="0">
              <a:solidFill>
                <a:schemeClr val="bg1"/>
              </a:solidFill>
            </a:rPr>
            <a:t>每个季度员工做一次自评，管理层会参照自评把员工评为</a:t>
          </a:r>
          <a:r>
            <a:rPr lang="en-US" altLang="zh-CN" sz="1600" b="0" dirty="0" smtClean="0">
              <a:solidFill>
                <a:schemeClr val="bg1"/>
              </a:solidFill>
            </a:rPr>
            <a:t>ABCD</a:t>
          </a:r>
          <a:r>
            <a:rPr lang="zh-CN" altLang="en-US" sz="1600" b="0" dirty="0" smtClean="0">
              <a:solidFill>
                <a:schemeClr val="bg1"/>
              </a:solidFill>
            </a:rPr>
            <a:t>四个等级，综合四个季度的考评形成年度考评</a:t>
          </a:r>
          <a:endParaRPr lang="zh-CN" altLang="en-US" sz="1600" b="0" dirty="0">
            <a:solidFill>
              <a:schemeClr val="bg1"/>
            </a:solidFill>
          </a:endParaRPr>
        </a:p>
      </dgm:t>
    </dgm:pt>
    <dgm:pt modelId="{E73207A2-0478-4049-B09D-DEDBD04A30B6}" type="parTrans" cxnId="{65CA2707-BC74-DF4E-A17F-582B5B937D43}">
      <dgm:prSet/>
      <dgm:spPr/>
      <dgm:t>
        <a:bodyPr/>
        <a:lstStyle/>
        <a:p>
          <a:endParaRPr lang="zh-CN" altLang="en-US"/>
        </a:p>
      </dgm:t>
    </dgm:pt>
    <dgm:pt modelId="{F76E5FAE-CC88-8042-A82A-6215FF0B4C51}" type="sibTrans" cxnId="{65CA2707-BC74-DF4E-A17F-582B5B937D43}">
      <dgm:prSet/>
      <dgm:spPr/>
      <dgm:t>
        <a:bodyPr/>
        <a:lstStyle/>
        <a:p>
          <a:endParaRPr lang="zh-CN" altLang="en-US"/>
        </a:p>
      </dgm:t>
    </dgm:pt>
    <dgm:pt modelId="{B0817175-BB8D-8242-8A52-61ECB341764A}" type="pres">
      <dgm:prSet presAssocID="{56F6880B-7291-5640-A824-BE12EBF4BA4E}" presName="Name0" presStyleCnt="0">
        <dgm:presLayoutVars>
          <dgm:chMax val="7"/>
          <dgm:chPref val="7"/>
          <dgm:dir/>
        </dgm:presLayoutVars>
      </dgm:prSet>
      <dgm:spPr/>
      <dgm:t>
        <a:bodyPr/>
        <a:lstStyle/>
        <a:p>
          <a:endParaRPr lang="zh-CN" altLang="en-US"/>
        </a:p>
      </dgm:t>
    </dgm:pt>
    <dgm:pt modelId="{8FFCECFE-4889-564F-9F9F-F3B6839B5FF8}" type="pres">
      <dgm:prSet presAssocID="{56F6880B-7291-5640-A824-BE12EBF4BA4E}" presName="Name1" presStyleCnt="0"/>
      <dgm:spPr/>
    </dgm:pt>
    <dgm:pt modelId="{830BF246-DF0B-7D4F-8FB4-E6CA44498795}" type="pres">
      <dgm:prSet presAssocID="{56F6880B-7291-5640-A824-BE12EBF4BA4E}" presName="cycle" presStyleCnt="0"/>
      <dgm:spPr/>
    </dgm:pt>
    <dgm:pt modelId="{57D31925-267C-F847-A95C-1F27367F9138}" type="pres">
      <dgm:prSet presAssocID="{56F6880B-7291-5640-A824-BE12EBF4BA4E}" presName="srcNode" presStyleLbl="node1" presStyleIdx="0" presStyleCnt="4"/>
      <dgm:spPr/>
    </dgm:pt>
    <dgm:pt modelId="{C9323554-82A8-0F4C-869A-B1C10B38B6A6}" type="pres">
      <dgm:prSet presAssocID="{56F6880B-7291-5640-A824-BE12EBF4BA4E}" presName="conn" presStyleLbl="parChTrans1D2" presStyleIdx="0" presStyleCnt="1"/>
      <dgm:spPr/>
      <dgm:t>
        <a:bodyPr/>
        <a:lstStyle/>
        <a:p>
          <a:endParaRPr lang="zh-CN" altLang="en-US"/>
        </a:p>
      </dgm:t>
    </dgm:pt>
    <dgm:pt modelId="{23AE44B5-859F-054E-83D4-E566F8ABCB65}" type="pres">
      <dgm:prSet presAssocID="{56F6880B-7291-5640-A824-BE12EBF4BA4E}" presName="extraNode" presStyleLbl="node1" presStyleIdx="0" presStyleCnt="4"/>
      <dgm:spPr/>
    </dgm:pt>
    <dgm:pt modelId="{82CD6DD8-07C7-CD48-870F-27382372B4CB}" type="pres">
      <dgm:prSet presAssocID="{56F6880B-7291-5640-A824-BE12EBF4BA4E}" presName="dstNode" presStyleLbl="node1" presStyleIdx="0" presStyleCnt="4"/>
      <dgm:spPr/>
    </dgm:pt>
    <dgm:pt modelId="{1552FE8D-B8FB-1D43-BD0A-F8881FFD0105}" type="pres">
      <dgm:prSet presAssocID="{D45B96FB-CD3D-4649-8EC6-5603A837933D}" presName="text_1" presStyleLbl="node1" presStyleIdx="0" presStyleCnt="4" custScaleY="110129" custLinFactNeighborX="22734" custLinFactNeighborY="7468">
        <dgm:presLayoutVars>
          <dgm:bulletEnabled val="1"/>
        </dgm:presLayoutVars>
      </dgm:prSet>
      <dgm:spPr/>
      <dgm:t>
        <a:bodyPr/>
        <a:lstStyle/>
        <a:p>
          <a:endParaRPr lang="zh-CN" altLang="en-US"/>
        </a:p>
      </dgm:t>
    </dgm:pt>
    <dgm:pt modelId="{77FE0C9E-DD0A-F04C-8427-C34412CACCE2}" type="pres">
      <dgm:prSet presAssocID="{D45B96FB-CD3D-4649-8EC6-5603A837933D}" presName="accent_1" presStyleCnt="0"/>
      <dgm:spPr/>
    </dgm:pt>
    <dgm:pt modelId="{9B8B7416-D356-474A-974C-F016D284C01E}" type="pres">
      <dgm:prSet presAssocID="{D45B96FB-CD3D-4649-8EC6-5603A837933D}" presName="accentRepeatNode" presStyleLbl="solidFgAcc1" presStyleIdx="0" presStyleCnt="4"/>
      <dgm:spPr/>
    </dgm:pt>
    <dgm:pt modelId="{4765D5CF-B4F5-4B4D-A80F-6BB30D5B7E6B}" type="pres">
      <dgm:prSet presAssocID="{E5A42D0A-1108-474A-96E9-23D3EBCBC39C}" presName="text_2" presStyleLbl="node1" presStyleIdx="1" presStyleCnt="4" custScaleY="128359" custLinFactNeighborX="372" custLinFactNeighborY="5364">
        <dgm:presLayoutVars>
          <dgm:bulletEnabled val="1"/>
        </dgm:presLayoutVars>
      </dgm:prSet>
      <dgm:spPr/>
      <dgm:t>
        <a:bodyPr/>
        <a:lstStyle/>
        <a:p>
          <a:endParaRPr lang="zh-CN" altLang="en-US"/>
        </a:p>
      </dgm:t>
    </dgm:pt>
    <dgm:pt modelId="{F17B1745-4E1A-5F4B-94AD-A173AAF8550D}" type="pres">
      <dgm:prSet presAssocID="{E5A42D0A-1108-474A-96E9-23D3EBCBC39C}" presName="accent_2" presStyleCnt="0"/>
      <dgm:spPr/>
    </dgm:pt>
    <dgm:pt modelId="{40B59D14-C660-4240-B7C3-C02E58A42BB8}" type="pres">
      <dgm:prSet presAssocID="{E5A42D0A-1108-474A-96E9-23D3EBCBC39C}" presName="accentRepeatNode" presStyleLbl="solidFgAcc1" presStyleIdx="1" presStyleCnt="4"/>
      <dgm:spPr/>
    </dgm:pt>
    <dgm:pt modelId="{B3958ECF-6FC0-7744-88F7-7E9566B5A547}" type="pres">
      <dgm:prSet presAssocID="{BB0A88C8-163F-A042-913C-3BE96475EDD5}" presName="text_3" presStyleLbl="node1" presStyleIdx="2" presStyleCnt="4" custScaleY="136750">
        <dgm:presLayoutVars>
          <dgm:bulletEnabled val="1"/>
        </dgm:presLayoutVars>
      </dgm:prSet>
      <dgm:spPr/>
      <dgm:t>
        <a:bodyPr/>
        <a:lstStyle/>
        <a:p>
          <a:endParaRPr lang="zh-CN" altLang="en-US"/>
        </a:p>
      </dgm:t>
    </dgm:pt>
    <dgm:pt modelId="{22D75592-8635-FC42-B2AE-E55419D6E708}" type="pres">
      <dgm:prSet presAssocID="{BB0A88C8-163F-A042-913C-3BE96475EDD5}" presName="accent_3" presStyleCnt="0"/>
      <dgm:spPr/>
    </dgm:pt>
    <dgm:pt modelId="{54989092-4E4E-BF49-BCFE-0C5131550B11}" type="pres">
      <dgm:prSet presAssocID="{BB0A88C8-163F-A042-913C-3BE96475EDD5}" presName="accentRepeatNode" presStyleLbl="solidFgAcc1" presStyleIdx="2" presStyleCnt="4"/>
      <dgm:spPr/>
    </dgm:pt>
    <dgm:pt modelId="{28D1ADCB-CF31-6241-8F70-6DD2A2425FB3}" type="pres">
      <dgm:prSet presAssocID="{909E659B-2F78-524C-90B3-324E6AF39BCC}" presName="text_4" presStyleLbl="node1" presStyleIdx="3" presStyleCnt="4" custLinFactNeighborX="346" custLinFactNeighborY="6586">
        <dgm:presLayoutVars>
          <dgm:bulletEnabled val="1"/>
        </dgm:presLayoutVars>
      </dgm:prSet>
      <dgm:spPr/>
      <dgm:t>
        <a:bodyPr/>
        <a:lstStyle/>
        <a:p>
          <a:endParaRPr lang="zh-CN" altLang="en-US"/>
        </a:p>
      </dgm:t>
    </dgm:pt>
    <dgm:pt modelId="{152FB3B7-ECB2-C04D-944C-C3504E00452A}" type="pres">
      <dgm:prSet presAssocID="{909E659B-2F78-524C-90B3-324E6AF39BCC}" presName="accent_4" presStyleCnt="0"/>
      <dgm:spPr/>
    </dgm:pt>
    <dgm:pt modelId="{C0288ABA-CB43-CC4D-A46B-6AD3D3210989}" type="pres">
      <dgm:prSet presAssocID="{909E659B-2F78-524C-90B3-324E6AF39BCC}" presName="accentRepeatNode" presStyleLbl="solidFgAcc1" presStyleIdx="3" presStyleCnt="4"/>
      <dgm:spPr/>
    </dgm:pt>
  </dgm:ptLst>
  <dgm:cxnLst>
    <dgm:cxn modelId="{55016721-8791-DB40-9758-30467FA68765}" type="presOf" srcId="{909E659B-2F78-524C-90B3-324E6AF39BCC}" destId="{28D1ADCB-CF31-6241-8F70-6DD2A2425FB3}" srcOrd="0" destOrd="0" presId="urn:microsoft.com/office/officeart/2008/layout/VerticalCurvedList"/>
    <dgm:cxn modelId="{65CA2707-BC74-DF4E-A17F-582B5B937D43}" srcId="{56F6880B-7291-5640-A824-BE12EBF4BA4E}" destId="{E5A42D0A-1108-474A-96E9-23D3EBCBC39C}" srcOrd="1" destOrd="0" parTransId="{E73207A2-0478-4049-B09D-DEDBD04A30B6}" sibTransId="{F76E5FAE-CC88-8042-A82A-6215FF0B4C51}"/>
    <dgm:cxn modelId="{48534C6F-A912-114D-B658-1D97B038C00C}" srcId="{56F6880B-7291-5640-A824-BE12EBF4BA4E}" destId="{D45B96FB-CD3D-4649-8EC6-5603A837933D}" srcOrd="0" destOrd="0" parTransId="{8CE06935-AD7D-C048-92FD-71A3131BB9D4}" sibTransId="{41E9536F-A0C3-1648-9B64-7E966E968DB2}"/>
    <dgm:cxn modelId="{E0E3CB92-EB56-9040-927D-91567989855F}" srcId="{56F6880B-7291-5640-A824-BE12EBF4BA4E}" destId="{909E659B-2F78-524C-90B3-324E6AF39BCC}" srcOrd="3" destOrd="0" parTransId="{E34C4C00-A0EE-7246-B3AD-12F3C0567AA0}" sibTransId="{12A627D8-7890-194C-80E7-FC94A567CF27}"/>
    <dgm:cxn modelId="{44961BE8-6AFB-844D-AA92-0F83427B35EB}" type="presOf" srcId="{D45B96FB-CD3D-4649-8EC6-5603A837933D}" destId="{1552FE8D-B8FB-1D43-BD0A-F8881FFD0105}" srcOrd="0" destOrd="0" presId="urn:microsoft.com/office/officeart/2008/layout/VerticalCurvedList"/>
    <dgm:cxn modelId="{36428064-0874-F34C-9B1F-71C26B1FC3F0}" type="presOf" srcId="{56F6880B-7291-5640-A824-BE12EBF4BA4E}" destId="{B0817175-BB8D-8242-8A52-61ECB341764A}" srcOrd="0" destOrd="0" presId="urn:microsoft.com/office/officeart/2008/layout/VerticalCurvedList"/>
    <dgm:cxn modelId="{B9864218-F48A-114F-95BF-C4F2AB0D1044}" type="presOf" srcId="{BB0A88C8-163F-A042-913C-3BE96475EDD5}" destId="{B3958ECF-6FC0-7744-88F7-7E9566B5A547}" srcOrd="0" destOrd="0" presId="urn:microsoft.com/office/officeart/2008/layout/VerticalCurvedList"/>
    <dgm:cxn modelId="{65248D47-9505-1346-8055-51165B347FBB}" srcId="{56F6880B-7291-5640-A824-BE12EBF4BA4E}" destId="{BB0A88C8-163F-A042-913C-3BE96475EDD5}" srcOrd="2" destOrd="0" parTransId="{11CE098B-28AC-0B4C-A718-8EE7E818E35E}" sibTransId="{E058DD2D-ABB1-0242-B1DA-28A16B737712}"/>
    <dgm:cxn modelId="{B1A1DE54-9B61-A54B-BB1C-E352F93EFFDE}" type="presOf" srcId="{41E9536F-A0C3-1648-9B64-7E966E968DB2}" destId="{C9323554-82A8-0F4C-869A-B1C10B38B6A6}" srcOrd="0" destOrd="0" presId="urn:microsoft.com/office/officeart/2008/layout/VerticalCurvedList"/>
    <dgm:cxn modelId="{7B96EBCE-E135-6C46-A04C-1DCCD5A2128E}" type="presOf" srcId="{E5A42D0A-1108-474A-96E9-23D3EBCBC39C}" destId="{4765D5CF-B4F5-4B4D-A80F-6BB30D5B7E6B}" srcOrd="0" destOrd="0" presId="urn:microsoft.com/office/officeart/2008/layout/VerticalCurvedList"/>
    <dgm:cxn modelId="{6D91514D-BA6B-0742-9CB0-4426384B680F}" type="presParOf" srcId="{B0817175-BB8D-8242-8A52-61ECB341764A}" destId="{8FFCECFE-4889-564F-9F9F-F3B6839B5FF8}" srcOrd="0" destOrd="0" presId="urn:microsoft.com/office/officeart/2008/layout/VerticalCurvedList"/>
    <dgm:cxn modelId="{C4305109-A258-8A42-BFFE-7C68D7B9BCF6}" type="presParOf" srcId="{8FFCECFE-4889-564F-9F9F-F3B6839B5FF8}" destId="{830BF246-DF0B-7D4F-8FB4-E6CA44498795}" srcOrd="0" destOrd="0" presId="urn:microsoft.com/office/officeart/2008/layout/VerticalCurvedList"/>
    <dgm:cxn modelId="{9800C245-B120-C244-84B2-2D5EE79E2377}" type="presParOf" srcId="{830BF246-DF0B-7D4F-8FB4-E6CA44498795}" destId="{57D31925-267C-F847-A95C-1F27367F9138}" srcOrd="0" destOrd="0" presId="urn:microsoft.com/office/officeart/2008/layout/VerticalCurvedList"/>
    <dgm:cxn modelId="{519612A4-F8B0-B745-9DFF-F54594FB1381}" type="presParOf" srcId="{830BF246-DF0B-7D4F-8FB4-E6CA44498795}" destId="{C9323554-82A8-0F4C-869A-B1C10B38B6A6}" srcOrd="1" destOrd="0" presId="urn:microsoft.com/office/officeart/2008/layout/VerticalCurvedList"/>
    <dgm:cxn modelId="{705562D6-3BA5-094B-9F53-87A508955BA6}" type="presParOf" srcId="{830BF246-DF0B-7D4F-8FB4-E6CA44498795}" destId="{23AE44B5-859F-054E-83D4-E566F8ABCB65}" srcOrd="2" destOrd="0" presId="urn:microsoft.com/office/officeart/2008/layout/VerticalCurvedList"/>
    <dgm:cxn modelId="{DA7BDCDF-E653-5740-B93E-56E386AC733B}" type="presParOf" srcId="{830BF246-DF0B-7D4F-8FB4-E6CA44498795}" destId="{82CD6DD8-07C7-CD48-870F-27382372B4CB}" srcOrd="3" destOrd="0" presId="urn:microsoft.com/office/officeart/2008/layout/VerticalCurvedList"/>
    <dgm:cxn modelId="{68855ADB-72A3-884F-9B9B-C0686C3EDEF2}" type="presParOf" srcId="{8FFCECFE-4889-564F-9F9F-F3B6839B5FF8}" destId="{1552FE8D-B8FB-1D43-BD0A-F8881FFD0105}" srcOrd="1" destOrd="0" presId="urn:microsoft.com/office/officeart/2008/layout/VerticalCurvedList"/>
    <dgm:cxn modelId="{F5248A0F-06E5-6B4E-B1ED-8AE51D53FA49}" type="presParOf" srcId="{8FFCECFE-4889-564F-9F9F-F3B6839B5FF8}" destId="{77FE0C9E-DD0A-F04C-8427-C34412CACCE2}" srcOrd="2" destOrd="0" presId="urn:microsoft.com/office/officeart/2008/layout/VerticalCurvedList"/>
    <dgm:cxn modelId="{73EC2D33-019C-BF40-B747-263193F54D09}" type="presParOf" srcId="{77FE0C9E-DD0A-F04C-8427-C34412CACCE2}" destId="{9B8B7416-D356-474A-974C-F016D284C01E}" srcOrd="0" destOrd="0" presId="urn:microsoft.com/office/officeart/2008/layout/VerticalCurvedList"/>
    <dgm:cxn modelId="{9AD81AA6-9CE9-0541-B287-826ECCC3FF43}" type="presParOf" srcId="{8FFCECFE-4889-564F-9F9F-F3B6839B5FF8}" destId="{4765D5CF-B4F5-4B4D-A80F-6BB30D5B7E6B}" srcOrd="3" destOrd="0" presId="urn:microsoft.com/office/officeart/2008/layout/VerticalCurvedList"/>
    <dgm:cxn modelId="{45CFD286-9EEB-AB4E-9480-39440F410F86}" type="presParOf" srcId="{8FFCECFE-4889-564F-9F9F-F3B6839B5FF8}" destId="{F17B1745-4E1A-5F4B-94AD-A173AAF8550D}" srcOrd="4" destOrd="0" presId="urn:microsoft.com/office/officeart/2008/layout/VerticalCurvedList"/>
    <dgm:cxn modelId="{B1A1BFC7-C301-1646-ABE0-4D923BFB437C}" type="presParOf" srcId="{F17B1745-4E1A-5F4B-94AD-A173AAF8550D}" destId="{40B59D14-C660-4240-B7C3-C02E58A42BB8}" srcOrd="0" destOrd="0" presId="urn:microsoft.com/office/officeart/2008/layout/VerticalCurvedList"/>
    <dgm:cxn modelId="{E27D26FF-2515-DB48-899F-03B3EB5C8E23}" type="presParOf" srcId="{8FFCECFE-4889-564F-9F9F-F3B6839B5FF8}" destId="{B3958ECF-6FC0-7744-88F7-7E9566B5A547}" srcOrd="5" destOrd="0" presId="urn:microsoft.com/office/officeart/2008/layout/VerticalCurvedList"/>
    <dgm:cxn modelId="{D0E71834-2E05-7B49-935C-62AAA5F26607}" type="presParOf" srcId="{8FFCECFE-4889-564F-9F9F-F3B6839B5FF8}" destId="{22D75592-8635-FC42-B2AE-E55419D6E708}" srcOrd="6" destOrd="0" presId="urn:microsoft.com/office/officeart/2008/layout/VerticalCurvedList"/>
    <dgm:cxn modelId="{E41B804C-76E7-9A40-812F-C62A0C5AA67D}" type="presParOf" srcId="{22D75592-8635-FC42-B2AE-E55419D6E708}" destId="{54989092-4E4E-BF49-BCFE-0C5131550B11}" srcOrd="0" destOrd="0" presId="urn:microsoft.com/office/officeart/2008/layout/VerticalCurvedList"/>
    <dgm:cxn modelId="{27592A7F-293F-7948-9763-F9BEB5CD1928}" type="presParOf" srcId="{8FFCECFE-4889-564F-9F9F-F3B6839B5FF8}" destId="{28D1ADCB-CF31-6241-8F70-6DD2A2425FB3}" srcOrd="7" destOrd="0" presId="urn:microsoft.com/office/officeart/2008/layout/VerticalCurvedList"/>
    <dgm:cxn modelId="{983F7345-C606-754B-A194-3B1BB9A806F6}" type="presParOf" srcId="{8FFCECFE-4889-564F-9F9F-F3B6839B5FF8}" destId="{152FB3B7-ECB2-C04D-944C-C3504E00452A}" srcOrd="8" destOrd="0" presId="urn:microsoft.com/office/officeart/2008/layout/VerticalCurvedList"/>
    <dgm:cxn modelId="{4F352377-716C-1C45-8FB4-AFCA7CED1FD4}" type="presParOf" srcId="{152FB3B7-ECB2-C04D-944C-C3504E00452A}" destId="{C0288ABA-CB43-CC4D-A46B-6AD3D3210989}"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chemeClr val="accent1">
            <a:lumMod val="75000"/>
          </a:schemeClr>
        </a:solidFill>
      </dgm:spPr>
      <dgm:t>
        <a:bodyPr/>
        <a:lstStyle/>
        <a:p>
          <a:endParaRPr lang="zh-CN" altLang="en-US" dirty="0"/>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dgm:t>
        <a:bodyPr/>
        <a:lstStyle/>
        <a:p>
          <a:r>
            <a:rPr lang="zh-CN" altLang="en-US" b="1" dirty="0" smtClean="0">
              <a:solidFill>
                <a:schemeClr val="tx2"/>
              </a:solidFill>
            </a:rPr>
            <a:t>选题背景</a:t>
          </a:r>
          <a:endParaRPr lang="zh-CN" altLang="en-US" dirty="0"/>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pPr>
        <a:solidFill>
          <a:srgbClr val="0F68B9"/>
        </a:solidFill>
        <a:ln>
          <a:solidFill>
            <a:schemeClr val="accent1">
              <a:lumMod val="75000"/>
            </a:schemeClr>
          </a:solidFill>
        </a:ln>
      </dgm:spPr>
      <dgm:t>
        <a:bodyPr/>
        <a:lstStyle/>
        <a:p>
          <a:endParaRPr lang="zh-CN" altLang="en-US" dirty="0"/>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dgm:t>
        <a:bodyPr/>
        <a:lstStyle/>
        <a:p>
          <a:r>
            <a:rPr lang="zh-CN" altLang="en-US" b="1" dirty="0" smtClean="0">
              <a:solidFill>
                <a:schemeClr val="tx2"/>
              </a:solidFill>
            </a:rPr>
            <a:t>国内外研究现状</a:t>
          </a:r>
          <a:endParaRPr lang="zh-CN" altLang="en-US" dirty="0">
            <a:solidFill>
              <a:srgbClr val="FF0000"/>
            </a:solidFill>
          </a:endParaRPr>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a:solidFill>
          <a:srgbClr val="FF0000"/>
        </a:solidFill>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dgm:t>
        <a:bodyPr/>
        <a:lstStyle/>
        <a:p>
          <a:r>
            <a:rPr lang="zh-CN" altLang="en-US" b="1" dirty="0" smtClean="0">
              <a:solidFill>
                <a:srgbClr val="FF0000"/>
              </a:solidFill>
            </a:rPr>
            <a:t>研究目的与意义</a:t>
          </a:r>
          <a:endParaRPr lang="zh-CN" altLang="en-US" dirty="0">
            <a:solidFill>
              <a:srgbClr val="FF0000"/>
            </a:solidFill>
          </a:endParaRPr>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6D9D05F1-CFF6-4C3D-B25C-9D78CF0D6EA4}">
      <dgm:prSet/>
      <dgm:spPr/>
      <dgm:t>
        <a:bodyPr/>
        <a:lstStyle/>
        <a:p>
          <a:endParaRPr lang="zh-CN" altLang="en-US" dirty="0"/>
        </a:p>
      </dgm:t>
    </dgm:pt>
    <dgm:pt modelId="{7DA72C17-D835-475E-85DB-88DF1BEE06C0}" type="parTrans" cxnId="{F703ACEF-8E3F-4B9B-9E7A-E19EF038191C}">
      <dgm:prSet/>
      <dgm:spPr/>
      <dgm:t>
        <a:bodyPr/>
        <a:lstStyle/>
        <a:p>
          <a:endParaRPr lang="zh-CN" altLang="en-US"/>
        </a:p>
      </dgm:t>
    </dgm:pt>
    <dgm:pt modelId="{BA8BF088-3D55-43FD-B1C6-C9695ECEE3BE}" type="sibTrans" cxnId="{F703ACEF-8E3F-4B9B-9E7A-E19EF038191C}">
      <dgm:prSet/>
      <dgm:spPr/>
      <dgm:t>
        <a:bodyPr/>
        <a:lstStyle/>
        <a:p>
          <a:endParaRPr lang="zh-CN" altLang="en-US"/>
        </a:p>
      </dgm:t>
    </dgm:pt>
    <dgm:pt modelId="{BFEE376F-BA01-45D9-B6D6-37AE9A4DA58F}">
      <dgm:prSet/>
      <dgm:spPr/>
      <dgm:t>
        <a:bodyPr/>
        <a:lstStyle/>
        <a:p>
          <a:endParaRPr lang="zh-CN" altLang="en-US" dirty="0"/>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dgm:t>
        <a:bodyPr/>
        <a:lstStyle/>
        <a:p>
          <a:endParaRPr lang="zh-CN" altLang="en-US" dirty="0"/>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dgm:t>
        <a:bodyPr/>
        <a:lstStyle/>
        <a:p>
          <a:endParaRPr lang="zh-CN" altLang="en-US" dirty="0"/>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5B78D3F-8952-4800-9349-6289D4C4053F}">
      <dgm:prSet/>
      <dgm:spPr/>
      <dgm:t>
        <a:bodyPr/>
        <a:lstStyle/>
        <a:p>
          <a:r>
            <a:rPr lang="zh-CN" altLang="en-US" b="1" dirty="0" smtClean="0">
              <a:solidFill>
                <a:schemeClr val="tx2"/>
              </a:solidFill>
            </a:rPr>
            <a:t>研究内容</a:t>
          </a:r>
          <a:endParaRPr lang="zh-CN" altLang="en-US" dirty="0"/>
        </a:p>
      </dgm:t>
    </dgm:pt>
    <dgm:pt modelId="{E38000F5-EDDC-48B2-8B0F-B1A88A0108B8}" type="parTrans" cxnId="{D8EF7000-9A24-42E9-9222-6FCFDCE23558}">
      <dgm:prSet/>
      <dgm:spPr/>
      <dgm:t>
        <a:bodyPr/>
        <a:lstStyle/>
        <a:p>
          <a:endParaRPr lang="zh-CN" altLang="en-US"/>
        </a:p>
      </dgm:t>
    </dgm:pt>
    <dgm:pt modelId="{9A739906-11B7-427C-AB2D-80BB761C0905}" type="sibTrans" cxnId="{D8EF7000-9A24-42E9-9222-6FCFDCE23558}">
      <dgm:prSet/>
      <dgm:spPr/>
      <dgm:t>
        <a:bodyPr/>
        <a:lstStyle/>
        <a:p>
          <a:endParaRPr lang="zh-CN" altLang="en-US"/>
        </a:p>
      </dgm:t>
    </dgm:pt>
    <dgm:pt modelId="{9A216D05-9FEA-44EF-A7D8-D2C9072EAA0C}">
      <dgm:prSet/>
      <dgm:spPr/>
      <dgm:t>
        <a:bodyPr/>
        <a:lstStyle/>
        <a:p>
          <a:r>
            <a:rPr lang="zh-CN" altLang="en-US" b="1" dirty="0" smtClean="0">
              <a:solidFill>
                <a:schemeClr val="tx2"/>
              </a:solidFill>
            </a:rPr>
            <a:t>研究方法</a:t>
          </a:r>
          <a:endParaRPr lang="zh-CN" altLang="en-US" dirty="0"/>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b="1" dirty="0" smtClean="0">
              <a:solidFill>
                <a:schemeClr val="tx2"/>
              </a:solidFill>
            </a:rPr>
            <a:t>文章框架</a:t>
          </a:r>
          <a:endParaRPr lang="zh-CN" altLang="en-US" dirty="0"/>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85F25ACD-99B1-4A09-8D6B-BABBFBC5AAE1}">
      <dgm:prSet/>
      <dgm:spPr/>
      <dgm:t>
        <a:bodyPr/>
        <a:lstStyle/>
        <a:p>
          <a:r>
            <a:rPr lang="zh-CN" altLang="en-US" b="1" dirty="0" smtClean="0">
              <a:solidFill>
                <a:schemeClr val="tx2"/>
              </a:solidFill>
            </a:rPr>
            <a:t>参考文献</a:t>
          </a:r>
          <a:endParaRPr lang="zh-CN" altLang="en-US" dirty="0"/>
        </a:p>
      </dgm:t>
    </dgm:pt>
    <dgm:pt modelId="{A5A75B22-1B1A-4A43-9E3A-E024B3209BE0}" type="parTrans" cxnId="{2AA1917D-0A6F-412F-BE7A-32AC2FC1A185}">
      <dgm:prSet/>
      <dgm:spPr/>
      <dgm:t>
        <a:bodyPr/>
        <a:lstStyle/>
        <a:p>
          <a:endParaRPr lang="zh-CN" altLang="en-US"/>
        </a:p>
      </dgm:t>
    </dgm:pt>
    <dgm:pt modelId="{6D3932B2-5317-400B-8E40-6594FDFAFACA}" type="sibTrans" cxnId="{2AA1917D-0A6F-412F-BE7A-32AC2FC1A185}">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7">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7">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7">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7">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7">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7">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7">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7">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7">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7"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7">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7">
        <dgm:presLayoutVars>
          <dgm:bulletEnabled val="1"/>
        </dgm:presLayoutVars>
      </dgm:prSet>
      <dgm:spPr/>
      <dgm:t>
        <a:bodyPr/>
        <a:lstStyle/>
        <a:p>
          <a:endParaRPr lang="zh-CN" altLang="en-US"/>
        </a:p>
      </dgm:t>
    </dgm:pt>
    <dgm:pt modelId="{27743B18-B394-4EB3-8895-45B15209650C}" type="pres">
      <dgm:prSet presAssocID="{7B4B11AE-816C-4B39-93CD-2D792631F286}" presName="sp" presStyleCnt="0"/>
      <dgm:spPr/>
    </dgm:pt>
    <dgm:pt modelId="{CDC9B5C5-7F76-42B3-ABCE-FBC7AA84F5CE}" type="pres">
      <dgm:prSet presAssocID="{656F983A-B580-4D9F-95AB-0F9E370E707E}" presName="composite" presStyleCnt="0"/>
      <dgm:spPr/>
    </dgm:pt>
    <dgm:pt modelId="{2BC1320C-44BC-46A3-AC45-42F7AA5EBC9B}" type="pres">
      <dgm:prSet presAssocID="{656F983A-B580-4D9F-95AB-0F9E370E707E}" presName="parentText" presStyleLbl="alignNode1" presStyleIdx="6" presStyleCnt="7">
        <dgm:presLayoutVars>
          <dgm:chMax val="1"/>
          <dgm:bulletEnabled val="1"/>
        </dgm:presLayoutVars>
      </dgm:prSet>
      <dgm:spPr/>
      <dgm:t>
        <a:bodyPr/>
        <a:lstStyle/>
        <a:p>
          <a:endParaRPr lang="zh-CN" altLang="en-US"/>
        </a:p>
      </dgm:t>
    </dgm:pt>
    <dgm:pt modelId="{9CA80354-FAE7-4C6D-A9F4-33B65591E6AE}" type="pres">
      <dgm:prSet presAssocID="{656F983A-B580-4D9F-95AB-0F9E370E707E}" presName="descendantText" presStyleLbl="alignAcc1" presStyleIdx="6" presStyleCnt="7">
        <dgm:presLayoutVars>
          <dgm:bulletEnabled val="1"/>
        </dgm:presLayoutVars>
      </dgm:prSet>
      <dgm:spPr/>
      <dgm:t>
        <a:bodyPr/>
        <a:lstStyle/>
        <a:p>
          <a:endParaRPr lang="zh-CN" altLang="en-US"/>
        </a:p>
      </dgm:t>
    </dgm:pt>
  </dgm:ptLst>
  <dgm:cxnLst>
    <dgm:cxn modelId="{43FA07B1-F65C-48FA-9677-9BA8C571AA52}" type="presOf" srcId="{6D9D05F1-CFF6-4C3D-B25C-9D78CF0D6EA4}" destId="{4D1B7F81-D893-4477-A6B6-E73AF22AF382}" srcOrd="0" destOrd="0" presId="urn:microsoft.com/office/officeart/2005/8/layout/chevron2"/>
    <dgm:cxn modelId="{5EEF5694-EDC6-4137-BDB3-84F27014973B}" type="presOf" srcId="{85F25ACD-99B1-4A09-8D6B-BABBFBC5AAE1}" destId="{9CA80354-FAE7-4C6D-A9F4-33B65591E6AE}" srcOrd="0" destOrd="0" presId="urn:microsoft.com/office/officeart/2005/8/layout/chevron2"/>
    <dgm:cxn modelId="{ADB2EAF9-261E-4671-A637-F2BD446F2633}" type="presOf" srcId="{9A216D05-9FEA-44EF-A7D8-D2C9072EAA0C}" destId="{B2E526E1-AEA5-413E-B778-20A5FD0F84B5}"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1D772BF6-06F7-4651-A029-B4B780961031}" destId="{656F983A-B580-4D9F-95AB-0F9E370E707E}" srcOrd="6" destOrd="0" parTransId="{C5232215-9652-471B-8C3D-82EC9ED941A5}" sibTransId="{F2E136C3-7825-49CA-9A55-2EE7D495BD13}"/>
    <dgm:cxn modelId="{35BE7A43-A204-4BA8-A19A-D979F71F1BAC}" type="presOf" srcId="{BCF6E94D-ED74-4C6E-BE30-AB8BA6056519}" destId="{6F4B8583-741F-4390-93BA-1C87ED648F99}" srcOrd="0" destOrd="0" presId="urn:microsoft.com/office/officeart/2005/8/layout/chevron2"/>
    <dgm:cxn modelId="{8705318F-8B83-446C-9FA6-8B820117C126}" type="presOf" srcId="{BFEE376F-BA01-45D9-B6D6-37AE9A4DA58F}" destId="{A595BDD3-0109-4B6B-A68F-D9E5B33A533A}" srcOrd="0" destOrd="0" presId="urn:microsoft.com/office/officeart/2005/8/layout/chevron2"/>
    <dgm:cxn modelId="{381ACB65-D775-45BA-9D72-067EB557CD48}" type="presOf" srcId="{95B78D3F-8952-4800-9349-6289D4C4053F}" destId="{A2C6F9BC-1540-4028-8233-FD37AFE899C0}" srcOrd="0" destOrd="0" presId="urn:microsoft.com/office/officeart/2005/8/layout/chevron2"/>
    <dgm:cxn modelId="{89D69DE5-210D-4F5C-8DC6-18335A8E28B8}" srcId="{BFEE376F-BA01-45D9-B6D6-37AE9A4DA58F}" destId="{9A216D05-9FEA-44EF-A7D8-D2C9072EAA0C}" srcOrd="0" destOrd="0" parTransId="{6B54C1CE-6FBA-470E-8916-778304041D8A}" sibTransId="{650F0AC2-73E6-45DF-BE19-ED5D27541810}"/>
    <dgm:cxn modelId="{97C1A4AE-B549-4052-8BCB-C8DF748792DA}" type="presOf" srcId="{BCBA3779-0D45-4106-852B-71398F803D21}" destId="{6696FA8A-D025-4550-9F70-A287CBD9FD62}" srcOrd="0" destOrd="0" presId="urn:microsoft.com/office/officeart/2005/8/layout/chevron2"/>
    <dgm:cxn modelId="{C975238B-18AD-4ACD-807E-D94EDFFAE01D}" srcId="{A92AF156-8F18-426F-A4F7-3023E18E22E0}" destId="{4AAF4DD5-8CA8-4925-8225-62F86F409ECE}" srcOrd="0" destOrd="0" parTransId="{E7568739-AB79-47EA-8381-05B30E323402}" sibTransId="{3DD76A18-379C-4EF7-A71D-201160649ECA}"/>
    <dgm:cxn modelId="{B2BE4C86-A21E-471B-AD82-39BA772EFCF7}" type="presOf" srcId="{4AAF4DD5-8CA8-4925-8225-62F86F409ECE}" destId="{28538A20-80BE-452B-94D6-2A3C2E6EBE5C}" srcOrd="0" destOrd="0" presId="urn:microsoft.com/office/officeart/2005/8/layout/chevron2"/>
    <dgm:cxn modelId="{B2D107CD-ACF4-4224-B049-4C1E6E8D777A}" type="presOf" srcId="{2F680339-C139-470E-8931-7BBDCA214C24}" destId="{6C3B9F8B-9366-4491-9EB5-EB82FA449375}" srcOrd="0" destOrd="0" presId="urn:microsoft.com/office/officeart/2005/8/layout/chevron2"/>
    <dgm:cxn modelId="{D8EF7000-9A24-42E9-9222-6FCFDCE23558}" srcId="{6D9D05F1-CFF6-4C3D-B25C-9D78CF0D6EA4}" destId="{95B78D3F-8952-4800-9349-6289D4C4053F}" srcOrd="0" destOrd="0" parTransId="{E38000F5-EDDC-48B2-8B0F-B1A88A0108B8}" sibTransId="{9A739906-11B7-427C-AB2D-80BB761C0905}"/>
    <dgm:cxn modelId="{6B1D8C46-3B64-4F01-B298-31F31493F7A5}" srcId="{1D772BF6-06F7-4651-A029-B4B780961031}" destId="{743DC7DA-6D0D-4C14-A415-769EA628D30A}" srcOrd="5" destOrd="0" parTransId="{9B6F457A-BEED-4DD3-AF27-9974EC8B641D}" sibTransId="{7B4B11AE-816C-4B39-93CD-2D792631F286}"/>
    <dgm:cxn modelId="{F703ACEF-8E3F-4B9B-9E7A-E19EF038191C}" srcId="{1D772BF6-06F7-4651-A029-B4B780961031}" destId="{6D9D05F1-CFF6-4C3D-B25C-9D78CF0D6EA4}" srcOrd="3" destOrd="0" parTransId="{7DA72C17-D835-475E-85DB-88DF1BEE06C0}" sibTransId="{BA8BF088-3D55-43FD-B1C6-C9695ECEE3BE}"/>
    <dgm:cxn modelId="{67EFB8CA-5CE0-4B6B-89C6-F12C297BF209}" srcId="{1D772BF6-06F7-4651-A029-B4B780961031}" destId="{FFCBA259-DB06-4F99-974C-F6E532CAA7DF}" srcOrd="0" destOrd="0" parTransId="{17BB6BCF-3C42-409D-B4D0-D85A45346A8F}" sibTransId="{CEF5CE5B-FA6C-4C22-A804-AD6C9B618C63}"/>
    <dgm:cxn modelId="{EF6E274B-E05D-48E1-ABB8-A0AD7797C5C3}" srcId="{1D772BF6-06F7-4651-A029-B4B780961031}" destId="{A92AF156-8F18-426F-A4F7-3023E18E22E0}" srcOrd="1" destOrd="0" parTransId="{A4B8FA8C-9974-4531-B8AA-6BD6D18EDBC9}" sibTransId="{31D45809-C054-4D39-878B-9F4B61899BBF}"/>
    <dgm:cxn modelId="{BCF12564-82DF-4B3E-BF2D-D47266CD1E11}" srcId="{1D772BF6-06F7-4651-A029-B4B780961031}" destId="{BFEE376F-BA01-45D9-B6D6-37AE9A4DA58F}" srcOrd="4" destOrd="0" parTransId="{31A7CF4B-A671-45F6-8E91-FE6115D8ADEA}" sibTransId="{FDBA4B70-FB16-4AA0-93CD-4868CDC93305}"/>
    <dgm:cxn modelId="{2AA1917D-0A6F-412F-BE7A-32AC2FC1A185}" srcId="{656F983A-B580-4D9F-95AB-0F9E370E707E}" destId="{85F25ACD-99B1-4A09-8D6B-BABBFBC5AAE1}" srcOrd="0" destOrd="0" parTransId="{A5A75B22-1B1A-4A43-9E3A-E024B3209BE0}" sibTransId="{6D3932B2-5317-400B-8E40-6594FDFAFACA}"/>
    <dgm:cxn modelId="{F1BFF67F-3610-4AF3-9A75-23217A70B049}" type="presOf" srcId="{1D772BF6-06F7-4651-A029-B4B780961031}" destId="{EAAB0E9B-7440-4475-B661-C06431428C41}" srcOrd="0" destOrd="0" presId="urn:microsoft.com/office/officeart/2005/8/layout/chevron2"/>
    <dgm:cxn modelId="{E66C475C-222E-4CCE-94AC-9DC125F849BB}" type="presOf" srcId="{743DC7DA-6D0D-4C14-A415-769EA628D30A}" destId="{D866C4BE-46D6-41EE-AFCD-8975B5E51F8A}" srcOrd="0" destOrd="0" presId="urn:microsoft.com/office/officeart/2005/8/layout/chevron2"/>
    <dgm:cxn modelId="{F0345E2F-E707-4A2B-9A4A-08774D6DE31E}" type="presOf" srcId="{FFCBA259-DB06-4F99-974C-F6E532CAA7DF}" destId="{D079A889-7926-42D4-942C-B9541A600B18}" srcOrd="0" destOrd="0" presId="urn:microsoft.com/office/officeart/2005/8/layout/chevron2"/>
    <dgm:cxn modelId="{3DE0D5BA-DBAE-476E-BE79-596C36002F3E}" type="presOf" srcId="{A92AF156-8F18-426F-A4F7-3023E18E22E0}" destId="{FB5F04B6-4EB5-4A24-B0FE-3126F829F4D6}" srcOrd="0" destOrd="0" presId="urn:microsoft.com/office/officeart/2005/8/layout/chevron2"/>
    <dgm:cxn modelId="{B98EDCB7-5F64-4DC6-BDBC-55D879B36533}" type="presOf" srcId="{656F983A-B580-4D9F-95AB-0F9E370E707E}" destId="{2BC1320C-44BC-46A3-AC45-42F7AA5EBC9B}" srcOrd="0" destOrd="0" presId="urn:microsoft.com/office/officeart/2005/8/layout/chevron2"/>
    <dgm:cxn modelId="{204B932C-6F37-4020-8CCB-AB6D93DC0078}" type="presOf" srcId="{145DB69D-F46B-46B9-B03E-089F62E61BB7}" destId="{DE93F313-3056-441E-BF44-08BCF2701DA0}" srcOrd="0" destOrd="0" presId="urn:microsoft.com/office/officeart/2005/8/layout/chevron2"/>
    <dgm:cxn modelId="{8073FA0A-A81B-41BE-A679-2FAAC53BC2A3}" srcId="{1D772BF6-06F7-4651-A029-B4B780961031}" destId="{BCF6E94D-ED74-4C6E-BE30-AB8BA6056519}" srcOrd="2" destOrd="0" parTransId="{9D1DF1BD-32DC-4C3C-8EB4-828E0AFFCF9C}" sibTransId="{3C98A8D0-0F6E-47BD-937C-0B326EBB31F0}"/>
    <dgm:cxn modelId="{6E828D9F-52FE-47CB-8EE5-BBE3E22CDA15}" srcId="{BCF6E94D-ED74-4C6E-BE30-AB8BA6056519}" destId="{145DB69D-F46B-46B9-B03E-089F62E61BB7}" srcOrd="0" destOrd="0" parTransId="{ECDBEB9A-E3EA-49E1-ADDE-38D7EE382A63}" sibTransId="{A72F8A1E-646B-4C04-91DF-1D4769031332}"/>
    <dgm:cxn modelId="{11B1847B-F30E-4AC2-9358-381B8F6C0602}" type="presParOf" srcId="{EAAB0E9B-7440-4475-B661-C06431428C41}" destId="{84318386-AC97-41C8-93A1-703E401ECF90}" srcOrd="0" destOrd="0" presId="urn:microsoft.com/office/officeart/2005/8/layout/chevron2"/>
    <dgm:cxn modelId="{D2BD0BF3-8E84-4D2F-A56D-37FB6BD74340}" type="presParOf" srcId="{84318386-AC97-41C8-93A1-703E401ECF90}" destId="{D079A889-7926-42D4-942C-B9541A600B18}" srcOrd="0" destOrd="0" presId="urn:microsoft.com/office/officeart/2005/8/layout/chevron2"/>
    <dgm:cxn modelId="{9E8BC6DC-3BF2-479B-A555-4FE89E868CFE}" type="presParOf" srcId="{84318386-AC97-41C8-93A1-703E401ECF90}" destId="{6C3B9F8B-9366-4491-9EB5-EB82FA449375}" srcOrd="1" destOrd="0" presId="urn:microsoft.com/office/officeart/2005/8/layout/chevron2"/>
    <dgm:cxn modelId="{EA602009-3A64-4B81-B68D-F3D33C694232}" type="presParOf" srcId="{EAAB0E9B-7440-4475-B661-C06431428C41}" destId="{937E4FDE-D525-4661-8FE9-5E0A6D03081E}" srcOrd="1" destOrd="0" presId="urn:microsoft.com/office/officeart/2005/8/layout/chevron2"/>
    <dgm:cxn modelId="{AE57551F-BFEB-4964-902A-CC5199C9CDC3}" type="presParOf" srcId="{EAAB0E9B-7440-4475-B661-C06431428C41}" destId="{485F9F22-6CEE-44E1-A7E7-6C07E3037C73}" srcOrd="2" destOrd="0" presId="urn:microsoft.com/office/officeart/2005/8/layout/chevron2"/>
    <dgm:cxn modelId="{97F814A6-DBDB-4A1E-BE27-0D8886A61B7A}" type="presParOf" srcId="{485F9F22-6CEE-44E1-A7E7-6C07E3037C73}" destId="{FB5F04B6-4EB5-4A24-B0FE-3126F829F4D6}" srcOrd="0" destOrd="0" presId="urn:microsoft.com/office/officeart/2005/8/layout/chevron2"/>
    <dgm:cxn modelId="{AC4CEC80-24B5-4DC1-975A-6C3F2D534E6F}" type="presParOf" srcId="{485F9F22-6CEE-44E1-A7E7-6C07E3037C73}" destId="{28538A20-80BE-452B-94D6-2A3C2E6EBE5C}" srcOrd="1" destOrd="0" presId="urn:microsoft.com/office/officeart/2005/8/layout/chevron2"/>
    <dgm:cxn modelId="{E64AA2E3-6941-4D41-B53D-4F9D49BABADD}" type="presParOf" srcId="{EAAB0E9B-7440-4475-B661-C06431428C41}" destId="{F8663CAE-21D0-44B7-BA01-5ED83B2861F4}" srcOrd="3" destOrd="0" presId="urn:microsoft.com/office/officeart/2005/8/layout/chevron2"/>
    <dgm:cxn modelId="{579895D7-448D-4724-902A-ED0915D070E1}" type="presParOf" srcId="{EAAB0E9B-7440-4475-B661-C06431428C41}" destId="{C2AE3319-AF87-4BA2-9D8B-E9AECD9752C1}" srcOrd="4" destOrd="0" presId="urn:microsoft.com/office/officeart/2005/8/layout/chevron2"/>
    <dgm:cxn modelId="{8BA1A52F-F34F-481A-91E0-DE7E9A28C311}" type="presParOf" srcId="{C2AE3319-AF87-4BA2-9D8B-E9AECD9752C1}" destId="{6F4B8583-741F-4390-93BA-1C87ED648F99}" srcOrd="0" destOrd="0" presId="urn:microsoft.com/office/officeart/2005/8/layout/chevron2"/>
    <dgm:cxn modelId="{C6785B29-1DE2-49AF-AED4-83F010330E5F}" type="presParOf" srcId="{C2AE3319-AF87-4BA2-9D8B-E9AECD9752C1}" destId="{DE93F313-3056-441E-BF44-08BCF2701DA0}" srcOrd="1" destOrd="0" presId="urn:microsoft.com/office/officeart/2005/8/layout/chevron2"/>
    <dgm:cxn modelId="{7C58338B-7C40-48B1-9A76-15610BDEDE1E}" type="presParOf" srcId="{EAAB0E9B-7440-4475-B661-C06431428C41}" destId="{B9D71E73-8073-4EBF-B9D0-74478F2EE089}" srcOrd="5" destOrd="0" presId="urn:microsoft.com/office/officeart/2005/8/layout/chevron2"/>
    <dgm:cxn modelId="{5BEC3EE2-78F1-4B74-9E1F-9DD3B908CC78}" type="presParOf" srcId="{EAAB0E9B-7440-4475-B661-C06431428C41}" destId="{B2E6AFFA-82EE-4C5B-871B-7CE9E2573D61}" srcOrd="6" destOrd="0" presId="urn:microsoft.com/office/officeart/2005/8/layout/chevron2"/>
    <dgm:cxn modelId="{60A3B862-197F-412C-9BEC-29425913D894}" type="presParOf" srcId="{B2E6AFFA-82EE-4C5B-871B-7CE9E2573D61}" destId="{4D1B7F81-D893-4477-A6B6-E73AF22AF382}" srcOrd="0" destOrd="0" presId="urn:microsoft.com/office/officeart/2005/8/layout/chevron2"/>
    <dgm:cxn modelId="{33AE1202-F900-49C8-B174-CB184E3B4362}" type="presParOf" srcId="{B2E6AFFA-82EE-4C5B-871B-7CE9E2573D61}" destId="{A2C6F9BC-1540-4028-8233-FD37AFE899C0}" srcOrd="1" destOrd="0" presId="urn:microsoft.com/office/officeart/2005/8/layout/chevron2"/>
    <dgm:cxn modelId="{31F2DB37-3B3E-4CCF-B8FD-92A0A4BBA2F5}" type="presParOf" srcId="{EAAB0E9B-7440-4475-B661-C06431428C41}" destId="{952EE29C-08EF-4124-B521-1C342A646EDC}" srcOrd="7" destOrd="0" presId="urn:microsoft.com/office/officeart/2005/8/layout/chevron2"/>
    <dgm:cxn modelId="{EC672EAA-9965-4F13-A2D2-52F46A089619}" type="presParOf" srcId="{EAAB0E9B-7440-4475-B661-C06431428C41}" destId="{ED6F9BA3-174D-4A52-8F4F-EBD7B6BCC5C2}" srcOrd="8" destOrd="0" presId="urn:microsoft.com/office/officeart/2005/8/layout/chevron2"/>
    <dgm:cxn modelId="{5942198A-DFF5-4B15-A447-A21FF3C54D67}" type="presParOf" srcId="{ED6F9BA3-174D-4A52-8F4F-EBD7B6BCC5C2}" destId="{A595BDD3-0109-4B6B-A68F-D9E5B33A533A}" srcOrd="0" destOrd="0" presId="urn:microsoft.com/office/officeart/2005/8/layout/chevron2"/>
    <dgm:cxn modelId="{CD3C91ED-1FED-4F2A-9923-532D985BF551}" type="presParOf" srcId="{ED6F9BA3-174D-4A52-8F4F-EBD7B6BCC5C2}" destId="{B2E526E1-AEA5-413E-B778-20A5FD0F84B5}" srcOrd="1" destOrd="0" presId="urn:microsoft.com/office/officeart/2005/8/layout/chevron2"/>
    <dgm:cxn modelId="{010C7981-C13F-4E01-BEE2-1B2FFF25BBA6}" type="presParOf" srcId="{EAAB0E9B-7440-4475-B661-C06431428C41}" destId="{CD5E0993-BE86-4D6A-A11F-687340345F55}" srcOrd="9" destOrd="0" presId="urn:microsoft.com/office/officeart/2005/8/layout/chevron2"/>
    <dgm:cxn modelId="{8FC9CD2B-705F-4801-B13B-F3447B5ABD60}" type="presParOf" srcId="{EAAB0E9B-7440-4475-B661-C06431428C41}" destId="{7B8E062E-6715-4D37-A0C3-5599EE719C88}" srcOrd="10" destOrd="0" presId="urn:microsoft.com/office/officeart/2005/8/layout/chevron2"/>
    <dgm:cxn modelId="{BE09CEC3-02BF-4BA5-8547-6980B9D409AA}" type="presParOf" srcId="{7B8E062E-6715-4D37-A0C3-5599EE719C88}" destId="{D866C4BE-46D6-41EE-AFCD-8975B5E51F8A}" srcOrd="0" destOrd="0" presId="urn:microsoft.com/office/officeart/2005/8/layout/chevron2"/>
    <dgm:cxn modelId="{C7414ECD-49CA-41B4-B172-EA07C76F4031}" type="presParOf" srcId="{7B8E062E-6715-4D37-A0C3-5599EE719C88}" destId="{6696FA8A-D025-4550-9F70-A287CBD9FD62}" srcOrd="1" destOrd="0" presId="urn:microsoft.com/office/officeart/2005/8/layout/chevron2"/>
    <dgm:cxn modelId="{1C7DFCDD-62BA-4D24-BEDB-4555CB1E5D2D}" type="presParOf" srcId="{EAAB0E9B-7440-4475-B661-C06431428C41}" destId="{27743B18-B394-4EB3-8895-45B15209650C}" srcOrd="11" destOrd="0" presId="urn:microsoft.com/office/officeart/2005/8/layout/chevron2"/>
    <dgm:cxn modelId="{C0818631-922E-42E8-BDC5-CBC7B280EF01}" type="presParOf" srcId="{EAAB0E9B-7440-4475-B661-C06431428C41}" destId="{CDC9B5C5-7F76-42B3-ABCE-FBC7AA84F5CE}" srcOrd="12" destOrd="0" presId="urn:microsoft.com/office/officeart/2005/8/layout/chevron2"/>
    <dgm:cxn modelId="{D5B77C01-E6F7-4E04-87CC-3A57ACA9844F}" type="presParOf" srcId="{CDC9B5C5-7F76-42B3-ABCE-FBC7AA84F5CE}" destId="{2BC1320C-44BC-46A3-AC45-42F7AA5EBC9B}" srcOrd="0" destOrd="0" presId="urn:microsoft.com/office/officeart/2005/8/layout/chevron2"/>
    <dgm:cxn modelId="{4AD30E77-EF26-4EFD-9E0F-E117B36FB53B}" type="presParOf" srcId="{CDC9B5C5-7F76-42B3-ABCE-FBC7AA84F5CE}" destId="{9CA80354-FAE7-4C6D-A9F4-33B65591E6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A9AF20F-AAB3-FF41-B4F8-3CD03CCD9B30}" type="doc">
      <dgm:prSet loTypeId="urn:microsoft.com/office/officeart/2005/8/layout/lProcess3" loCatId="" qsTypeId="urn:microsoft.com/office/officeart/2005/8/quickstyle/simple3" qsCatId="simple" csTypeId="urn:microsoft.com/office/officeart/2005/8/colors/accent3_3" csCatId="accent3" phldr="1"/>
      <dgm:spPr/>
      <dgm:t>
        <a:bodyPr/>
        <a:lstStyle/>
        <a:p>
          <a:endParaRPr lang="zh-CN" altLang="en-US"/>
        </a:p>
      </dgm:t>
    </dgm:pt>
    <dgm:pt modelId="{2A2E3383-ACAE-5B41-980C-E1AC6296206F}">
      <dgm:prSet phldrT="[文本]" custT="1"/>
      <dgm:spPr/>
      <dgm:t>
        <a:bodyPr/>
        <a:lstStyle/>
        <a:p>
          <a:r>
            <a:rPr lang="zh-CN" sz="1600" dirty="0" smtClean="0"/>
            <a:t>分析</a:t>
          </a:r>
          <a:r>
            <a:rPr lang="en-US" sz="1600" dirty="0" smtClean="0"/>
            <a:t>M</a:t>
          </a:r>
          <a:r>
            <a:rPr lang="zh-CN" sz="1600" dirty="0" smtClean="0"/>
            <a:t>软件公司研发部门绩效管理的现状，找出其中的问题和不足之处</a:t>
          </a:r>
          <a:endParaRPr lang="zh-CN" altLang="en-US" sz="1600" dirty="0"/>
        </a:p>
      </dgm:t>
    </dgm:pt>
    <dgm:pt modelId="{8AFC56A1-40EE-6A4C-A437-29D19F016FCF}" type="parTrans" cxnId="{411FFA16-5778-4B4C-BDD0-A04352A75788}">
      <dgm:prSet/>
      <dgm:spPr/>
      <dgm:t>
        <a:bodyPr/>
        <a:lstStyle/>
        <a:p>
          <a:endParaRPr lang="zh-CN" altLang="en-US"/>
        </a:p>
      </dgm:t>
    </dgm:pt>
    <dgm:pt modelId="{008478E9-5A8E-F445-8D8C-7E5EA0E97BAB}" type="sibTrans" cxnId="{411FFA16-5778-4B4C-BDD0-A04352A75788}">
      <dgm:prSet/>
      <dgm:spPr/>
      <dgm:t>
        <a:bodyPr/>
        <a:lstStyle/>
        <a:p>
          <a:endParaRPr lang="zh-CN" altLang="en-US"/>
        </a:p>
      </dgm:t>
    </dgm:pt>
    <dgm:pt modelId="{87030164-AF1F-E948-8111-809BE363C18C}">
      <dgm:prSet phldrT="[文本]" custT="1"/>
      <dgm:spPr/>
      <dgm:t>
        <a:bodyPr/>
        <a:lstStyle/>
        <a:p>
          <a:pPr algn="l"/>
          <a:r>
            <a:rPr lang="zh-CN" altLang="en-US" sz="1600" dirty="0" smtClean="0"/>
            <a:t>设计一套</a:t>
          </a:r>
          <a:r>
            <a:rPr lang="zh-CN" sz="1600" dirty="0" smtClean="0"/>
            <a:t>研发部门绩效管理体系</a:t>
          </a:r>
          <a:r>
            <a:rPr lang="zh-CN" altLang="en-US" sz="1600" dirty="0" smtClean="0"/>
            <a:t>，解决</a:t>
          </a:r>
          <a:r>
            <a:rPr lang="en-US" altLang="zh-CN" sz="1600" dirty="0" smtClean="0"/>
            <a:t>M</a:t>
          </a:r>
          <a:r>
            <a:rPr lang="zh-CN" altLang="en-US" sz="1600" dirty="0" smtClean="0"/>
            <a:t>软件公司研发部门的实际问题</a:t>
          </a:r>
          <a:endParaRPr lang="zh-CN" altLang="en-US" sz="1600" dirty="0"/>
        </a:p>
      </dgm:t>
    </dgm:pt>
    <dgm:pt modelId="{4F754C76-EB90-814B-B179-8662C590AE56}" type="parTrans" cxnId="{280B4BDF-190A-9346-B7F0-97184AC1CE3C}">
      <dgm:prSet/>
      <dgm:spPr/>
      <dgm:t>
        <a:bodyPr/>
        <a:lstStyle/>
        <a:p>
          <a:endParaRPr lang="zh-CN" altLang="en-US"/>
        </a:p>
      </dgm:t>
    </dgm:pt>
    <dgm:pt modelId="{3FEB0D7E-8EB7-7148-996C-D065278B7A06}" type="sibTrans" cxnId="{280B4BDF-190A-9346-B7F0-97184AC1CE3C}">
      <dgm:prSet/>
      <dgm:spPr/>
      <dgm:t>
        <a:bodyPr/>
        <a:lstStyle/>
        <a:p>
          <a:endParaRPr lang="zh-CN" altLang="en-US"/>
        </a:p>
      </dgm:t>
    </dgm:pt>
    <dgm:pt modelId="{3E838574-008F-5544-BF0D-1966B065DAFB}">
      <dgm:prSet phldrT="[文本]" custT="1"/>
      <dgm:spPr/>
      <dgm:t>
        <a:bodyPr/>
        <a:lstStyle/>
        <a:p>
          <a:pPr algn="l"/>
          <a:r>
            <a:rPr lang="zh-CN" altLang="en-US" sz="1600" dirty="0" smtClean="0"/>
            <a:t>通过制定和实施相关的保障措施使新的绩效管理体系能够在研发部门切实落地</a:t>
          </a:r>
          <a:endParaRPr lang="zh-CN" altLang="en-US" sz="1600" dirty="0"/>
        </a:p>
      </dgm:t>
    </dgm:pt>
    <dgm:pt modelId="{462668B2-9FC9-494C-8D98-C8B844192674}" type="parTrans" cxnId="{1F73CF70-2B98-EF4F-A96A-C80310BC1B0F}">
      <dgm:prSet/>
      <dgm:spPr/>
      <dgm:t>
        <a:bodyPr/>
        <a:lstStyle/>
        <a:p>
          <a:endParaRPr lang="zh-CN" altLang="en-US"/>
        </a:p>
      </dgm:t>
    </dgm:pt>
    <dgm:pt modelId="{EE2E51E3-476D-5F49-B75B-66101743D00D}" type="sibTrans" cxnId="{1F73CF70-2B98-EF4F-A96A-C80310BC1B0F}">
      <dgm:prSet/>
      <dgm:spPr/>
      <dgm:t>
        <a:bodyPr/>
        <a:lstStyle/>
        <a:p>
          <a:endParaRPr lang="zh-CN" altLang="en-US"/>
        </a:p>
      </dgm:t>
    </dgm:pt>
    <dgm:pt modelId="{32261C39-D08A-D142-8691-4A68BE8E9460}" type="pres">
      <dgm:prSet presAssocID="{CA9AF20F-AAB3-FF41-B4F8-3CD03CCD9B30}" presName="Name0" presStyleCnt="0">
        <dgm:presLayoutVars>
          <dgm:chPref val="3"/>
          <dgm:dir/>
          <dgm:animLvl val="lvl"/>
          <dgm:resizeHandles/>
        </dgm:presLayoutVars>
      </dgm:prSet>
      <dgm:spPr/>
      <dgm:t>
        <a:bodyPr/>
        <a:lstStyle/>
        <a:p>
          <a:endParaRPr lang="zh-CN" altLang="en-US"/>
        </a:p>
      </dgm:t>
    </dgm:pt>
    <dgm:pt modelId="{87766E9D-1A4E-864D-B1D3-16FB0D559F96}" type="pres">
      <dgm:prSet presAssocID="{2A2E3383-ACAE-5B41-980C-E1AC6296206F}" presName="horFlow" presStyleCnt="0"/>
      <dgm:spPr/>
    </dgm:pt>
    <dgm:pt modelId="{E2C0C3C0-DA2D-124F-8FCC-53C27F9E6EFC}" type="pres">
      <dgm:prSet presAssocID="{2A2E3383-ACAE-5B41-980C-E1AC6296206F}" presName="bigChev" presStyleLbl="node1" presStyleIdx="0" presStyleCnt="3" custScaleX="202054"/>
      <dgm:spPr/>
      <dgm:t>
        <a:bodyPr/>
        <a:lstStyle/>
        <a:p>
          <a:endParaRPr lang="zh-CN" altLang="en-US"/>
        </a:p>
      </dgm:t>
    </dgm:pt>
    <dgm:pt modelId="{B42C1D30-E6A2-524A-8B15-A9CAAD382FA1}" type="pres">
      <dgm:prSet presAssocID="{2A2E3383-ACAE-5B41-980C-E1AC6296206F}" presName="vSp" presStyleCnt="0"/>
      <dgm:spPr/>
    </dgm:pt>
    <dgm:pt modelId="{6B06F8A1-AE8F-7F40-BBA4-829F17A68ADB}" type="pres">
      <dgm:prSet presAssocID="{87030164-AF1F-E948-8111-809BE363C18C}" presName="horFlow" presStyleCnt="0"/>
      <dgm:spPr/>
    </dgm:pt>
    <dgm:pt modelId="{27F001D8-60A0-F54B-8BBE-7528BC1A9BB3}" type="pres">
      <dgm:prSet presAssocID="{87030164-AF1F-E948-8111-809BE363C18C}" presName="bigChev" presStyleLbl="node1" presStyleIdx="1" presStyleCnt="3" custScaleX="206987"/>
      <dgm:spPr/>
      <dgm:t>
        <a:bodyPr/>
        <a:lstStyle/>
        <a:p>
          <a:endParaRPr lang="zh-CN" altLang="en-US"/>
        </a:p>
      </dgm:t>
    </dgm:pt>
    <dgm:pt modelId="{764ED58B-E0B3-D045-979B-85D12A8C47D9}" type="pres">
      <dgm:prSet presAssocID="{87030164-AF1F-E948-8111-809BE363C18C}" presName="vSp" presStyleCnt="0"/>
      <dgm:spPr/>
    </dgm:pt>
    <dgm:pt modelId="{841D4D6B-6CC7-9242-91D5-725F147D83AA}" type="pres">
      <dgm:prSet presAssocID="{3E838574-008F-5544-BF0D-1966B065DAFB}" presName="horFlow" presStyleCnt="0"/>
      <dgm:spPr/>
    </dgm:pt>
    <dgm:pt modelId="{896547B9-C254-E247-BD5B-C94712A49844}" type="pres">
      <dgm:prSet presAssocID="{3E838574-008F-5544-BF0D-1966B065DAFB}" presName="bigChev" presStyleLbl="node1" presStyleIdx="2" presStyleCnt="3" custScaleX="206987"/>
      <dgm:spPr/>
      <dgm:t>
        <a:bodyPr/>
        <a:lstStyle/>
        <a:p>
          <a:endParaRPr lang="zh-CN" altLang="en-US"/>
        </a:p>
      </dgm:t>
    </dgm:pt>
  </dgm:ptLst>
  <dgm:cxnLst>
    <dgm:cxn modelId="{280B4BDF-190A-9346-B7F0-97184AC1CE3C}" srcId="{CA9AF20F-AAB3-FF41-B4F8-3CD03CCD9B30}" destId="{87030164-AF1F-E948-8111-809BE363C18C}" srcOrd="1" destOrd="0" parTransId="{4F754C76-EB90-814B-B179-8662C590AE56}" sibTransId="{3FEB0D7E-8EB7-7148-996C-D065278B7A06}"/>
    <dgm:cxn modelId="{B59271A1-B0F8-9C42-B5B6-FDBEA19CD090}" type="presOf" srcId="{2A2E3383-ACAE-5B41-980C-E1AC6296206F}" destId="{E2C0C3C0-DA2D-124F-8FCC-53C27F9E6EFC}" srcOrd="0" destOrd="0" presId="urn:microsoft.com/office/officeart/2005/8/layout/lProcess3"/>
    <dgm:cxn modelId="{F23ED398-DFF9-8B44-9EF9-2B1F35FCBCD9}" type="presOf" srcId="{87030164-AF1F-E948-8111-809BE363C18C}" destId="{27F001D8-60A0-F54B-8BBE-7528BC1A9BB3}" srcOrd="0" destOrd="0" presId="urn:microsoft.com/office/officeart/2005/8/layout/lProcess3"/>
    <dgm:cxn modelId="{17133417-E5B6-2041-B983-1F376874DA1F}" type="presOf" srcId="{CA9AF20F-AAB3-FF41-B4F8-3CD03CCD9B30}" destId="{32261C39-D08A-D142-8691-4A68BE8E9460}" srcOrd="0" destOrd="0" presId="urn:microsoft.com/office/officeart/2005/8/layout/lProcess3"/>
    <dgm:cxn modelId="{411FFA16-5778-4B4C-BDD0-A04352A75788}" srcId="{CA9AF20F-AAB3-FF41-B4F8-3CD03CCD9B30}" destId="{2A2E3383-ACAE-5B41-980C-E1AC6296206F}" srcOrd="0" destOrd="0" parTransId="{8AFC56A1-40EE-6A4C-A437-29D19F016FCF}" sibTransId="{008478E9-5A8E-F445-8D8C-7E5EA0E97BAB}"/>
    <dgm:cxn modelId="{BE4D3032-CA5E-924C-B8A6-9D9EB6AB347E}" type="presOf" srcId="{3E838574-008F-5544-BF0D-1966B065DAFB}" destId="{896547B9-C254-E247-BD5B-C94712A49844}" srcOrd="0" destOrd="0" presId="urn:microsoft.com/office/officeart/2005/8/layout/lProcess3"/>
    <dgm:cxn modelId="{1F73CF70-2B98-EF4F-A96A-C80310BC1B0F}" srcId="{CA9AF20F-AAB3-FF41-B4F8-3CD03CCD9B30}" destId="{3E838574-008F-5544-BF0D-1966B065DAFB}" srcOrd="2" destOrd="0" parTransId="{462668B2-9FC9-494C-8D98-C8B844192674}" sibTransId="{EE2E51E3-476D-5F49-B75B-66101743D00D}"/>
    <dgm:cxn modelId="{F80E13AC-36FB-394B-A71E-8AE10583A7AF}" type="presParOf" srcId="{32261C39-D08A-D142-8691-4A68BE8E9460}" destId="{87766E9D-1A4E-864D-B1D3-16FB0D559F96}" srcOrd="0" destOrd="0" presId="urn:microsoft.com/office/officeart/2005/8/layout/lProcess3"/>
    <dgm:cxn modelId="{6F3CB35E-DD9C-D743-99C7-F00DD43BE062}" type="presParOf" srcId="{87766E9D-1A4E-864D-B1D3-16FB0D559F96}" destId="{E2C0C3C0-DA2D-124F-8FCC-53C27F9E6EFC}" srcOrd="0" destOrd="0" presId="urn:microsoft.com/office/officeart/2005/8/layout/lProcess3"/>
    <dgm:cxn modelId="{AD53ADC3-6BE3-2840-9728-EB48254FDF7C}" type="presParOf" srcId="{32261C39-D08A-D142-8691-4A68BE8E9460}" destId="{B42C1D30-E6A2-524A-8B15-A9CAAD382FA1}" srcOrd="1" destOrd="0" presId="urn:microsoft.com/office/officeart/2005/8/layout/lProcess3"/>
    <dgm:cxn modelId="{2E36FCEE-DC7A-AE4B-B5A0-D00D9DC915B2}" type="presParOf" srcId="{32261C39-D08A-D142-8691-4A68BE8E9460}" destId="{6B06F8A1-AE8F-7F40-BBA4-829F17A68ADB}" srcOrd="2" destOrd="0" presId="urn:microsoft.com/office/officeart/2005/8/layout/lProcess3"/>
    <dgm:cxn modelId="{3BB1AFB4-FC95-C444-B3E2-9528EE834A60}" type="presParOf" srcId="{6B06F8A1-AE8F-7F40-BBA4-829F17A68ADB}" destId="{27F001D8-60A0-F54B-8BBE-7528BC1A9BB3}" srcOrd="0" destOrd="0" presId="urn:microsoft.com/office/officeart/2005/8/layout/lProcess3"/>
    <dgm:cxn modelId="{23618324-1A51-6848-9945-46985EEAF8F2}" type="presParOf" srcId="{32261C39-D08A-D142-8691-4A68BE8E9460}" destId="{764ED58B-E0B3-D045-979B-85D12A8C47D9}" srcOrd="3" destOrd="0" presId="urn:microsoft.com/office/officeart/2005/8/layout/lProcess3"/>
    <dgm:cxn modelId="{07C849DC-8C72-4740-ADB7-2EC7EDF2BE40}" type="presParOf" srcId="{32261C39-D08A-D142-8691-4A68BE8E9460}" destId="{841D4D6B-6CC7-9242-91D5-725F147D83AA}" srcOrd="4" destOrd="0" presId="urn:microsoft.com/office/officeart/2005/8/layout/lProcess3"/>
    <dgm:cxn modelId="{AD984B1D-8733-1542-AA93-5E80BBB44793}" type="presParOf" srcId="{841D4D6B-6CC7-9242-91D5-725F147D83AA}" destId="{896547B9-C254-E247-BD5B-C94712A49844}"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A9AF20F-AAB3-FF41-B4F8-3CD03CCD9B30}" type="doc">
      <dgm:prSet loTypeId="urn:microsoft.com/office/officeart/2005/8/layout/lProcess3" loCatId="" qsTypeId="urn:microsoft.com/office/officeart/2005/8/quickstyle/simple3" qsCatId="simple" csTypeId="urn:microsoft.com/office/officeart/2005/8/colors/accent3_3" csCatId="accent3" phldr="1"/>
      <dgm:spPr/>
      <dgm:t>
        <a:bodyPr/>
        <a:lstStyle/>
        <a:p>
          <a:endParaRPr lang="zh-CN" altLang="en-US"/>
        </a:p>
      </dgm:t>
    </dgm:pt>
    <dgm:pt modelId="{2A2E3383-ACAE-5B41-980C-E1AC6296206F}">
      <dgm:prSet phldrT="[文本]" custT="1"/>
      <dgm:spPr/>
      <dgm:t>
        <a:bodyPr/>
        <a:lstStyle/>
        <a:p>
          <a:pPr algn="l"/>
          <a:r>
            <a:rPr lang="zh-CN" sz="1600" dirty="0" smtClean="0"/>
            <a:t>帮助</a:t>
          </a:r>
          <a:r>
            <a:rPr lang="en-US" sz="1600" dirty="0" smtClean="0"/>
            <a:t>M</a:t>
          </a:r>
          <a:r>
            <a:rPr lang="zh-CN" sz="1600" dirty="0" smtClean="0"/>
            <a:t>软件公司研发部门改进绩效管理体系，提升部门工作效率，减少人员流失，提高员工满意度，激发员工的工作热情</a:t>
          </a:r>
          <a:endParaRPr lang="zh-CN" altLang="en-US" sz="1600" dirty="0"/>
        </a:p>
      </dgm:t>
    </dgm:pt>
    <dgm:pt modelId="{8AFC56A1-40EE-6A4C-A437-29D19F016FCF}" type="parTrans" cxnId="{411FFA16-5778-4B4C-BDD0-A04352A75788}">
      <dgm:prSet/>
      <dgm:spPr/>
      <dgm:t>
        <a:bodyPr/>
        <a:lstStyle/>
        <a:p>
          <a:endParaRPr lang="zh-CN" altLang="en-US"/>
        </a:p>
      </dgm:t>
    </dgm:pt>
    <dgm:pt modelId="{008478E9-5A8E-F445-8D8C-7E5EA0E97BAB}" type="sibTrans" cxnId="{411FFA16-5778-4B4C-BDD0-A04352A75788}">
      <dgm:prSet/>
      <dgm:spPr/>
      <dgm:t>
        <a:bodyPr/>
        <a:lstStyle/>
        <a:p>
          <a:endParaRPr lang="zh-CN" altLang="en-US"/>
        </a:p>
      </dgm:t>
    </dgm:pt>
    <dgm:pt modelId="{87030164-AF1F-E948-8111-809BE363C18C}">
      <dgm:prSet phldrT="[文本]" custT="1"/>
      <dgm:spPr/>
      <dgm:t>
        <a:bodyPr/>
        <a:lstStyle/>
        <a:p>
          <a:pPr algn="l"/>
          <a:r>
            <a:rPr lang="en-US" sz="1600" dirty="0" smtClean="0"/>
            <a:t>M</a:t>
          </a:r>
          <a:r>
            <a:rPr lang="zh-CN" sz="1600" dirty="0" smtClean="0"/>
            <a:t>软件公司研发部门在绩效管理过程出现中的问题在其它软件公司也普遍存在，本研究所提出的改进意见有比较广的适用性</a:t>
          </a:r>
          <a:endParaRPr lang="zh-CN" altLang="en-US" sz="1600" dirty="0"/>
        </a:p>
      </dgm:t>
    </dgm:pt>
    <dgm:pt modelId="{4F754C76-EB90-814B-B179-8662C590AE56}" type="parTrans" cxnId="{280B4BDF-190A-9346-B7F0-97184AC1CE3C}">
      <dgm:prSet/>
      <dgm:spPr/>
      <dgm:t>
        <a:bodyPr/>
        <a:lstStyle/>
        <a:p>
          <a:endParaRPr lang="zh-CN" altLang="en-US"/>
        </a:p>
      </dgm:t>
    </dgm:pt>
    <dgm:pt modelId="{3FEB0D7E-8EB7-7148-996C-D065278B7A06}" type="sibTrans" cxnId="{280B4BDF-190A-9346-B7F0-97184AC1CE3C}">
      <dgm:prSet/>
      <dgm:spPr/>
      <dgm:t>
        <a:bodyPr/>
        <a:lstStyle/>
        <a:p>
          <a:endParaRPr lang="zh-CN" altLang="en-US"/>
        </a:p>
      </dgm:t>
    </dgm:pt>
    <dgm:pt modelId="{3E838574-008F-5544-BF0D-1966B065DAFB}">
      <dgm:prSet phldrT="[文本]" custT="1"/>
      <dgm:spPr/>
      <dgm:t>
        <a:bodyPr/>
        <a:lstStyle/>
        <a:p>
          <a:pPr algn="l"/>
          <a:r>
            <a:rPr lang="zh-CN" sz="1600" dirty="0" smtClean="0"/>
            <a:t>软件属于典型的高科技产业。研究软件企业研发部门的绩效管理对研究其它高科技产业研发部门的绩效管理有着很大借鉴作用</a:t>
          </a:r>
          <a:endParaRPr lang="zh-CN" altLang="en-US" sz="1600" dirty="0"/>
        </a:p>
      </dgm:t>
    </dgm:pt>
    <dgm:pt modelId="{462668B2-9FC9-494C-8D98-C8B844192674}" type="parTrans" cxnId="{1F73CF70-2B98-EF4F-A96A-C80310BC1B0F}">
      <dgm:prSet/>
      <dgm:spPr/>
      <dgm:t>
        <a:bodyPr/>
        <a:lstStyle/>
        <a:p>
          <a:endParaRPr lang="zh-CN" altLang="en-US"/>
        </a:p>
      </dgm:t>
    </dgm:pt>
    <dgm:pt modelId="{EE2E51E3-476D-5F49-B75B-66101743D00D}" type="sibTrans" cxnId="{1F73CF70-2B98-EF4F-A96A-C80310BC1B0F}">
      <dgm:prSet/>
      <dgm:spPr/>
      <dgm:t>
        <a:bodyPr/>
        <a:lstStyle/>
        <a:p>
          <a:endParaRPr lang="zh-CN" altLang="en-US"/>
        </a:p>
      </dgm:t>
    </dgm:pt>
    <dgm:pt modelId="{32261C39-D08A-D142-8691-4A68BE8E9460}" type="pres">
      <dgm:prSet presAssocID="{CA9AF20F-AAB3-FF41-B4F8-3CD03CCD9B30}" presName="Name0" presStyleCnt="0">
        <dgm:presLayoutVars>
          <dgm:chPref val="3"/>
          <dgm:dir/>
          <dgm:animLvl val="lvl"/>
          <dgm:resizeHandles/>
        </dgm:presLayoutVars>
      </dgm:prSet>
      <dgm:spPr/>
      <dgm:t>
        <a:bodyPr/>
        <a:lstStyle/>
        <a:p>
          <a:endParaRPr lang="zh-CN" altLang="en-US"/>
        </a:p>
      </dgm:t>
    </dgm:pt>
    <dgm:pt modelId="{87766E9D-1A4E-864D-B1D3-16FB0D559F96}" type="pres">
      <dgm:prSet presAssocID="{2A2E3383-ACAE-5B41-980C-E1AC6296206F}" presName="horFlow" presStyleCnt="0"/>
      <dgm:spPr/>
    </dgm:pt>
    <dgm:pt modelId="{E2C0C3C0-DA2D-124F-8FCC-53C27F9E6EFC}" type="pres">
      <dgm:prSet presAssocID="{2A2E3383-ACAE-5B41-980C-E1AC6296206F}" presName="bigChev" presStyleLbl="node1" presStyleIdx="0" presStyleCnt="3" custScaleX="211920"/>
      <dgm:spPr/>
      <dgm:t>
        <a:bodyPr/>
        <a:lstStyle/>
        <a:p>
          <a:endParaRPr lang="zh-CN" altLang="en-US"/>
        </a:p>
      </dgm:t>
    </dgm:pt>
    <dgm:pt modelId="{B42C1D30-E6A2-524A-8B15-A9CAAD382FA1}" type="pres">
      <dgm:prSet presAssocID="{2A2E3383-ACAE-5B41-980C-E1AC6296206F}" presName="vSp" presStyleCnt="0"/>
      <dgm:spPr/>
    </dgm:pt>
    <dgm:pt modelId="{6B06F8A1-AE8F-7F40-BBA4-829F17A68ADB}" type="pres">
      <dgm:prSet presAssocID="{87030164-AF1F-E948-8111-809BE363C18C}" presName="horFlow" presStyleCnt="0"/>
      <dgm:spPr/>
    </dgm:pt>
    <dgm:pt modelId="{27F001D8-60A0-F54B-8BBE-7528BC1A9BB3}" type="pres">
      <dgm:prSet presAssocID="{87030164-AF1F-E948-8111-809BE363C18C}" presName="bigChev" presStyleLbl="node1" presStyleIdx="1" presStyleCnt="3" custScaleX="206987"/>
      <dgm:spPr/>
      <dgm:t>
        <a:bodyPr/>
        <a:lstStyle/>
        <a:p>
          <a:endParaRPr lang="zh-CN" altLang="en-US"/>
        </a:p>
      </dgm:t>
    </dgm:pt>
    <dgm:pt modelId="{764ED58B-E0B3-D045-979B-85D12A8C47D9}" type="pres">
      <dgm:prSet presAssocID="{87030164-AF1F-E948-8111-809BE363C18C}" presName="vSp" presStyleCnt="0"/>
      <dgm:spPr/>
    </dgm:pt>
    <dgm:pt modelId="{841D4D6B-6CC7-9242-91D5-725F147D83AA}" type="pres">
      <dgm:prSet presAssocID="{3E838574-008F-5544-BF0D-1966B065DAFB}" presName="horFlow" presStyleCnt="0"/>
      <dgm:spPr/>
    </dgm:pt>
    <dgm:pt modelId="{896547B9-C254-E247-BD5B-C94712A49844}" type="pres">
      <dgm:prSet presAssocID="{3E838574-008F-5544-BF0D-1966B065DAFB}" presName="bigChev" presStyleLbl="node1" presStyleIdx="2" presStyleCnt="3" custScaleX="206987"/>
      <dgm:spPr/>
      <dgm:t>
        <a:bodyPr/>
        <a:lstStyle/>
        <a:p>
          <a:endParaRPr lang="zh-CN" altLang="en-US"/>
        </a:p>
      </dgm:t>
    </dgm:pt>
  </dgm:ptLst>
  <dgm:cxnLst>
    <dgm:cxn modelId="{411FFA16-5778-4B4C-BDD0-A04352A75788}" srcId="{CA9AF20F-AAB3-FF41-B4F8-3CD03CCD9B30}" destId="{2A2E3383-ACAE-5B41-980C-E1AC6296206F}" srcOrd="0" destOrd="0" parTransId="{8AFC56A1-40EE-6A4C-A437-29D19F016FCF}" sibTransId="{008478E9-5A8E-F445-8D8C-7E5EA0E97BAB}"/>
    <dgm:cxn modelId="{5034640E-62C6-1542-9568-D0338F4A1A88}" type="presOf" srcId="{87030164-AF1F-E948-8111-809BE363C18C}" destId="{27F001D8-60A0-F54B-8BBE-7528BC1A9BB3}" srcOrd="0" destOrd="0" presId="urn:microsoft.com/office/officeart/2005/8/layout/lProcess3"/>
    <dgm:cxn modelId="{A801A836-8259-5E46-913A-4121B79B73D6}" type="presOf" srcId="{3E838574-008F-5544-BF0D-1966B065DAFB}" destId="{896547B9-C254-E247-BD5B-C94712A49844}" srcOrd="0" destOrd="0" presId="urn:microsoft.com/office/officeart/2005/8/layout/lProcess3"/>
    <dgm:cxn modelId="{1F73CF70-2B98-EF4F-A96A-C80310BC1B0F}" srcId="{CA9AF20F-AAB3-FF41-B4F8-3CD03CCD9B30}" destId="{3E838574-008F-5544-BF0D-1966B065DAFB}" srcOrd="2" destOrd="0" parTransId="{462668B2-9FC9-494C-8D98-C8B844192674}" sibTransId="{EE2E51E3-476D-5F49-B75B-66101743D00D}"/>
    <dgm:cxn modelId="{E189A29C-E636-6D4F-8BFF-9DEBE4C281BA}" type="presOf" srcId="{CA9AF20F-AAB3-FF41-B4F8-3CD03CCD9B30}" destId="{32261C39-D08A-D142-8691-4A68BE8E9460}" srcOrd="0" destOrd="0" presId="urn:microsoft.com/office/officeart/2005/8/layout/lProcess3"/>
    <dgm:cxn modelId="{280B4BDF-190A-9346-B7F0-97184AC1CE3C}" srcId="{CA9AF20F-AAB3-FF41-B4F8-3CD03CCD9B30}" destId="{87030164-AF1F-E948-8111-809BE363C18C}" srcOrd="1" destOrd="0" parTransId="{4F754C76-EB90-814B-B179-8662C590AE56}" sibTransId="{3FEB0D7E-8EB7-7148-996C-D065278B7A06}"/>
    <dgm:cxn modelId="{46FC3B86-6846-9849-A49D-FD4F36F09618}" type="presOf" srcId="{2A2E3383-ACAE-5B41-980C-E1AC6296206F}" destId="{E2C0C3C0-DA2D-124F-8FCC-53C27F9E6EFC}" srcOrd="0" destOrd="0" presId="urn:microsoft.com/office/officeart/2005/8/layout/lProcess3"/>
    <dgm:cxn modelId="{8B6C803C-16C4-674A-9DD8-1F5344A34B14}" type="presParOf" srcId="{32261C39-D08A-D142-8691-4A68BE8E9460}" destId="{87766E9D-1A4E-864D-B1D3-16FB0D559F96}" srcOrd="0" destOrd="0" presId="urn:microsoft.com/office/officeart/2005/8/layout/lProcess3"/>
    <dgm:cxn modelId="{5F6A2E30-EEC5-FC42-A391-0DD9C0CCC170}" type="presParOf" srcId="{87766E9D-1A4E-864D-B1D3-16FB0D559F96}" destId="{E2C0C3C0-DA2D-124F-8FCC-53C27F9E6EFC}" srcOrd="0" destOrd="0" presId="urn:microsoft.com/office/officeart/2005/8/layout/lProcess3"/>
    <dgm:cxn modelId="{8699C2BA-A1B6-124B-B05D-8D181C699CC7}" type="presParOf" srcId="{32261C39-D08A-D142-8691-4A68BE8E9460}" destId="{B42C1D30-E6A2-524A-8B15-A9CAAD382FA1}" srcOrd="1" destOrd="0" presId="urn:microsoft.com/office/officeart/2005/8/layout/lProcess3"/>
    <dgm:cxn modelId="{4101DFC4-CC61-4047-95FA-588CDB6E30BF}" type="presParOf" srcId="{32261C39-D08A-D142-8691-4A68BE8E9460}" destId="{6B06F8A1-AE8F-7F40-BBA4-829F17A68ADB}" srcOrd="2" destOrd="0" presId="urn:microsoft.com/office/officeart/2005/8/layout/lProcess3"/>
    <dgm:cxn modelId="{5D889D04-49B0-0048-815C-303C2B1EC248}" type="presParOf" srcId="{6B06F8A1-AE8F-7F40-BBA4-829F17A68ADB}" destId="{27F001D8-60A0-F54B-8BBE-7528BC1A9BB3}" srcOrd="0" destOrd="0" presId="urn:microsoft.com/office/officeart/2005/8/layout/lProcess3"/>
    <dgm:cxn modelId="{AC235D25-0AAF-9547-A3E4-B669A91F867B}" type="presParOf" srcId="{32261C39-D08A-D142-8691-4A68BE8E9460}" destId="{764ED58B-E0B3-D045-979B-85D12A8C47D9}" srcOrd="3" destOrd="0" presId="urn:microsoft.com/office/officeart/2005/8/layout/lProcess3"/>
    <dgm:cxn modelId="{F76389EC-129C-544F-A605-C3469169F503}" type="presParOf" srcId="{32261C39-D08A-D142-8691-4A68BE8E9460}" destId="{841D4D6B-6CC7-9242-91D5-725F147D83AA}" srcOrd="4" destOrd="0" presId="urn:microsoft.com/office/officeart/2005/8/layout/lProcess3"/>
    <dgm:cxn modelId="{461DF77B-2464-424E-92C2-91A0C0C6F3BF}" type="presParOf" srcId="{841D4D6B-6CC7-9242-91D5-725F147D83AA}" destId="{896547B9-C254-E247-BD5B-C94712A49844}"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9A889-7926-42D4-942C-B9541A600B18}">
      <dsp:nvSpPr>
        <dsp:cNvPr id="0" name=""/>
        <dsp:cNvSpPr/>
      </dsp:nvSpPr>
      <dsp:spPr>
        <a:xfrm rot="5400000">
          <a:off x="-117935" y="119106"/>
          <a:ext cx="786236" cy="550365"/>
        </a:xfrm>
        <a:prstGeom prst="chevron">
          <a:avLst/>
        </a:prstGeom>
        <a:solidFill>
          <a:srgbClr val="FF0000"/>
        </a:solidFill>
        <a:ln w="12700" cap="rnd" cmpd="sng" algn="ctr">
          <a:solidFill>
            <a:schemeClr val="accent1">
              <a:shade val="50000"/>
              <a:hueMod val="94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276354"/>
        <a:ext cx="550365" cy="235871"/>
      </dsp:txXfrm>
    </dsp:sp>
    <dsp:sp modelId="{6C3B9F8B-9366-4491-9EB5-EB82FA449375}">
      <dsp:nvSpPr>
        <dsp:cNvPr id="0" name=""/>
        <dsp:cNvSpPr/>
      </dsp:nvSpPr>
      <dsp:spPr>
        <a:xfrm rot="5400000">
          <a:off x="2127076" y="-157553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rgbClr val="FF0000"/>
              </a:solidFill>
            </a:rPr>
            <a:t>选题背景</a:t>
          </a:r>
          <a:endParaRPr lang="zh-CN" altLang="en-US" sz="2800" kern="1200" dirty="0">
            <a:solidFill>
              <a:srgbClr val="FF0000"/>
            </a:solidFill>
          </a:endParaRPr>
        </a:p>
      </dsp:txBody>
      <dsp:txXfrm rot="-5400000">
        <a:off x="550365" y="26120"/>
        <a:ext cx="3639528" cy="461157"/>
      </dsp:txXfrm>
    </dsp:sp>
    <dsp:sp modelId="{FB5F04B6-4EB5-4A24-B0FE-3126F829F4D6}">
      <dsp:nvSpPr>
        <dsp:cNvPr id="0" name=""/>
        <dsp:cNvSpPr/>
      </dsp:nvSpPr>
      <dsp:spPr>
        <a:xfrm rot="5400000">
          <a:off x="-117935" y="821120"/>
          <a:ext cx="786236" cy="550365"/>
        </a:xfrm>
        <a:prstGeom prst="chevron">
          <a:avLst/>
        </a:prstGeom>
        <a:solidFill>
          <a:schemeClr val="accent1">
            <a:shade val="80000"/>
            <a:hueOff val="126585"/>
            <a:satOff val="-13710"/>
            <a:lumOff val="7334"/>
            <a:alphaOff val="0"/>
          </a:schemeClr>
        </a:solidFill>
        <a:ln w="12700" cap="rnd" cmpd="sng" algn="ctr">
          <a:solidFill>
            <a:schemeClr val="accent1">
              <a:shade val="80000"/>
              <a:hueOff val="126585"/>
              <a:satOff val="-13710"/>
              <a:lumOff val="733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a:p>
      </dsp:txBody>
      <dsp:txXfrm rot="-5400000">
        <a:off x="1" y="978368"/>
        <a:ext cx="550365" cy="235871"/>
      </dsp:txXfrm>
    </dsp:sp>
    <dsp:sp modelId="{28538A20-80BE-452B-94D6-2A3C2E6EBE5C}">
      <dsp:nvSpPr>
        <dsp:cNvPr id="0" name=""/>
        <dsp:cNvSpPr/>
      </dsp:nvSpPr>
      <dsp:spPr>
        <a:xfrm rot="5400000">
          <a:off x="2127076" y="-873526"/>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126585"/>
              <a:satOff val="-13710"/>
              <a:lumOff val="73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国内外研究现状</a:t>
          </a:r>
          <a:endParaRPr lang="zh-CN" altLang="en-US" sz="2800" kern="1200" dirty="0"/>
        </a:p>
      </dsp:txBody>
      <dsp:txXfrm rot="-5400000">
        <a:off x="550365" y="728133"/>
        <a:ext cx="3639528" cy="461157"/>
      </dsp:txXfrm>
    </dsp:sp>
    <dsp:sp modelId="{6F4B8583-741F-4390-93BA-1C87ED648F99}">
      <dsp:nvSpPr>
        <dsp:cNvPr id="0" name=""/>
        <dsp:cNvSpPr/>
      </dsp:nvSpPr>
      <dsp:spPr>
        <a:xfrm rot="5400000">
          <a:off x="-117935" y="1523133"/>
          <a:ext cx="786236" cy="550365"/>
        </a:xfrm>
        <a:prstGeom prst="chevron">
          <a:avLst/>
        </a:prstGeom>
        <a:solidFill>
          <a:schemeClr val="accent1">
            <a:shade val="80000"/>
            <a:hueOff val="253169"/>
            <a:satOff val="-27420"/>
            <a:lumOff val="14668"/>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1680381"/>
        <a:ext cx="550365" cy="235871"/>
      </dsp:txXfrm>
    </dsp:sp>
    <dsp:sp modelId="{DE93F313-3056-441E-BF44-08BCF2701DA0}">
      <dsp:nvSpPr>
        <dsp:cNvPr id="0" name=""/>
        <dsp:cNvSpPr/>
      </dsp:nvSpPr>
      <dsp:spPr>
        <a:xfrm rot="5400000">
          <a:off x="2127076" y="-171513"/>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研究目的与意义</a:t>
          </a:r>
          <a:endParaRPr lang="zh-CN" altLang="en-US" sz="2800" kern="1200" dirty="0"/>
        </a:p>
      </dsp:txBody>
      <dsp:txXfrm rot="-5400000">
        <a:off x="550365" y="1430146"/>
        <a:ext cx="3639528" cy="461157"/>
      </dsp:txXfrm>
    </dsp:sp>
    <dsp:sp modelId="{4D1B7F81-D893-4477-A6B6-E73AF22AF382}">
      <dsp:nvSpPr>
        <dsp:cNvPr id="0" name=""/>
        <dsp:cNvSpPr/>
      </dsp:nvSpPr>
      <dsp:spPr>
        <a:xfrm rot="5400000">
          <a:off x="-117935" y="2225147"/>
          <a:ext cx="786236" cy="550365"/>
        </a:xfrm>
        <a:prstGeom prst="chevron">
          <a:avLst/>
        </a:prstGeom>
        <a:solidFill>
          <a:schemeClr val="accent1">
            <a:shade val="80000"/>
            <a:hueOff val="379754"/>
            <a:satOff val="-41130"/>
            <a:lumOff val="22002"/>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2382395"/>
        <a:ext cx="550365" cy="235871"/>
      </dsp:txXfrm>
    </dsp:sp>
    <dsp:sp modelId="{A2C6F9BC-1540-4028-8233-FD37AFE899C0}">
      <dsp:nvSpPr>
        <dsp:cNvPr id="0" name=""/>
        <dsp:cNvSpPr/>
      </dsp:nvSpPr>
      <dsp:spPr>
        <a:xfrm rot="5400000">
          <a:off x="2127076" y="53050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研究内容</a:t>
          </a:r>
          <a:endParaRPr lang="zh-CN" altLang="en-US" sz="2800" kern="1200" dirty="0"/>
        </a:p>
      </dsp:txBody>
      <dsp:txXfrm rot="-5400000">
        <a:off x="550365" y="2132159"/>
        <a:ext cx="3639528" cy="461157"/>
      </dsp:txXfrm>
    </dsp:sp>
    <dsp:sp modelId="{A595BDD3-0109-4B6B-A68F-D9E5B33A533A}">
      <dsp:nvSpPr>
        <dsp:cNvPr id="0" name=""/>
        <dsp:cNvSpPr/>
      </dsp:nvSpPr>
      <dsp:spPr>
        <a:xfrm rot="5400000">
          <a:off x="-117935" y="2927160"/>
          <a:ext cx="786236" cy="550365"/>
        </a:xfrm>
        <a:prstGeom prst="chevron">
          <a:avLst/>
        </a:prstGeom>
        <a:solidFill>
          <a:schemeClr val="accent1">
            <a:shade val="80000"/>
            <a:hueOff val="506339"/>
            <a:satOff val="-54840"/>
            <a:lumOff val="29335"/>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a:p>
      </dsp:txBody>
      <dsp:txXfrm rot="-5400000">
        <a:off x="1" y="3084408"/>
        <a:ext cx="550365" cy="235871"/>
      </dsp:txXfrm>
    </dsp:sp>
    <dsp:sp modelId="{B2E526E1-AEA5-413E-B778-20A5FD0F84B5}">
      <dsp:nvSpPr>
        <dsp:cNvPr id="0" name=""/>
        <dsp:cNvSpPr/>
      </dsp:nvSpPr>
      <dsp:spPr>
        <a:xfrm rot="5400000">
          <a:off x="2103880" y="124847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研究方法</a:t>
          </a:r>
          <a:endParaRPr lang="zh-CN" altLang="en-US" sz="2800" kern="1200" dirty="0"/>
        </a:p>
      </dsp:txBody>
      <dsp:txXfrm rot="-5400000">
        <a:off x="527169" y="2850138"/>
        <a:ext cx="3639528" cy="461157"/>
      </dsp:txXfrm>
    </dsp:sp>
    <dsp:sp modelId="{D866C4BE-46D6-41EE-AFCD-8975B5E51F8A}">
      <dsp:nvSpPr>
        <dsp:cNvPr id="0" name=""/>
        <dsp:cNvSpPr/>
      </dsp:nvSpPr>
      <dsp:spPr>
        <a:xfrm rot="5400000">
          <a:off x="-117935" y="3629174"/>
          <a:ext cx="786236" cy="550365"/>
        </a:xfrm>
        <a:prstGeom prst="chevron">
          <a:avLst/>
        </a:prstGeom>
        <a:solidFill>
          <a:schemeClr val="accent1">
            <a:shade val="80000"/>
            <a:hueOff val="632923"/>
            <a:satOff val="-68550"/>
            <a:lumOff val="36669"/>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a:p>
      </dsp:txBody>
      <dsp:txXfrm rot="-5400000">
        <a:off x="1" y="3786422"/>
        <a:ext cx="550365" cy="235871"/>
      </dsp:txXfrm>
    </dsp:sp>
    <dsp:sp modelId="{6696FA8A-D025-4550-9F70-A287CBD9FD62}">
      <dsp:nvSpPr>
        <dsp:cNvPr id="0" name=""/>
        <dsp:cNvSpPr/>
      </dsp:nvSpPr>
      <dsp:spPr>
        <a:xfrm rot="5400000">
          <a:off x="2127076" y="1934527"/>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文章框架</a:t>
          </a:r>
          <a:endParaRPr lang="zh-CN" altLang="en-US" sz="2800" kern="1200" dirty="0"/>
        </a:p>
      </dsp:txBody>
      <dsp:txXfrm rot="-5400000">
        <a:off x="550365" y="3536186"/>
        <a:ext cx="3639528" cy="461157"/>
      </dsp:txXfrm>
    </dsp:sp>
    <dsp:sp modelId="{2BC1320C-44BC-46A3-AC45-42F7AA5EBC9B}">
      <dsp:nvSpPr>
        <dsp:cNvPr id="0" name=""/>
        <dsp:cNvSpPr/>
      </dsp:nvSpPr>
      <dsp:spPr>
        <a:xfrm rot="5400000">
          <a:off x="-117935" y="4331187"/>
          <a:ext cx="786236" cy="550365"/>
        </a:xfrm>
        <a:prstGeom prst="chevron">
          <a:avLst/>
        </a:prstGeom>
        <a:solidFill>
          <a:schemeClr val="accent1">
            <a:shade val="80000"/>
            <a:hueOff val="759508"/>
            <a:satOff val="-82260"/>
            <a:lumOff val="44003"/>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a:p>
      </dsp:txBody>
      <dsp:txXfrm rot="-5400000">
        <a:off x="1" y="4488435"/>
        <a:ext cx="550365" cy="235871"/>
      </dsp:txXfrm>
    </dsp:sp>
    <dsp:sp modelId="{9CA80354-FAE7-4C6D-A9F4-33B65591E6AE}">
      <dsp:nvSpPr>
        <dsp:cNvPr id="0" name=""/>
        <dsp:cNvSpPr/>
      </dsp:nvSpPr>
      <dsp:spPr>
        <a:xfrm rot="5400000">
          <a:off x="2127076" y="263654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参考文献</a:t>
          </a:r>
          <a:endParaRPr lang="zh-CN" altLang="en-US" sz="2800" kern="1200" dirty="0"/>
        </a:p>
      </dsp:txBody>
      <dsp:txXfrm rot="-5400000">
        <a:off x="550365" y="4238199"/>
        <a:ext cx="3639528" cy="46115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9A889-7926-42D4-942C-B9541A600B18}">
      <dsp:nvSpPr>
        <dsp:cNvPr id="0" name=""/>
        <dsp:cNvSpPr/>
      </dsp:nvSpPr>
      <dsp:spPr>
        <a:xfrm rot="5400000">
          <a:off x="-117935" y="119106"/>
          <a:ext cx="786236" cy="550365"/>
        </a:xfrm>
        <a:prstGeom prst="chevron">
          <a:avLst/>
        </a:prstGeom>
        <a:solidFill>
          <a:schemeClr val="accent1">
            <a:lumMod val="75000"/>
          </a:schemeClr>
        </a:solidFill>
        <a:ln w="12700" cap="rnd" cmpd="sng" algn="ctr">
          <a:solidFill>
            <a:schemeClr val="accent1">
              <a:shade val="50000"/>
              <a:hueMod val="94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276354"/>
        <a:ext cx="550365" cy="235871"/>
      </dsp:txXfrm>
    </dsp:sp>
    <dsp:sp modelId="{6C3B9F8B-9366-4491-9EB5-EB82FA449375}">
      <dsp:nvSpPr>
        <dsp:cNvPr id="0" name=""/>
        <dsp:cNvSpPr/>
      </dsp:nvSpPr>
      <dsp:spPr>
        <a:xfrm rot="5400000">
          <a:off x="2127076" y="-157553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选题背景</a:t>
          </a:r>
          <a:endParaRPr lang="zh-CN" altLang="en-US" sz="2800" kern="1200" dirty="0"/>
        </a:p>
      </dsp:txBody>
      <dsp:txXfrm rot="-5400000">
        <a:off x="550365" y="26120"/>
        <a:ext cx="3639528" cy="461157"/>
      </dsp:txXfrm>
    </dsp:sp>
    <dsp:sp modelId="{FB5F04B6-4EB5-4A24-B0FE-3126F829F4D6}">
      <dsp:nvSpPr>
        <dsp:cNvPr id="0" name=""/>
        <dsp:cNvSpPr/>
      </dsp:nvSpPr>
      <dsp:spPr>
        <a:xfrm rot="5400000">
          <a:off x="-117935" y="821120"/>
          <a:ext cx="786236" cy="550365"/>
        </a:xfrm>
        <a:prstGeom prst="chevron">
          <a:avLst/>
        </a:prstGeom>
        <a:solidFill>
          <a:srgbClr val="0F68B9"/>
        </a:solidFill>
        <a:ln w="12700" cap="rnd"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978368"/>
        <a:ext cx="550365" cy="235871"/>
      </dsp:txXfrm>
    </dsp:sp>
    <dsp:sp modelId="{28538A20-80BE-452B-94D6-2A3C2E6EBE5C}">
      <dsp:nvSpPr>
        <dsp:cNvPr id="0" name=""/>
        <dsp:cNvSpPr/>
      </dsp:nvSpPr>
      <dsp:spPr>
        <a:xfrm rot="5400000">
          <a:off x="2127076" y="-873526"/>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126585"/>
              <a:satOff val="-13710"/>
              <a:lumOff val="73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国内外研究现状</a:t>
          </a:r>
          <a:endParaRPr lang="zh-CN" altLang="en-US" sz="2800" kern="1200" dirty="0">
            <a:solidFill>
              <a:srgbClr val="FF0000"/>
            </a:solidFill>
          </a:endParaRPr>
        </a:p>
      </dsp:txBody>
      <dsp:txXfrm rot="-5400000">
        <a:off x="550365" y="728133"/>
        <a:ext cx="3639528" cy="461157"/>
      </dsp:txXfrm>
    </dsp:sp>
    <dsp:sp modelId="{6F4B8583-741F-4390-93BA-1C87ED648F99}">
      <dsp:nvSpPr>
        <dsp:cNvPr id="0" name=""/>
        <dsp:cNvSpPr/>
      </dsp:nvSpPr>
      <dsp:spPr>
        <a:xfrm rot="5400000">
          <a:off x="-117935" y="1523133"/>
          <a:ext cx="786236" cy="550365"/>
        </a:xfrm>
        <a:prstGeom prst="chevron">
          <a:avLst/>
        </a:prstGeom>
        <a:solidFill>
          <a:schemeClr val="accent1">
            <a:shade val="80000"/>
            <a:hueOff val="253169"/>
            <a:satOff val="-27420"/>
            <a:lumOff val="14668"/>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1680381"/>
        <a:ext cx="550365" cy="235871"/>
      </dsp:txXfrm>
    </dsp:sp>
    <dsp:sp modelId="{DE93F313-3056-441E-BF44-08BCF2701DA0}">
      <dsp:nvSpPr>
        <dsp:cNvPr id="0" name=""/>
        <dsp:cNvSpPr/>
      </dsp:nvSpPr>
      <dsp:spPr>
        <a:xfrm rot="5400000">
          <a:off x="2127076" y="-171513"/>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研究目的与意义</a:t>
          </a:r>
          <a:endParaRPr lang="zh-CN" altLang="en-US" sz="2800" kern="1200" dirty="0"/>
        </a:p>
      </dsp:txBody>
      <dsp:txXfrm rot="-5400000">
        <a:off x="550365" y="1430146"/>
        <a:ext cx="3639528" cy="461157"/>
      </dsp:txXfrm>
    </dsp:sp>
    <dsp:sp modelId="{4D1B7F81-D893-4477-A6B6-E73AF22AF382}">
      <dsp:nvSpPr>
        <dsp:cNvPr id="0" name=""/>
        <dsp:cNvSpPr/>
      </dsp:nvSpPr>
      <dsp:spPr>
        <a:xfrm rot="5400000">
          <a:off x="-117935" y="2225147"/>
          <a:ext cx="786236" cy="550365"/>
        </a:xfrm>
        <a:prstGeom prst="chevron">
          <a:avLst/>
        </a:prstGeom>
        <a:solidFill>
          <a:srgbClr val="FF0000"/>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2382395"/>
        <a:ext cx="550365" cy="235871"/>
      </dsp:txXfrm>
    </dsp:sp>
    <dsp:sp modelId="{A2C6F9BC-1540-4028-8233-FD37AFE899C0}">
      <dsp:nvSpPr>
        <dsp:cNvPr id="0" name=""/>
        <dsp:cNvSpPr/>
      </dsp:nvSpPr>
      <dsp:spPr>
        <a:xfrm rot="5400000">
          <a:off x="2127076" y="53050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rgbClr val="FF0000"/>
              </a:solidFill>
            </a:rPr>
            <a:t>研究内容</a:t>
          </a:r>
          <a:endParaRPr lang="zh-CN" altLang="en-US" sz="2800" kern="1200" dirty="0">
            <a:solidFill>
              <a:srgbClr val="FF0000"/>
            </a:solidFill>
          </a:endParaRPr>
        </a:p>
      </dsp:txBody>
      <dsp:txXfrm rot="-5400000">
        <a:off x="550365" y="2132159"/>
        <a:ext cx="3639528" cy="461157"/>
      </dsp:txXfrm>
    </dsp:sp>
    <dsp:sp modelId="{A595BDD3-0109-4B6B-A68F-D9E5B33A533A}">
      <dsp:nvSpPr>
        <dsp:cNvPr id="0" name=""/>
        <dsp:cNvSpPr/>
      </dsp:nvSpPr>
      <dsp:spPr>
        <a:xfrm rot="5400000">
          <a:off x="-117935" y="2927160"/>
          <a:ext cx="786236" cy="550365"/>
        </a:xfrm>
        <a:prstGeom prst="chevron">
          <a:avLst/>
        </a:prstGeom>
        <a:solidFill>
          <a:schemeClr val="accent1">
            <a:shade val="80000"/>
            <a:hueOff val="506339"/>
            <a:satOff val="-54840"/>
            <a:lumOff val="29335"/>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084408"/>
        <a:ext cx="550365" cy="235871"/>
      </dsp:txXfrm>
    </dsp:sp>
    <dsp:sp modelId="{B2E526E1-AEA5-413E-B778-20A5FD0F84B5}">
      <dsp:nvSpPr>
        <dsp:cNvPr id="0" name=""/>
        <dsp:cNvSpPr/>
      </dsp:nvSpPr>
      <dsp:spPr>
        <a:xfrm rot="5400000">
          <a:off x="2103880" y="124847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研究方法</a:t>
          </a:r>
          <a:endParaRPr lang="zh-CN" altLang="en-US" sz="2800" kern="1200" dirty="0"/>
        </a:p>
      </dsp:txBody>
      <dsp:txXfrm rot="-5400000">
        <a:off x="527169" y="2850138"/>
        <a:ext cx="3639528" cy="461157"/>
      </dsp:txXfrm>
    </dsp:sp>
    <dsp:sp modelId="{D866C4BE-46D6-41EE-AFCD-8975B5E51F8A}">
      <dsp:nvSpPr>
        <dsp:cNvPr id="0" name=""/>
        <dsp:cNvSpPr/>
      </dsp:nvSpPr>
      <dsp:spPr>
        <a:xfrm rot="5400000">
          <a:off x="-117935" y="3629174"/>
          <a:ext cx="786236" cy="550365"/>
        </a:xfrm>
        <a:prstGeom prst="chevron">
          <a:avLst/>
        </a:prstGeom>
        <a:solidFill>
          <a:schemeClr val="accent1">
            <a:shade val="80000"/>
            <a:hueOff val="632923"/>
            <a:satOff val="-68550"/>
            <a:lumOff val="36669"/>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786422"/>
        <a:ext cx="550365" cy="235871"/>
      </dsp:txXfrm>
    </dsp:sp>
    <dsp:sp modelId="{6696FA8A-D025-4550-9F70-A287CBD9FD62}">
      <dsp:nvSpPr>
        <dsp:cNvPr id="0" name=""/>
        <dsp:cNvSpPr/>
      </dsp:nvSpPr>
      <dsp:spPr>
        <a:xfrm rot="5400000">
          <a:off x="2127076" y="1934527"/>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文章框架</a:t>
          </a:r>
          <a:endParaRPr lang="zh-CN" altLang="en-US" sz="2800" kern="1200" dirty="0"/>
        </a:p>
      </dsp:txBody>
      <dsp:txXfrm rot="-5400000">
        <a:off x="550365" y="3536186"/>
        <a:ext cx="3639528" cy="461157"/>
      </dsp:txXfrm>
    </dsp:sp>
    <dsp:sp modelId="{2BC1320C-44BC-46A3-AC45-42F7AA5EBC9B}">
      <dsp:nvSpPr>
        <dsp:cNvPr id="0" name=""/>
        <dsp:cNvSpPr/>
      </dsp:nvSpPr>
      <dsp:spPr>
        <a:xfrm rot="5400000">
          <a:off x="-117935" y="4331187"/>
          <a:ext cx="786236" cy="550365"/>
        </a:xfrm>
        <a:prstGeom prst="chevron">
          <a:avLst/>
        </a:prstGeom>
        <a:solidFill>
          <a:schemeClr val="accent1">
            <a:shade val="80000"/>
            <a:hueOff val="759508"/>
            <a:satOff val="-82260"/>
            <a:lumOff val="44003"/>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4488435"/>
        <a:ext cx="550365" cy="235871"/>
      </dsp:txXfrm>
    </dsp:sp>
    <dsp:sp modelId="{9CA80354-FAE7-4C6D-A9F4-33B65591E6AE}">
      <dsp:nvSpPr>
        <dsp:cNvPr id="0" name=""/>
        <dsp:cNvSpPr/>
      </dsp:nvSpPr>
      <dsp:spPr>
        <a:xfrm rot="5400000">
          <a:off x="2127076" y="263654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参考文献</a:t>
          </a:r>
          <a:endParaRPr lang="zh-CN" altLang="en-US" sz="2800" kern="1200" dirty="0"/>
        </a:p>
      </dsp:txBody>
      <dsp:txXfrm rot="-5400000">
        <a:off x="550365" y="4238199"/>
        <a:ext cx="3639528" cy="46115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9A889-7926-42D4-942C-B9541A600B18}">
      <dsp:nvSpPr>
        <dsp:cNvPr id="0" name=""/>
        <dsp:cNvSpPr/>
      </dsp:nvSpPr>
      <dsp:spPr>
        <a:xfrm rot="5400000">
          <a:off x="-117935" y="119106"/>
          <a:ext cx="786236" cy="550365"/>
        </a:xfrm>
        <a:prstGeom prst="chevron">
          <a:avLst/>
        </a:prstGeom>
        <a:solidFill>
          <a:schemeClr val="accent1">
            <a:lumMod val="75000"/>
          </a:schemeClr>
        </a:solidFill>
        <a:ln w="12700" cap="rnd" cmpd="sng" algn="ctr">
          <a:solidFill>
            <a:schemeClr val="accent1">
              <a:shade val="50000"/>
              <a:hueMod val="94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276354"/>
        <a:ext cx="550365" cy="235871"/>
      </dsp:txXfrm>
    </dsp:sp>
    <dsp:sp modelId="{6C3B9F8B-9366-4491-9EB5-EB82FA449375}">
      <dsp:nvSpPr>
        <dsp:cNvPr id="0" name=""/>
        <dsp:cNvSpPr/>
      </dsp:nvSpPr>
      <dsp:spPr>
        <a:xfrm rot="5400000">
          <a:off x="2127076" y="-157553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选题背景</a:t>
          </a:r>
          <a:endParaRPr lang="zh-CN" altLang="en-US" sz="2800" kern="1200" dirty="0"/>
        </a:p>
      </dsp:txBody>
      <dsp:txXfrm rot="-5400000">
        <a:off x="550365" y="26120"/>
        <a:ext cx="3639528" cy="461157"/>
      </dsp:txXfrm>
    </dsp:sp>
    <dsp:sp modelId="{FB5F04B6-4EB5-4A24-B0FE-3126F829F4D6}">
      <dsp:nvSpPr>
        <dsp:cNvPr id="0" name=""/>
        <dsp:cNvSpPr/>
      </dsp:nvSpPr>
      <dsp:spPr>
        <a:xfrm rot="5400000">
          <a:off x="-117935" y="821120"/>
          <a:ext cx="786236" cy="550365"/>
        </a:xfrm>
        <a:prstGeom prst="chevron">
          <a:avLst/>
        </a:prstGeom>
        <a:solidFill>
          <a:srgbClr val="0F68B9"/>
        </a:solidFill>
        <a:ln w="12700" cap="rnd"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978368"/>
        <a:ext cx="550365" cy="235871"/>
      </dsp:txXfrm>
    </dsp:sp>
    <dsp:sp modelId="{28538A20-80BE-452B-94D6-2A3C2E6EBE5C}">
      <dsp:nvSpPr>
        <dsp:cNvPr id="0" name=""/>
        <dsp:cNvSpPr/>
      </dsp:nvSpPr>
      <dsp:spPr>
        <a:xfrm rot="5400000">
          <a:off x="2127076" y="-873526"/>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126585"/>
              <a:satOff val="-13710"/>
              <a:lumOff val="73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国内外研究现状</a:t>
          </a:r>
          <a:endParaRPr lang="zh-CN" altLang="en-US" sz="2800" kern="1200" dirty="0">
            <a:solidFill>
              <a:srgbClr val="FF0000"/>
            </a:solidFill>
          </a:endParaRPr>
        </a:p>
      </dsp:txBody>
      <dsp:txXfrm rot="-5400000">
        <a:off x="550365" y="728133"/>
        <a:ext cx="3639528" cy="461157"/>
      </dsp:txXfrm>
    </dsp:sp>
    <dsp:sp modelId="{6F4B8583-741F-4390-93BA-1C87ED648F99}">
      <dsp:nvSpPr>
        <dsp:cNvPr id="0" name=""/>
        <dsp:cNvSpPr/>
      </dsp:nvSpPr>
      <dsp:spPr>
        <a:xfrm rot="5400000">
          <a:off x="-117935" y="1523133"/>
          <a:ext cx="786236" cy="550365"/>
        </a:xfrm>
        <a:prstGeom prst="chevron">
          <a:avLst/>
        </a:prstGeom>
        <a:solidFill>
          <a:schemeClr val="accent1">
            <a:shade val="80000"/>
            <a:hueOff val="253169"/>
            <a:satOff val="-27420"/>
            <a:lumOff val="14668"/>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1680381"/>
        <a:ext cx="550365" cy="235871"/>
      </dsp:txXfrm>
    </dsp:sp>
    <dsp:sp modelId="{DE93F313-3056-441E-BF44-08BCF2701DA0}">
      <dsp:nvSpPr>
        <dsp:cNvPr id="0" name=""/>
        <dsp:cNvSpPr/>
      </dsp:nvSpPr>
      <dsp:spPr>
        <a:xfrm rot="5400000">
          <a:off x="2127076" y="-171513"/>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研究目的与意义</a:t>
          </a:r>
          <a:endParaRPr lang="zh-CN" altLang="en-US" sz="2800" kern="1200" dirty="0"/>
        </a:p>
      </dsp:txBody>
      <dsp:txXfrm rot="-5400000">
        <a:off x="550365" y="1430146"/>
        <a:ext cx="3639528" cy="461157"/>
      </dsp:txXfrm>
    </dsp:sp>
    <dsp:sp modelId="{4D1B7F81-D893-4477-A6B6-E73AF22AF382}">
      <dsp:nvSpPr>
        <dsp:cNvPr id="0" name=""/>
        <dsp:cNvSpPr/>
      </dsp:nvSpPr>
      <dsp:spPr>
        <a:xfrm rot="5400000">
          <a:off x="-117935" y="2225147"/>
          <a:ext cx="786236" cy="550365"/>
        </a:xfrm>
        <a:prstGeom prst="chevron">
          <a:avLst/>
        </a:prstGeom>
        <a:solidFill>
          <a:schemeClr val="accent1">
            <a:shade val="80000"/>
            <a:hueOff val="379754"/>
            <a:satOff val="-41130"/>
            <a:lumOff val="22002"/>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2382395"/>
        <a:ext cx="550365" cy="235871"/>
      </dsp:txXfrm>
    </dsp:sp>
    <dsp:sp modelId="{A2C6F9BC-1540-4028-8233-FD37AFE899C0}">
      <dsp:nvSpPr>
        <dsp:cNvPr id="0" name=""/>
        <dsp:cNvSpPr/>
      </dsp:nvSpPr>
      <dsp:spPr>
        <a:xfrm rot="5400000">
          <a:off x="2127076" y="53050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研究内容</a:t>
          </a:r>
          <a:endParaRPr lang="zh-CN" altLang="en-US" sz="2800" kern="1200" dirty="0"/>
        </a:p>
      </dsp:txBody>
      <dsp:txXfrm rot="-5400000">
        <a:off x="550365" y="2132159"/>
        <a:ext cx="3639528" cy="461157"/>
      </dsp:txXfrm>
    </dsp:sp>
    <dsp:sp modelId="{A595BDD3-0109-4B6B-A68F-D9E5B33A533A}">
      <dsp:nvSpPr>
        <dsp:cNvPr id="0" name=""/>
        <dsp:cNvSpPr/>
      </dsp:nvSpPr>
      <dsp:spPr>
        <a:xfrm rot="5400000">
          <a:off x="-117935" y="2927160"/>
          <a:ext cx="786236" cy="550365"/>
        </a:xfrm>
        <a:prstGeom prst="chevron">
          <a:avLst/>
        </a:prstGeom>
        <a:solidFill>
          <a:srgbClr val="FF0000"/>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084408"/>
        <a:ext cx="550365" cy="235871"/>
      </dsp:txXfrm>
    </dsp:sp>
    <dsp:sp modelId="{B2E526E1-AEA5-413E-B778-20A5FD0F84B5}">
      <dsp:nvSpPr>
        <dsp:cNvPr id="0" name=""/>
        <dsp:cNvSpPr/>
      </dsp:nvSpPr>
      <dsp:spPr>
        <a:xfrm rot="5400000">
          <a:off x="2103880" y="124847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rgbClr val="FF0000"/>
              </a:solidFill>
            </a:rPr>
            <a:t>研究方法</a:t>
          </a:r>
          <a:endParaRPr lang="zh-CN" altLang="en-US" sz="2800" kern="1200" dirty="0">
            <a:solidFill>
              <a:srgbClr val="FF0000"/>
            </a:solidFill>
          </a:endParaRPr>
        </a:p>
      </dsp:txBody>
      <dsp:txXfrm rot="-5400000">
        <a:off x="527169" y="2850138"/>
        <a:ext cx="3639528" cy="461157"/>
      </dsp:txXfrm>
    </dsp:sp>
    <dsp:sp modelId="{D866C4BE-46D6-41EE-AFCD-8975B5E51F8A}">
      <dsp:nvSpPr>
        <dsp:cNvPr id="0" name=""/>
        <dsp:cNvSpPr/>
      </dsp:nvSpPr>
      <dsp:spPr>
        <a:xfrm rot="5400000">
          <a:off x="-117935" y="3629174"/>
          <a:ext cx="786236" cy="550365"/>
        </a:xfrm>
        <a:prstGeom prst="chevron">
          <a:avLst/>
        </a:prstGeom>
        <a:solidFill>
          <a:schemeClr val="accent1">
            <a:shade val="80000"/>
            <a:hueOff val="632923"/>
            <a:satOff val="-68550"/>
            <a:lumOff val="36669"/>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786422"/>
        <a:ext cx="550365" cy="235871"/>
      </dsp:txXfrm>
    </dsp:sp>
    <dsp:sp modelId="{6696FA8A-D025-4550-9F70-A287CBD9FD62}">
      <dsp:nvSpPr>
        <dsp:cNvPr id="0" name=""/>
        <dsp:cNvSpPr/>
      </dsp:nvSpPr>
      <dsp:spPr>
        <a:xfrm rot="5400000">
          <a:off x="2127076" y="1934527"/>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文章框架</a:t>
          </a:r>
          <a:endParaRPr lang="zh-CN" altLang="en-US" sz="2800" kern="1200" dirty="0"/>
        </a:p>
      </dsp:txBody>
      <dsp:txXfrm rot="-5400000">
        <a:off x="550365" y="3536186"/>
        <a:ext cx="3639528" cy="461157"/>
      </dsp:txXfrm>
    </dsp:sp>
    <dsp:sp modelId="{2BC1320C-44BC-46A3-AC45-42F7AA5EBC9B}">
      <dsp:nvSpPr>
        <dsp:cNvPr id="0" name=""/>
        <dsp:cNvSpPr/>
      </dsp:nvSpPr>
      <dsp:spPr>
        <a:xfrm rot="5400000">
          <a:off x="-117935" y="4331187"/>
          <a:ext cx="786236" cy="550365"/>
        </a:xfrm>
        <a:prstGeom prst="chevron">
          <a:avLst/>
        </a:prstGeom>
        <a:solidFill>
          <a:schemeClr val="accent1">
            <a:shade val="80000"/>
            <a:hueOff val="759508"/>
            <a:satOff val="-82260"/>
            <a:lumOff val="44003"/>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4488435"/>
        <a:ext cx="550365" cy="235871"/>
      </dsp:txXfrm>
    </dsp:sp>
    <dsp:sp modelId="{9CA80354-FAE7-4C6D-A9F4-33B65591E6AE}">
      <dsp:nvSpPr>
        <dsp:cNvPr id="0" name=""/>
        <dsp:cNvSpPr/>
      </dsp:nvSpPr>
      <dsp:spPr>
        <a:xfrm rot="5400000">
          <a:off x="2127076" y="263654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参考文献</a:t>
          </a:r>
          <a:endParaRPr lang="zh-CN" altLang="en-US" sz="2800" kern="1200" dirty="0"/>
        </a:p>
      </dsp:txBody>
      <dsp:txXfrm rot="-5400000">
        <a:off x="550365" y="4238199"/>
        <a:ext cx="3639528" cy="46115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9A889-7926-42D4-942C-B9541A600B18}">
      <dsp:nvSpPr>
        <dsp:cNvPr id="0" name=""/>
        <dsp:cNvSpPr/>
      </dsp:nvSpPr>
      <dsp:spPr>
        <a:xfrm rot="5400000">
          <a:off x="-117935" y="119106"/>
          <a:ext cx="786236" cy="550365"/>
        </a:xfrm>
        <a:prstGeom prst="chevron">
          <a:avLst/>
        </a:prstGeom>
        <a:solidFill>
          <a:schemeClr val="accent1">
            <a:lumMod val="75000"/>
          </a:schemeClr>
        </a:solidFill>
        <a:ln w="12700" cap="rnd" cmpd="sng" algn="ctr">
          <a:solidFill>
            <a:schemeClr val="accent1">
              <a:shade val="50000"/>
              <a:hueMod val="94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276354"/>
        <a:ext cx="550365" cy="235871"/>
      </dsp:txXfrm>
    </dsp:sp>
    <dsp:sp modelId="{6C3B9F8B-9366-4491-9EB5-EB82FA449375}">
      <dsp:nvSpPr>
        <dsp:cNvPr id="0" name=""/>
        <dsp:cNvSpPr/>
      </dsp:nvSpPr>
      <dsp:spPr>
        <a:xfrm rot="5400000">
          <a:off x="2127076" y="-157553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选题背景</a:t>
          </a:r>
          <a:endParaRPr lang="zh-CN" altLang="en-US" sz="2800" kern="1200" dirty="0"/>
        </a:p>
      </dsp:txBody>
      <dsp:txXfrm rot="-5400000">
        <a:off x="550365" y="26120"/>
        <a:ext cx="3639528" cy="461157"/>
      </dsp:txXfrm>
    </dsp:sp>
    <dsp:sp modelId="{FB5F04B6-4EB5-4A24-B0FE-3126F829F4D6}">
      <dsp:nvSpPr>
        <dsp:cNvPr id="0" name=""/>
        <dsp:cNvSpPr/>
      </dsp:nvSpPr>
      <dsp:spPr>
        <a:xfrm rot="5400000">
          <a:off x="-117935" y="821120"/>
          <a:ext cx="786236" cy="550365"/>
        </a:xfrm>
        <a:prstGeom prst="chevron">
          <a:avLst/>
        </a:prstGeom>
        <a:solidFill>
          <a:srgbClr val="0F68B9"/>
        </a:solidFill>
        <a:ln w="12700" cap="rnd"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978368"/>
        <a:ext cx="550365" cy="235871"/>
      </dsp:txXfrm>
    </dsp:sp>
    <dsp:sp modelId="{28538A20-80BE-452B-94D6-2A3C2E6EBE5C}">
      <dsp:nvSpPr>
        <dsp:cNvPr id="0" name=""/>
        <dsp:cNvSpPr/>
      </dsp:nvSpPr>
      <dsp:spPr>
        <a:xfrm rot="5400000">
          <a:off x="2127076" y="-873526"/>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126585"/>
              <a:satOff val="-13710"/>
              <a:lumOff val="73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国内外研究现状</a:t>
          </a:r>
          <a:endParaRPr lang="zh-CN" altLang="en-US" sz="2800" kern="1200" dirty="0">
            <a:solidFill>
              <a:srgbClr val="FF0000"/>
            </a:solidFill>
          </a:endParaRPr>
        </a:p>
      </dsp:txBody>
      <dsp:txXfrm rot="-5400000">
        <a:off x="550365" y="728133"/>
        <a:ext cx="3639528" cy="461157"/>
      </dsp:txXfrm>
    </dsp:sp>
    <dsp:sp modelId="{6F4B8583-741F-4390-93BA-1C87ED648F99}">
      <dsp:nvSpPr>
        <dsp:cNvPr id="0" name=""/>
        <dsp:cNvSpPr/>
      </dsp:nvSpPr>
      <dsp:spPr>
        <a:xfrm rot="5400000">
          <a:off x="-117935" y="1523133"/>
          <a:ext cx="786236" cy="550365"/>
        </a:xfrm>
        <a:prstGeom prst="chevron">
          <a:avLst/>
        </a:prstGeom>
        <a:solidFill>
          <a:schemeClr val="accent1">
            <a:shade val="80000"/>
            <a:hueOff val="253169"/>
            <a:satOff val="-27420"/>
            <a:lumOff val="14668"/>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1680381"/>
        <a:ext cx="550365" cy="235871"/>
      </dsp:txXfrm>
    </dsp:sp>
    <dsp:sp modelId="{DE93F313-3056-441E-BF44-08BCF2701DA0}">
      <dsp:nvSpPr>
        <dsp:cNvPr id="0" name=""/>
        <dsp:cNvSpPr/>
      </dsp:nvSpPr>
      <dsp:spPr>
        <a:xfrm rot="5400000">
          <a:off x="2127076" y="-171513"/>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研究目的与意义</a:t>
          </a:r>
          <a:endParaRPr lang="zh-CN" altLang="en-US" sz="2800" kern="1200" dirty="0"/>
        </a:p>
      </dsp:txBody>
      <dsp:txXfrm rot="-5400000">
        <a:off x="550365" y="1430146"/>
        <a:ext cx="3639528" cy="461157"/>
      </dsp:txXfrm>
    </dsp:sp>
    <dsp:sp modelId="{4D1B7F81-D893-4477-A6B6-E73AF22AF382}">
      <dsp:nvSpPr>
        <dsp:cNvPr id="0" name=""/>
        <dsp:cNvSpPr/>
      </dsp:nvSpPr>
      <dsp:spPr>
        <a:xfrm rot="5400000">
          <a:off x="-117935" y="2225147"/>
          <a:ext cx="786236" cy="550365"/>
        </a:xfrm>
        <a:prstGeom prst="chevron">
          <a:avLst/>
        </a:prstGeom>
        <a:solidFill>
          <a:schemeClr val="accent1">
            <a:shade val="80000"/>
            <a:hueOff val="379754"/>
            <a:satOff val="-41130"/>
            <a:lumOff val="22002"/>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2382395"/>
        <a:ext cx="550365" cy="235871"/>
      </dsp:txXfrm>
    </dsp:sp>
    <dsp:sp modelId="{A2C6F9BC-1540-4028-8233-FD37AFE899C0}">
      <dsp:nvSpPr>
        <dsp:cNvPr id="0" name=""/>
        <dsp:cNvSpPr/>
      </dsp:nvSpPr>
      <dsp:spPr>
        <a:xfrm rot="5400000">
          <a:off x="2127076" y="53050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研究内容</a:t>
          </a:r>
          <a:endParaRPr lang="zh-CN" altLang="en-US" sz="2800" kern="1200" dirty="0"/>
        </a:p>
      </dsp:txBody>
      <dsp:txXfrm rot="-5400000">
        <a:off x="550365" y="2132159"/>
        <a:ext cx="3639528" cy="461157"/>
      </dsp:txXfrm>
    </dsp:sp>
    <dsp:sp modelId="{A595BDD3-0109-4B6B-A68F-D9E5B33A533A}">
      <dsp:nvSpPr>
        <dsp:cNvPr id="0" name=""/>
        <dsp:cNvSpPr/>
      </dsp:nvSpPr>
      <dsp:spPr>
        <a:xfrm rot="5400000">
          <a:off x="-117935" y="2927160"/>
          <a:ext cx="786236" cy="550365"/>
        </a:xfrm>
        <a:prstGeom prst="chevron">
          <a:avLst/>
        </a:prstGeom>
        <a:solidFill>
          <a:schemeClr val="accent1">
            <a:shade val="80000"/>
            <a:hueOff val="506339"/>
            <a:satOff val="-54840"/>
            <a:lumOff val="29335"/>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084408"/>
        <a:ext cx="550365" cy="235871"/>
      </dsp:txXfrm>
    </dsp:sp>
    <dsp:sp modelId="{B2E526E1-AEA5-413E-B778-20A5FD0F84B5}">
      <dsp:nvSpPr>
        <dsp:cNvPr id="0" name=""/>
        <dsp:cNvSpPr/>
      </dsp:nvSpPr>
      <dsp:spPr>
        <a:xfrm rot="5400000">
          <a:off x="2103880" y="124847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研究方法</a:t>
          </a:r>
          <a:endParaRPr lang="zh-CN" altLang="en-US" sz="2800" kern="1200" dirty="0"/>
        </a:p>
      </dsp:txBody>
      <dsp:txXfrm rot="-5400000">
        <a:off x="527169" y="2850138"/>
        <a:ext cx="3639528" cy="461157"/>
      </dsp:txXfrm>
    </dsp:sp>
    <dsp:sp modelId="{D866C4BE-46D6-41EE-AFCD-8975B5E51F8A}">
      <dsp:nvSpPr>
        <dsp:cNvPr id="0" name=""/>
        <dsp:cNvSpPr/>
      </dsp:nvSpPr>
      <dsp:spPr>
        <a:xfrm rot="5400000">
          <a:off x="-117935" y="3629174"/>
          <a:ext cx="786236" cy="550365"/>
        </a:xfrm>
        <a:prstGeom prst="chevron">
          <a:avLst/>
        </a:prstGeom>
        <a:solidFill>
          <a:srgbClr val="FF0000"/>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786422"/>
        <a:ext cx="550365" cy="235871"/>
      </dsp:txXfrm>
    </dsp:sp>
    <dsp:sp modelId="{6696FA8A-D025-4550-9F70-A287CBD9FD62}">
      <dsp:nvSpPr>
        <dsp:cNvPr id="0" name=""/>
        <dsp:cNvSpPr/>
      </dsp:nvSpPr>
      <dsp:spPr>
        <a:xfrm rot="5400000">
          <a:off x="2127076" y="1934527"/>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rgbClr val="FF0000"/>
              </a:solidFill>
            </a:rPr>
            <a:t>文章框架</a:t>
          </a:r>
          <a:endParaRPr lang="zh-CN" altLang="en-US" sz="2800" kern="1200" dirty="0">
            <a:solidFill>
              <a:srgbClr val="FF0000"/>
            </a:solidFill>
          </a:endParaRPr>
        </a:p>
      </dsp:txBody>
      <dsp:txXfrm rot="-5400000">
        <a:off x="550365" y="3536186"/>
        <a:ext cx="3639528" cy="461157"/>
      </dsp:txXfrm>
    </dsp:sp>
    <dsp:sp modelId="{2BC1320C-44BC-46A3-AC45-42F7AA5EBC9B}">
      <dsp:nvSpPr>
        <dsp:cNvPr id="0" name=""/>
        <dsp:cNvSpPr/>
      </dsp:nvSpPr>
      <dsp:spPr>
        <a:xfrm rot="5400000">
          <a:off x="-117935" y="4331187"/>
          <a:ext cx="786236" cy="550365"/>
        </a:xfrm>
        <a:prstGeom prst="chevron">
          <a:avLst/>
        </a:prstGeom>
        <a:solidFill>
          <a:schemeClr val="accent1">
            <a:shade val="80000"/>
            <a:hueOff val="759508"/>
            <a:satOff val="-82260"/>
            <a:lumOff val="44003"/>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4488435"/>
        <a:ext cx="550365" cy="235871"/>
      </dsp:txXfrm>
    </dsp:sp>
    <dsp:sp modelId="{9CA80354-FAE7-4C6D-A9F4-33B65591E6AE}">
      <dsp:nvSpPr>
        <dsp:cNvPr id="0" name=""/>
        <dsp:cNvSpPr/>
      </dsp:nvSpPr>
      <dsp:spPr>
        <a:xfrm rot="5400000">
          <a:off x="2127076" y="263654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参考文献</a:t>
          </a:r>
          <a:endParaRPr lang="zh-CN" altLang="en-US" sz="2800" kern="1200" dirty="0"/>
        </a:p>
      </dsp:txBody>
      <dsp:txXfrm rot="-5400000">
        <a:off x="550365" y="4238199"/>
        <a:ext cx="3639528" cy="46115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9A889-7926-42D4-942C-B9541A600B18}">
      <dsp:nvSpPr>
        <dsp:cNvPr id="0" name=""/>
        <dsp:cNvSpPr/>
      </dsp:nvSpPr>
      <dsp:spPr>
        <a:xfrm rot="5400000">
          <a:off x="-117935" y="119106"/>
          <a:ext cx="786236" cy="550365"/>
        </a:xfrm>
        <a:prstGeom prst="chevron">
          <a:avLst/>
        </a:prstGeom>
        <a:solidFill>
          <a:schemeClr val="accent1">
            <a:lumMod val="75000"/>
          </a:schemeClr>
        </a:solidFill>
        <a:ln w="12700" cap="rnd" cmpd="sng" algn="ctr">
          <a:solidFill>
            <a:schemeClr val="accent1">
              <a:shade val="50000"/>
              <a:hueMod val="94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276354"/>
        <a:ext cx="550365" cy="235871"/>
      </dsp:txXfrm>
    </dsp:sp>
    <dsp:sp modelId="{6C3B9F8B-9366-4491-9EB5-EB82FA449375}">
      <dsp:nvSpPr>
        <dsp:cNvPr id="0" name=""/>
        <dsp:cNvSpPr/>
      </dsp:nvSpPr>
      <dsp:spPr>
        <a:xfrm rot="5400000">
          <a:off x="2127076" y="-157553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选题背景</a:t>
          </a:r>
          <a:endParaRPr lang="zh-CN" altLang="en-US" sz="2800" kern="1200" dirty="0"/>
        </a:p>
      </dsp:txBody>
      <dsp:txXfrm rot="-5400000">
        <a:off x="550365" y="26120"/>
        <a:ext cx="3639528" cy="461157"/>
      </dsp:txXfrm>
    </dsp:sp>
    <dsp:sp modelId="{FB5F04B6-4EB5-4A24-B0FE-3126F829F4D6}">
      <dsp:nvSpPr>
        <dsp:cNvPr id="0" name=""/>
        <dsp:cNvSpPr/>
      </dsp:nvSpPr>
      <dsp:spPr>
        <a:xfrm rot="5400000">
          <a:off x="-117935" y="821120"/>
          <a:ext cx="786236" cy="550365"/>
        </a:xfrm>
        <a:prstGeom prst="chevron">
          <a:avLst/>
        </a:prstGeom>
        <a:solidFill>
          <a:srgbClr val="0F68B9"/>
        </a:solidFill>
        <a:ln w="12700" cap="rnd"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978368"/>
        <a:ext cx="550365" cy="235871"/>
      </dsp:txXfrm>
    </dsp:sp>
    <dsp:sp modelId="{28538A20-80BE-452B-94D6-2A3C2E6EBE5C}">
      <dsp:nvSpPr>
        <dsp:cNvPr id="0" name=""/>
        <dsp:cNvSpPr/>
      </dsp:nvSpPr>
      <dsp:spPr>
        <a:xfrm rot="5400000">
          <a:off x="2127076" y="-873526"/>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126585"/>
              <a:satOff val="-13710"/>
              <a:lumOff val="73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国内外研究现状</a:t>
          </a:r>
          <a:endParaRPr lang="zh-CN" altLang="en-US" sz="2800" kern="1200" dirty="0">
            <a:solidFill>
              <a:srgbClr val="FF0000"/>
            </a:solidFill>
          </a:endParaRPr>
        </a:p>
      </dsp:txBody>
      <dsp:txXfrm rot="-5400000">
        <a:off x="550365" y="728133"/>
        <a:ext cx="3639528" cy="461157"/>
      </dsp:txXfrm>
    </dsp:sp>
    <dsp:sp modelId="{6F4B8583-741F-4390-93BA-1C87ED648F99}">
      <dsp:nvSpPr>
        <dsp:cNvPr id="0" name=""/>
        <dsp:cNvSpPr/>
      </dsp:nvSpPr>
      <dsp:spPr>
        <a:xfrm rot="5400000">
          <a:off x="-117935" y="1523133"/>
          <a:ext cx="786236" cy="550365"/>
        </a:xfrm>
        <a:prstGeom prst="chevron">
          <a:avLst/>
        </a:prstGeom>
        <a:solidFill>
          <a:schemeClr val="accent1">
            <a:shade val="80000"/>
            <a:hueOff val="253169"/>
            <a:satOff val="-27420"/>
            <a:lumOff val="14668"/>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1680381"/>
        <a:ext cx="550365" cy="235871"/>
      </dsp:txXfrm>
    </dsp:sp>
    <dsp:sp modelId="{DE93F313-3056-441E-BF44-08BCF2701DA0}">
      <dsp:nvSpPr>
        <dsp:cNvPr id="0" name=""/>
        <dsp:cNvSpPr/>
      </dsp:nvSpPr>
      <dsp:spPr>
        <a:xfrm rot="5400000">
          <a:off x="2127076" y="-171513"/>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研究目的与意义</a:t>
          </a:r>
          <a:endParaRPr lang="zh-CN" altLang="en-US" sz="2800" kern="1200" dirty="0"/>
        </a:p>
      </dsp:txBody>
      <dsp:txXfrm rot="-5400000">
        <a:off x="550365" y="1430146"/>
        <a:ext cx="3639528" cy="461157"/>
      </dsp:txXfrm>
    </dsp:sp>
    <dsp:sp modelId="{4D1B7F81-D893-4477-A6B6-E73AF22AF382}">
      <dsp:nvSpPr>
        <dsp:cNvPr id="0" name=""/>
        <dsp:cNvSpPr/>
      </dsp:nvSpPr>
      <dsp:spPr>
        <a:xfrm rot="5400000">
          <a:off x="-117935" y="2225147"/>
          <a:ext cx="786236" cy="550365"/>
        </a:xfrm>
        <a:prstGeom prst="chevron">
          <a:avLst/>
        </a:prstGeom>
        <a:solidFill>
          <a:schemeClr val="accent1">
            <a:shade val="80000"/>
            <a:hueOff val="379754"/>
            <a:satOff val="-41130"/>
            <a:lumOff val="22002"/>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2382395"/>
        <a:ext cx="550365" cy="235871"/>
      </dsp:txXfrm>
    </dsp:sp>
    <dsp:sp modelId="{A2C6F9BC-1540-4028-8233-FD37AFE899C0}">
      <dsp:nvSpPr>
        <dsp:cNvPr id="0" name=""/>
        <dsp:cNvSpPr/>
      </dsp:nvSpPr>
      <dsp:spPr>
        <a:xfrm rot="5400000">
          <a:off x="2127076" y="53050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研究内容</a:t>
          </a:r>
          <a:endParaRPr lang="zh-CN" altLang="en-US" sz="2800" kern="1200" dirty="0"/>
        </a:p>
      </dsp:txBody>
      <dsp:txXfrm rot="-5400000">
        <a:off x="550365" y="2132159"/>
        <a:ext cx="3639528" cy="461157"/>
      </dsp:txXfrm>
    </dsp:sp>
    <dsp:sp modelId="{A595BDD3-0109-4B6B-A68F-D9E5B33A533A}">
      <dsp:nvSpPr>
        <dsp:cNvPr id="0" name=""/>
        <dsp:cNvSpPr/>
      </dsp:nvSpPr>
      <dsp:spPr>
        <a:xfrm rot="5400000">
          <a:off x="-117935" y="2927160"/>
          <a:ext cx="786236" cy="550365"/>
        </a:xfrm>
        <a:prstGeom prst="chevron">
          <a:avLst/>
        </a:prstGeom>
        <a:solidFill>
          <a:schemeClr val="accent1">
            <a:shade val="80000"/>
            <a:hueOff val="506339"/>
            <a:satOff val="-54840"/>
            <a:lumOff val="29335"/>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084408"/>
        <a:ext cx="550365" cy="235871"/>
      </dsp:txXfrm>
    </dsp:sp>
    <dsp:sp modelId="{B2E526E1-AEA5-413E-B778-20A5FD0F84B5}">
      <dsp:nvSpPr>
        <dsp:cNvPr id="0" name=""/>
        <dsp:cNvSpPr/>
      </dsp:nvSpPr>
      <dsp:spPr>
        <a:xfrm rot="5400000">
          <a:off x="2103880" y="124847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研究方法</a:t>
          </a:r>
          <a:endParaRPr lang="zh-CN" altLang="en-US" sz="2800" kern="1200" dirty="0"/>
        </a:p>
      </dsp:txBody>
      <dsp:txXfrm rot="-5400000">
        <a:off x="527169" y="2850138"/>
        <a:ext cx="3639528" cy="461157"/>
      </dsp:txXfrm>
    </dsp:sp>
    <dsp:sp modelId="{D866C4BE-46D6-41EE-AFCD-8975B5E51F8A}">
      <dsp:nvSpPr>
        <dsp:cNvPr id="0" name=""/>
        <dsp:cNvSpPr/>
      </dsp:nvSpPr>
      <dsp:spPr>
        <a:xfrm rot="5400000">
          <a:off x="-117935" y="3629174"/>
          <a:ext cx="786236" cy="550365"/>
        </a:xfrm>
        <a:prstGeom prst="chevron">
          <a:avLst/>
        </a:prstGeom>
        <a:solidFill>
          <a:schemeClr val="accent1">
            <a:shade val="80000"/>
            <a:hueOff val="632923"/>
            <a:satOff val="-68550"/>
            <a:lumOff val="36669"/>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786422"/>
        <a:ext cx="550365" cy="235871"/>
      </dsp:txXfrm>
    </dsp:sp>
    <dsp:sp modelId="{6696FA8A-D025-4550-9F70-A287CBD9FD62}">
      <dsp:nvSpPr>
        <dsp:cNvPr id="0" name=""/>
        <dsp:cNvSpPr/>
      </dsp:nvSpPr>
      <dsp:spPr>
        <a:xfrm rot="5400000">
          <a:off x="2127076" y="1934527"/>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文章框架</a:t>
          </a:r>
          <a:endParaRPr lang="zh-CN" altLang="en-US" sz="2800" kern="1200" dirty="0"/>
        </a:p>
      </dsp:txBody>
      <dsp:txXfrm rot="-5400000">
        <a:off x="550365" y="3536186"/>
        <a:ext cx="3639528" cy="461157"/>
      </dsp:txXfrm>
    </dsp:sp>
    <dsp:sp modelId="{2BC1320C-44BC-46A3-AC45-42F7AA5EBC9B}">
      <dsp:nvSpPr>
        <dsp:cNvPr id="0" name=""/>
        <dsp:cNvSpPr/>
      </dsp:nvSpPr>
      <dsp:spPr>
        <a:xfrm rot="5400000">
          <a:off x="-117935" y="4331187"/>
          <a:ext cx="786236" cy="550365"/>
        </a:xfrm>
        <a:prstGeom prst="chevron">
          <a:avLst/>
        </a:prstGeom>
        <a:solidFill>
          <a:srgbClr val="FF0000"/>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4488435"/>
        <a:ext cx="550365" cy="235871"/>
      </dsp:txXfrm>
    </dsp:sp>
    <dsp:sp modelId="{9CA80354-FAE7-4C6D-A9F4-33B65591E6AE}">
      <dsp:nvSpPr>
        <dsp:cNvPr id="0" name=""/>
        <dsp:cNvSpPr/>
      </dsp:nvSpPr>
      <dsp:spPr>
        <a:xfrm rot="5400000">
          <a:off x="2127076" y="263654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rgbClr val="FF0000"/>
              </a:solidFill>
            </a:rPr>
            <a:t>参考文献</a:t>
          </a:r>
          <a:endParaRPr lang="zh-CN" altLang="en-US" sz="2800" kern="1200" dirty="0">
            <a:solidFill>
              <a:srgbClr val="FF0000"/>
            </a:solidFill>
          </a:endParaRPr>
        </a:p>
      </dsp:txBody>
      <dsp:txXfrm rot="-5400000">
        <a:off x="550365" y="4238199"/>
        <a:ext cx="3639528" cy="4611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AEE06F-473A-B941-8246-FD36DD35068C}">
      <dsp:nvSpPr>
        <dsp:cNvPr id="0" name=""/>
        <dsp:cNvSpPr/>
      </dsp:nvSpPr>
      <dsp:spPr>
        <a:xfrm>
          <a:off x="0" y="0"/>
          <a:ext cx="6768752" cy="898560"/>
        </a:xfrm>
        <a:prstGeom prst="roundRect">
          <a:avLst/>
        </a:prstGeom>
        <a:solidFill>
          <a:schemeClr val="accent4">
            <a:hueOff val="0"/>
            <a:satOff val="0"/>
            <a:lumOff val="0"/>
            <a:alphaOff val="0"/>
          </a:schemeClr>
        </a:solidFill>
        <a:ln>
          <a:noFill/>
        </a:ln>
        <a:effectLst>
          <a:innerShdw blurRad="25400" dist="12700" dir="13500000">
            <a:srgbClr val="000000">
              <a:alpha val="45000"/>
            </a:srgbClr>
          </a:inn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zh-CN" altLang="en-US" sz="1600" b="1" kern="1200" dirty="0" smtClean="0">
              <a:solidFill>
                <a:schemeClr val="bg1"/>
              </a:solidFill>
            </a:rPr>
            <a:t>很多员工认为自己没有得到公正的评价，不受重视，离职率高</a:t>
          </a:r>
          <a:endParaRPr lang="zh-CN" altLang="en-US" sz="1600" b="1" kern="1200" dirty="0">
            <a:solidFill>
              <a:schemeClr val="bg1"/>
            </a:solidFill>
          </a:endParaRPr>
        </a:p>
      </dsp:txBody>
      <dsp:txXfrm>
        <a:off x="43864" y="43864"/>
        <a:ext cx="6681024" cy="810832"/>
      </dsp:txXfrm>
    </dsp:sp>
    <dsp:sp modelId="{07B7B121-E27E-D74B-B369-15365FA4EC56}">
      <dsp:nvSpPr>
        <dsp:cNvPr id="0" name=""/>
        <dsp:cNvSpPr/>
      </dsp:nvSpPr>
      <dsp:spPr>
        <a:xfrm>
          <a:off x="0" y="998887"/>
          <a:ext cx="6768752" cy="898560"/>
        </a:xfrm>
        <a:prstGeom prst="roundRect">
          <a:avLst/>
        </a:prstGeom>
        <a:solidFill>
          <a:schemeClr val="accent4">
            <a:hueOff val="-1825086"/>
            <a:satOff val="6087"/>
            <a:lumOff val="9608"/>
            <a:alphaOff val="0"/>
          </a:schemeClr>
        </a:solidFill>
        <a:ln>
          <a:noFill/>
        </a:ln>
        <a:effectLst>
          <a:innerShdw blurRad="25400" dist="12700" dir="13500000">
            <a:srgbClr val="000000">
              <a:alpha val="45000"/>
            </a:srgbClr>
          </a:inn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zh-CN" sz="1600" b="1" kern="1200" dirty="0" smtClean="0">
              <a:solidFill>
                <a:schemeClr val="bg1"/>
              </a:solidFill>
            </a:rPr>
            <a:t>团队绩效目标和个人绩效目标没有很好的关联，大家都很忙，但部门整体的绩效目标总是难以完成</a:t>
          </a:r>
          <a:endParaRPr lang="zh-CN" altLang="en-US" sz="1600" b="1" kern="1200" dirty="0">
            <a:solidFill>
              <a:schemeClr val="bg1"/>
            </a:solidFill>
          </a:endParaRPr>
        </a:p>
      </dsp:txBody>
      <dsp:txXfrm>
        <a:off x="43864" y="1042751"/>
        <a:ext cx="6681024" cy="810832"/>
      </dsp:txXfrm>
    </dsp:sp>
    <dsp:sp modelId="{846AE41D-4BE1-C74A-AD0A-E16A71139196}">
      <dsp:nvSpPr>
        <dsp:cNvPr id="0" name=""/>
        <dsp:cNvSpPr/>
      </dsp:nvSpPr>
      <dsp:spPr>
        <a:xfrm>
          <a:off x="0" y="2096972"/>
          <a:ext cx="6768752" cy="898560"/>
        </a:xfrm>
        <a:prstGeom prst="roundRect">
          <a:avLst/>
        </a:prstGeom>
        <a:solidFill>
          <a:schemeClr val="accent4">
            <a:hueOff val="-3650173"/>
            <a:satOff val="12174"/>
            <a:lumOff val="19216"/>
            <a:alphaOff val="0"/>
          </a:schemeClr>
        </a:solidFill>
        <a:ln>
          <a:noFill/>
        </a:ln>
        <a:effectLst>
          <a:innerShdw blurRad="25400" dist="12700" dir="13500000">
            <a:srgbClr val="000000">
              <a:alpha val="45000"/>
            </a:srgbClr>
          </a:inn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zh-CN" sz="1600" b="1" kern="1200" dirty="0" smtClean="0">
              <a:solidFill>
                <a:schemeClr val="bg1"/>
              </a:solidFill>
            </a:rPr>
            <a:t>绩效考核的结果没有得到很好的应用，后续的激励和沟通跟不上，员工的工作热情不高</a:t>
          </a:r>
          <a:endParaRPr lang="zh-CN" altLang="en-US" sz="1600" b="1" kern="1200" dirty="0">
            <a:solidFill>
              <a:schemeClr val="bg1"/>
            </a:solidFill>
          </a:endParaRPr>
        </a:p>
      </dsp:txBody>
      <dsp:txXfrm>
        <a:off x="43864" y="2140836"/>
        <a:ext cx="6681024" cy="8108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9A889-7926-42D4-942C-B9541A600B18}">
      <dsp:nvSpPr>
        <dsp:cNvPr id="0" name=""/>
        <dsp:cNvSpPr/>
      </dsp:nvSpPr>
      <dsp:spPr>
        <a:xfrm rot="5400000">
          <a:off x="-117935" y="119106"/>
          <a:ext cx="786236" cy="550365"/>
        </a:xfrm>
        <a:prstGeom prst="chevron">
          <a:avLst/>
        </a:prstGeom>
        <a:solidFill>
          <a:schemeClr val="accent1"/>
        </a:solidFill>
        <a:ln w="12700" cap="rnd" cmpd="sng" algn="ctr">
          <a:solidFill>
            <a:schemeClr val="accent1">
              <a:shade val="50000"/>
              <a:hueMod val="94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276354"/>
        <a:ext cx="550365" cy="235871"/>
      </dsp:txXfrm>
    </dsp:sp>
    <dsp:sp modelId="{6C3B9F8B-9366-4491-9EB5-EB82FA449375}">
      <dsp:nvSpPr>
        <dsp:cNvPr id="0" name=""/>
        <dsp:cNvSpPr/>
      </dsp:nvSpPr>
      <dsp:spPr>
        <a:xfrm rot="5400000">
          <a:off x="2127076" y="-157553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选题背景</a:t>
          </a:r>
          <a:endParaRPr lang="zh-CN" altLang="en-US" sz="2800" kern="1200" dirty="0"/>
        </a:p>
      </dsp:txBody>
      <dsp:txXfrm rot="-5400000">
        <a:off x="550365" y="26120"/>
        <a:ext cx="3639528" cy="461157"/>
      </dsp:txXfrm>
    </dsp:sp>
    <dsp:sp modelId="{FB5F04B6-4EB5-4A24-B0FE-3126F829F4D6}">
      <dsp:nvSpPr>
        <dsp:cNvPr id="0" name=""/>
        <dsp:cNvSpPr/>
      </dsp:nvSpPr>
      <dsp:spPr>
        <a:xfrm rot="5400000">
          <a:off x="-117935" y="821120"/>
          <a:ext cx="786236" cy="550365"/>
        </a:xfrm>
        <a:prstGeom prst="chevron">
          <a:avLst/>
        </a:prstGeom>
        <a:solidFill>
          <a:srgbClr val="FF0000"/>
        </a:solidFill>
        <a:ln w="12700" cap="rnd" cmpd="sng" algn="ctr">
          <a:solidFill>
            <a:schemeClr val="accent1">
              <a:shade val="80000"/>
              <a:hueOff val="126585"/>
              <a:satOff val="-13710"/>
              <a:lumOff val="733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978368"/>
        <a:ext cx="550365" cy="235871"/>
      </dsp:txXfrm>
    </dsp:sp>
    <dsp:sp modelId="{28538A20-80BE-452B-94D6-2A3C2E6EBE5C}">
      <dsp:nvSpPr>
        <dsp:cNvPr id="0" name=""/>
        <dsp:cNvSpPr/>
      </dsp:nvSpPr>
      <dsp:spPr>
        <a:xfrm rot="5400000">
          <a:off x="2127076" y="-873526"/>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126585"/>
              <a:satOff val="-13710"/>
              <a:lumOff val="73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rgbClr val="FF0000"/>
              </a:solidFill>
            </a:rPr>
            <a:t>国内外研究现状</a:t>
          </a:r>
          <a:endParaRPr lang="zh-CN" altLang="en-US" sz="2800" kern="1200" dirty="0">
            <a:solidFill>
              <a:srgbClr val="FF0000"/>
            </a:solidFill>
          </a:endParaRPr>
        </a:p>
      </dsp:txBody>
      <dsp:txXfrm rot="-5400000">
        <a:off x="550365" y="728133"/>
        <a:ext cx="3639528" cy="461157"/>
      </dsp:txXfrm>
    </dsp:sp>
    <dsp:sp modelId="{6F4B8583-741F-4390-93BA-1C87ED648F99}">
      <dsp:nvSpPr>
        <dsp:cNvPr id="0" name=""/>
        <dsp:cNvSpPr/>
      </dsp:nvSpPr>
      <dsp:spPr>
        <a:xfrm rot="5400000">
          <a:off x="-117935" y="1523133"/>
          <a:ext cx="786236" cy="550365"/>
        </a:xfrm>
        <a:prstGeom prst="chevron">
          <a:avLst/>
        </a:prstGeom>
        <a:solidFill>
          <a:schemeClr val="accent1">
            <a:shade val="80000"/>
            <a:hueOff val="253169"/>
            <a:satOff val="-27420"/>
            <a:lumOff val="14668"/>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1680381"/>
        <a:ext cx="550365" cy="235871"/>
      </dsp:txXfrm>
    </dsp:sp>
    <dsp:sp modelId="{DE93F313-3056-441E-BF44-08BCF2701DA0}">
      <dsp:nvSpPr>
        <dsp:cNvPr id="0" name=""/>
        <dsp:cNvSpPr/>
      </dsp:nvSpPr>
      <dsp:spPr>
        <a:xfrm rot="5400000">
          <a:off x="2127076" y="-171513"/>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研究目的与意义</a:t>
          </a:r>
          <a:endParaRPr lang="zh-CN" altLang="en-US" sz="2800" kern="1200" dirty="0"/>
        </a:p>
      </dsp:txBody>
      <dsp:txXfrm rot="-5400000">
        <a:off x="550365" y="1430146"/>
        <a:ext cx="3639528" cy="461157"/>
      </dsp:txXfrm>
    </dsp:sp>
    <dsp:sp modelId="{4D1B7F81-D893-4477-A6B6-E73AF22AF382}">
      <dsp:nvSpPr>
        <dsp:cNvPr id="0" name=""/>
        <dsp:cNvSpPr/>
      </dsp:nvSpPr>
      <dsp:spPr>
        <a:xfrm rot="5400000">
          <a:off x="-117935" y="2225147"/>
          <a:ext cx="786236" cy="550365"/>
        </a:xfrm>
        <a:prstGeom prst="chevron">
          <a:avLst/>
        </a:prstGeom>
        <a:solidFill>
          <a:schemeClr val="accent1">
            <a:shade val="80000"/>
            <a:hueOff val="379754"/>
            <a:satOff val="-41130"/>
            <a:lumOff val="22002"/>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2382395"/>
        <a:ext cx="550365" cy="235871"/>
      </dsp:txXfrm>
    </dsp:sp>
    <dsp:sp modelId="{A2C6F9BC-1540-4028-8233-FD37AFE899C0}">
      <dsp:nvSpPr>
        <dsp:cNvPr id="0" name=""/>
        <dsp:cNvSpPr/>
      </dsp:nvSpPr>
      <dsp:spPr>
        <a:xfrm rot="5400000">
          <a:off x="2127076" y="53050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研究内容</a:t>
          </a:r>
          <a:endParaRPr lang="zh-CN" altLang="en-US" sz="2800" kern="1200" dirty="0"/>
        </a:p>
      </dsp:txBody>
      <dsp:txXfrm rot="-5400000">
        <a:off x="550365" y="2132159"/>
        <a:ext cx="3639528" cy="461157"/>
      </dsp:txXfrm>
    </dsp:sp>
    <dsp:sp modelId="{A595BDD3-0109-4B6B-A68F-D9E5B33A533A}">
      <dsp:nvSpPr>
        <dsp:cNvPr id="0" name=""/>
        <dsp:cNvSpPr/>
      </dsp:nvSpPr>
      <dsp:spPr>
        <a:xfrm rot="5400000">
          <a:off x="-117935" y="2927160"/>
          <a:ext cx="786236" cy="550365"/>
        </a:xfrm>
        <a:prstGeom prst="chevron">
          <a:avLst/>
        </a:prstGeom>
        <a:solidFill>
          <a:schemeClr val="accent1">
            <a:shade val="80000"/>
            <a:hueOff val="506339"/>
            <a:satOff val="-54840"/>
            <a:lumOff val="29335"/>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084408"/>
        <a:ext cx="550365" cy="235871"/>
      </dsp:txXfrm>
    </dsp:sp>
    <dsp:sp modelId="{B2E526E1-AEA5-413E-B778-20A5FD0F84B5}">
      <dsp:nvSpPr>
        <dsp:cNvPr id="0" name=""/>
        <dsp:cNvSpPr/>
      </dsp:nvSpPr>
      <dsp:spPr>
        <a:xfrm rot="5400000">
          <a:off x="2103880" y="124847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研究方法</a:t>
          </a:r>
          <a:endParaRPr lang="zh-CN" altLang="en-US" sz="2800" kern="1200" dirty="0"/>
        </a:p>
      </dsp:txBody>
      <dsp:txXfrm rot="-5400000">
        <a:off x="527169" y="2850138"/>
        <a:ext cx="3639528" cy="461157"/>
      </dsp:txXfrm>
    </dsp:sp>
    <dsp:sp modelId="{D866C4BE-46D6-41EE-AFCD-8975B5E51F8A}">
      <dsp:nvSpPr>
        <dsp:cNvPr id="0" name=""/>
        <dsp:cNvSpPr/>
      </dsp:nvSpPr>
      <dsp:spPr>
        <a:xfrm rot="5400000">
          <a:off x="-117935" y="3629174"/>
          <a:ext cx="786236" cy="550365"/>
        </a:xfrm>
        <a:prstGeom prst="chevron">
          <a:avLst/>
        </a:prstGeom>
        <a:solidFill>
          <a:schemeClr val="accent1">
            <a:shade val="80000"/>
            <a:hueOff val="632923"/>
            <a:satOff val="-68550"/>
            <a:lumOff val="36669"/>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786422"/>
        <a:ext cx="550365" cy="235871"/>
      </dsp:txXfrm>
    </dsp:sp>
    <dsp:sp modelId="{6696FA8A-D025-4550-9F70-A287CBD9FD62}">
      <dsp:nvSpPr>
        <dsp:cNvPr id="0" name=""/>
        <dsp:cNvSpPr/>
      </dsp:nvSpPr>
      <dsp:spPr>
        <a:xfrm rot="5400000">
          <a:off x="2127076" y="1934527"/>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文章框架</a:t>
          </a:r>
          <a:endParaRPr lang="zh-CN" altLang="en-US" sz="2800" kern="1200" dirty="0"/>
        </a:p>
      </dsp:txBody>
      <dsp:txXfrm rot="-5400000">
        <a:off x="550365" y="3536186"/>
        <a:ext cx="3639528" cy="461157"/>
      </dsp:txXfrm>
    </dsp:sp>
    <dsp:sp modelId="{2BC1320C-44BC-46A3-AC45-42F7AA5EBC9B}">
      <dsp:nvSpPr>
        <dsp:cNvPr id="0" name=""/>
        <dsp:cNvSpPr/>
      </dsp:nvSpPr>
      <dsp:spPr>
        <a:xfrm rot="5400000">
          <a:off x="-117935" y="4331187"/>
          <a:ext cx="786236" cy="550365"/>
        </a:xfrm>
        <a:prstGeom prst="chevron">
          <a:avLst/>
        </a:prstGeom>
        <a:solidFill>
          <a:schemeClr val="accent1">
            <a:shade val="80000"/>
            <a:hueOff val="759508"/>
            <a:satOff val="-82260"/>
            <a:lumOff val="44003"/>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4488435"/>
        <a:ext cx="550365" cy="235871"/>
      </dsp:txXfrm>
    </dsp:sp>
    <dsp:sp modelId="{9CA80354-FAE7-4C6D-A9F4-33B65591E6AE}">
      <dsp:nvSpPr>
        <dsp:cNvPr id="0" name=""/>
        <dsp:cNvSpPr/>
      </dsp:nvSpPr>
      <dsp:spPr>
        <a:xfrm rot="5400000">
          <a:off x="2127076" y="263654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参考文献</a:t>
          </a:r>
          <a:endParaRPr lang="zh-CN" altLang="en-US" sz="2800" kern="1200" dirty="0"/>
        </a:p>
      </dsp:txBody>
      <dsp:txXfrm rot="-5400000">
        <a:off x="550365" y="4238199"/>
        <a:ext cx="3639528" cy="4611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F8D33E-8155-B74D-B4D0-FA39B546AC7E}">
      <dsp:nvSpPr>
        <dsp:cNvPr id="0" name=""/>
        <dsp:cNvSpPr/>
      </dsp:nvSpPr>
      <dsp:spPr>
        <a:xfrm>
          <a:off x="2320" y="774590"/>
          <a:ext cx="2827228" cy="1130891"/>
        </a:xfrm>
        <a:prstGeom prst="chevron">
          <a:avLst/>
        </a:prstGeom>
        <a:solidFill>
          <a:schemeClr val="accent4">
            <a:hueOff val="0"/>
            <a:satOff val="0"/>
            <a:lumOff val="0"/>
            <a:alphaOff val="0"/>
          </a:schemeClr>
        </a:solidFill>
        <a:ln>
          <a:noFill/>
        </a:ln>
        <a:effectLst>
          <a:innerShdw blurRad="25400" dist="12700" dir="13500000">
            <a:srgbClr val="000000">
              <a:alpha val="45000"/>
            </a:srgbClr>
          </a:inn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64008" tIns="21336" rIns="21336" bIns="21336" numCol="1" spcCol="1270" anchor="ctr" anchorCtr="0">
          <a:noAutofit/>
          <a:sp3d extrusionH="28000" prstMaterial="matte"/>
        </a:bodyPr>
        <a:lstStyle/>
        <a:p>
          <a:pPr lvl="0" algn="ctr" defTabSz="711200">
            <a:lnSpc>
              <a:spcPct val="90000"/>
            </a:lnSpc>
            <a:spcBef>
              <a:spcPct val="0"/>
            </a:spcBef>
            <a:spcAft>
              <a:spcPct val="35000"/>
            </a:spcAft>
          </a:pPr>
          <a:r>
            <a:rPr lang="zh-CN" altLang="en-US" sz="1600" kern="1200" dirty="0" smtClean="0">
              <a:solidFill>
                <a:schemeClr val="bg1"/>
              </a:solidFill>
            </a:rPr>
            <a:t>绩效考核</a:t>
          </a:r>
          <a:endParaRPr lang="zh-CN" altLang="en-US" sz="1600" kern="1200" dirty="0">
            <a:solidFill>
              <a:schemeClr val="bg1"/>
            </a:solidFill>
          </a:endParaRPr>
        </a:p>
      </dsp:txBody>
      <dsp:txXfrm>
        <a:off x="567766" y="774590"/>
        <a:ext cx="1696337" cy="1130891"/>
      </dsp:txXfrm>
    </dsp:sp>
    <dsp:sp modelId="{D08B6B05-9D73-494B-BD90-A55F7FE27987}">
      <dsp:nvSpPr>
        <dsp:cNvPr id="0" name=""/>
        <dsp:cNvSpPr/>
      </dsp:nvSpPr>
      <dsp:spPr>
        <a:xfrm>
          <a:off x="2546825" y="774590"/>
          <a:ext cx="2827228" cy="1130891"/>
        </a:xfrm>
        <a:prstGeom prst="chevron">
          <a:avLst/>
        </a:prstGeom>
        <a:solidFill>
          <a:schemeClr val="accent4">
            <a:hueOff val="-1825086"/>
            <a:satOff val="6087"/>
            <a:lumOff val="9608"/>
            <a:alphaOff val="0"/>
          </a:schemeClr>
        </a:solidFill>
        <a:ln>
          <a:noFill/>
        </a:ln>
        <a:effectLst>
          <a:innerShdw blurRad="25400" dist="12700" dir="13500000">
            <a:srgbClr val="000000">
              <a:alpha val="45000"/>
            </a:srgbClr>
          </a:inn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64008" tIns="21336" rIns="21336" bIns="21336" numCol="1" spcCol="1270" anchor="ctr" anchorCtr="0">
          <a:noAutofit/>
          <a:sp3d extrusionH="28000" prstMaterial="matte"/>
        </a:bodyPr>
        <a:lstStyle/>
        <a:p>
          <a:pPr lvl="0" algn="ctr" defTabSz="711200">
            <a:lnSpc>
              <a:spcPct val="90000"/>
            </a:lnSpc>
            <a:spcBef>
              <a:spcPct val="0"/>
            </a:spcBef>
            <a:spcAft>
              <a:spcPct val="35000"/>
            </a:spcAft>
          </a:pPr>
          <a:r>
            <a:rPr lang="zh-CN" altLang="en-US" sz="1600" kern="1200" dirty="0" smtClean="0">
              <a:solidFill>
                <a:schemeClr val="bg1"/>
              </a:solidFill>
            </a:rPr>
            <a:t>全过程绩效管理</a:t>
          </a:r>
          <a:endParaRPr lang="zh-CN" altLang="en-US" sz="1600" kern="1200" dirty="0">
            <a:solidFill>
              <a:schemeClr val="bg1"/>
            </a:solidFill>
          </a:endParaRPr>
        </a:p>
      </dsp:txBody>
      <dsp:txXfrm>
        <a:off x="3112271" y="774590"/>
        <a:ext cx="1696337" cy="1130891"/>
      </dsp:txXfrm>
    </dsp:sp>
    <dsp:sp modelId="{867E9862-A204-D54B-AFA4-CE0904A76A58}">
      <dsp:nvSpPr>
        <dsp:cNvPr id="0" name=""/>
        <dsp:cNvSpPr/>
      </dsp:nvSpPr>
      <dsp:spPr>
        <a:xfrm>
          <a:off x="5091331" y="774590"/>
          <a:ext cx="2827228" cy="1130891"/>
        </a:xfrm>
        <a:prstGeom prst="chevron">
          <a:avLst/>
        </a:prstGeom>
        <a:solidFill>
          <a:schemeClr val="accent4">
            <a:hueOff val="-3650173"/>
            <a:satOff val="12174"/>
            <a:lumOff val="19216"/>
            <a:alphaOff val="0"/>
          </a:schemeClr>
        </a:solidFill>
        <a:ln>
          <a:noFill/>
        </a:ln>
        <a:effectLst>
          <a:innerShdw blurRad="25400" dist="12700" dir="13500000">
            <a:srgbClr val="000000">
              <a:alpha val="45000"/>
            </a:srgbClr>
          </a:inn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52007" tIns="17336" rIns="17336" bIns="17336" numCol="1" spcCol="1270" anchor="ctr" anchorCtr="0">
          <a:noAutofit/>
          <a:sp3d extrusionH="28000" prstMaterial="matte"/>
        </a:bodyPr>
        <a:lstStyle/>
        <a:p>
          <a:pPr lvl="0" algn="ctr" defTabSz="577850">
            <a:lnSpc>
              <a:spcPct val="90000"/>
            </a:lnSpc>
            <a:spcBef>
              <a:spcPct val="0"/>
            </a:spcBef>
            <a:spcAft>
              <a:spcPct val="35000"/>
            </a:spcAft>
          </a:pPr>
          <a:endParaRPr lang="zh-CN" altLang="en-US" sz="1300" kern="1200" dirty="0" smtClean="0"/>
        </a:p>
        <a:p>
          <a:pPr lvl="0" algn="ctr" defTabSz="577850">
            <a:lnSpc>
              <a:spcPct val="90000"/>
            </a:lnSpc>
            <a:spcBef>
              <a:spcPct val="0"/>
            </a:spcBef>
            <a:spcAft>
              <a:spcPct val="35000"/>
            </a:spcAft>
          </a:pPr>
          <a:r>
            <a:rPr lang="zh-CN" altLang="en-US" sz="1600" kern="1200" dirty="0" smtClean="0">
              <a:solidFill>
                <a:schemeClr val="bg1"/>
              </a:solidFill>
            </a:rPr>
            <a:t>战略管理</a:t>
          </a:r>
        </a:p>
        <a:p>
          <a:pPr lvl="0" algn="ctr" defTabSz="577850">
            <a:lnSpc>
              <a:spcPct val="90000"/>
            </a:lnSpc>
            <a:spcBef>
              <a:spcPct val="0"/>
            </a:spcBef>
            <a:spcAft>
              <a:spcPct val="35000"/>
            </a:spcAft>
          </a:pPr>
          <a:endParaRPr lang="zh-CN" altLang="en-US" sz="1300" kern="1200" dirty="0"/>
        </a:p>
      </dsp:txBody>
      <dsp:txXfrm>
        <a:off x="5656777" y="774590"/>
        <a:ext cx="1696337" cy="113089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323554-82A8-0F4C-869A-B1C10B38B6A6}">
      <dsp:nvSpPr>
        <dsp:cNvPr id="0" name=""/>
        <dsp:cNvSpPr/>
      </dsp:nvSpPr>
      <dsp:spPr>
        <a:xfrm>
          <a:off x="-5536260" y="-847605"/>
          <a:ext cx="6591755" cy="6591755"/>
        </a:xfrm>
        <a:prstGeom prst="blockArc">
          <a:avLst>
            <a:gd name="adj1" fmla="val 18900000"/>
            <a:gd name="adj2" fmla="val 2700000"/>
            <a:gd name="adj3" fmla="val 328"/>
          </a:avLst>
        </a:prstGeom>
        <a:noFill/>
        <a:ln w="9525" cap="rnd"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552FE8D-B8FB-1D43-BD0A-F8881FFD0105}">
      <dsp:nvSpPr>
        <dsp:cNvPr id="0" name=""/>
        <dsp:cNvSpPr/>
      </dsp:nvSpPr>
      <dsp:spPr>
        <a:xfrm>
          <a:off x="620881" y="394551"/>
          <a:ext cx="6795942" cy="829584"/>
        </a:xfrm>
        <a:prstGeom prst="rect">
          <a:avLst/>
        </a:prstGeom>
        <a:gradFill rotWithShape="0">
          <a:gsLst>
            <a:gs pos="0">
              <a:schemeClr val="accent4">
                <a:hueOff val="0"/>
                <a:satOff val="0"/>
                <a:lumOff val="0"/>
                <a:alphaOff val="0"/>
                <a:tint val="98000"/>
                <a:hueMod val="94000"/>
                <a:satMod val="130000"/>
                <a:lumMod val="138000"/>
              </a:schemeClr>
            </a:gs>
            <a:gs pos="100000">
              <a:schemeClr val="accent4">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97919" tIns="40640" rIns="40640" bIns="40640" numCol="1" spcCol="1270" anchor="ctr" anchorCtr="0">
          <a:noAutofit/>
        </a:bodyPr>
        <a:lstStyle/>
        <a:p>
          <a:pPr lvl="0" algn="l" defTabSz="711200">
            <a:lnSpc>
              <a:spcPct val="90000"/>
            </a:lnSpc>
            <a:spcBef>
              <a:spcPct val="0"/>
            </a:spcBef>
            <a:spcAft>
              <a:spcPct val="35000"/>
            </a:spcAft>
          </a:pPr>
          <a:endParaRPr lang="zh-CN" altLang="en-US" sz="1600" b="1" kern="1200" dirty="0" smtClean="0">
            <a:solidFill>
              <a:schemeClr val="bg1"/>
            </a:solidFill>
          </a:endParaRPr>
        </a:p>
        <a:p>
          <a:pPr lvl="0" algn="l" defTabSz="711200">
            <a:lnSpc>
              <a:spcPct val="90000"/>
            </a:lnSpc>
            <a:spcBef>
              <a:spcPct val="0"/>
            </a:spcBef>
            <a:spcAft>
              <a:spcPct val="35000"/>
            </a:spcAft>
          </a:pPr>
          <a:r>
            <a:rPr lang="zh-CN" altLang="en-US" sz="1800" b="1" kern="1200" dirty="0" smtClean="0">
              <a:solidFill>
                <a:schemeClr val="bg1"/>
              </a:solidFill>
            </a:rPr>
            <a:t>绩效计划</a:t>
          </a:r>
        </a:p>
        <a:p>
          <a:pPr lvl="0" algn="l" defTabSz="711200">
            <a:lnSpc>
              <a:spcPct val="90000"/>
            </a:lnSpc>
            <a:spcBef>
              <a:spcPct val="0"/>
            </a:spcBef>
            <a:spcAft>
              <a:spcPct val="35000"/>
            </a:spcAft>
          </a:pPr>
          <a:r>
            <a:rPr lang="zh-CN" altLang="en-US" sz="1600" b="0" kern="1200" dirty="0" smtClean="0">
              <a:solidFill>
                <a:schemeClr val="bg1"/>
              </a:solidFill>
            </a:rPr>
            <a:t>年末确定</a:t>
          </a:r>
          <a:r>
            <a:rPr lang="zh-CN" sz="1600" b="0" kern="1200" dirty="0" smtClean="0">
              <a:solidFill>
                <a:schemeClr val="bg1"/>
              </a:solidFill>
            </a:rPr>
            <a:t>下一年要开发完成的项目，</a:t>
          </a:r>
          <a:r>
            <a:rPr lang="zh-CN" altLang="en-US" sz="1600" b="0" kern="1200" dirty="0" smtClean="0">
              <a:solidFill>
                <a:schemeClr val="bg1"/>
              </a:solidFill>
            </a:rPr>
            <a:t>把</a:t>
          </a:r>
          <a:r>
            <a:rPr lang="zh-CN" sz="1600" b="0" kern="1200" dirty="0" smtClean="0">
              <a:solidFill>
                <a:schemeClr val="bg1"/>
              </a:solidFill>
            </a:rPr>
            <a:t>项目分配给具体的项目经理</a:t>
          </a:r>
          <a:endParaRPr lang="zh-CN" altLang="en-US" sz="1600" b="0" kern="1200" dirty="0" smtClean="0">
            <a:solidFill>
              <a:schemeClr val="bg1"/>
            </a:solidFill>
          </a:endParaRPr>
        </a:p>
        <a:p>
          <a:pPr lvl="0" algn="l" defTabSz="711200">
            <a:lnSpc>
              <a:spcPct val="90000"/>
            </a:lnSpc>
            <a:spcBef>
              <a:spcPct val="0"/>
            </a:spcBef>
            <a:spcAft>
              <a:spcPct val="35000"/>
            </a:spcAft>
          </a:pPr>
          <a:endParaRPr lang="zh-CN" altLang="en-US" sz="1600" b="1" kern="1200" dirty="0">
            <a:solidFill>
              <a:schemeClr val="bg1"/>
            </a:solidFill>
          </a:endParaRPr>
        </a:p>
      </dsp:txBody>
      <dsp:txXfrm>
        <a:off x="620881" y="394551"/>
        <a:ext cx="6795942" cy="829584"/>
      </dsp:txXfrm>
    </dsp:sp>
    <dsp:sp modelId="{9B8B7416-D356-474A-974C-F016D284C01E}">
      <dsp:nvSpPr>
        <dsp:cNvPr id="0" name=""/>
        <dsp:cNvSpPr/>
      </dsp:nvSpPr>
      <dsp:spPr>
        <a:xfrm>
          <a:off x="81743" y="282285"/>
          <a:ext cx="941605" cy="941605"/>
        </a:xfrm>
        <a:prstGeom prst="ellipse">
          <a:avLst/>
        </a:prstGeom>
        <a:solidFill>
          <a:schemeClr val="lt1">
            <a:hueOff val="0"/>
            <a:satOff val="0"/>
            <a:lumOff val="0"/>
            <a:alphaOff val="0"/>
          </a:schemeClr>
        </a:solidFill>
        <a:ln w="9525" cap="rnd"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765D5CF-B4F5-4B4D-A80F-6BB30D5B7E6B}">
      <dsp:nvSpPr>
        <dsp:cNvPr id="0" name=""/>
        <dsp:cNvSpPr/>
      </dsp:nvSpPr>
      <dsp:spPr>
        <a:xfrm>
          <a:off x="1008095" y="1440162"/>
          <a:ext cx="6364067" cy="966908"/>
        </a:xfrm>
        <a:prstGeom prst="rect">
          <a:avLst/>
        </a:prstGeom>
        <a:gradFill rotWithShape="0">
          <a:gsLst>
            <a:gs pos="0">
              <a:schemeClr val="accent4">
                <a:hueOff val="-1216724"/>
                <a:satOff val="4058"/>
                <a:lumOff val="6405"/>
                <a:alphaOff val="0"/>
                <a:tint val="98000"/>
                <a:hueMod val="94000"/>
                <a:satMod val="130000"/>
                <a:lumMod val="138000"/>
              </a:schemeClr>
            </a:gs>
            <a:gs pos="100000">
              <a:schemeClr val="accent4">
                <a:hueOff val="-1216724"/>
                <a:satOff val="4058"/>
                <a:lumOff val="6405"/>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97919" tIns="45720" rIns="45720" bIns="45720" numCol="1" spcCol="1270" anchor="ctr" anchorCtr="0">
          <a:noAutofit/>
        </a:bodyPr>
        <a:lstStyle/>
        <a:p>
          <a:pPr lvl="0" algn="l" defTabSz="800100">
            <a:lnSpc>
              <a:spcPct val="90000"/>
            </a:lnSpc>
            <a:spcBef>
              <a:spcPct val="0"/>
            </a:spcBef>
            <a:spcAft>
              <a:spcPct val="35000"/>
            </a:spcAft>
          </a:pPr>
          <a:r>
            <a:rPr lang="zh-CN" altLang="en-US" sz="1800" b="1" kern="1200" dirty="0" smtClean="0">
              <a:solidFill>
                <a:schemeClr val="bg1"/>
              </a:solidFill>
            </a:rPr>
            <a:t>绩效考核</a:t>
          </a:r>
        </a:p>
        <a:p>
          <a:pPr lvl="0" algn="l" defTabSz="800100">
            <a:lnSpc>
              <a:spcPct val="90000"/>
            </a:lnSpc>
            <a:spcBef>
              <a:spcPct val="0"/>
            </a:spcBef>
            <a:spcAft>
              <a:spcPct val="35000"/>
            </a:spcAft>
          </a:pPr>
          <a:r>
            <a:rPr lang="zh-CN" altLang="en-US" sz="1600" b="0" kern="1200" dirty="0" smtClean="0">
              <a:solidFill>
                <a:schemeClr val="bg1"/>
              </a:solidFill>
            </a:rPr>
            <a:t>每个季度员工做一次自评，管理层会参照自评把员工评为</a:t>
          </a:r>
          <a:r>
            <a:rPr lang="en-US" altLang="zh-CN" sz="1600" b="0" kern="1200" dirty="0" smtClean="0">
              <a:solidFill>
                <a:schemeClr val="bg1"/>
              </a:solidFill>
            </a:rPr>
            <a:t>ABCD</a:t>
          </a:r>
          <a:r>
            <a:rPr lang="zh-CN" altLang="en-US" sz="1600" b="0" kern="1200" dirty="0" smtClean="0">
              <a:solidFill>
                <a:schemeClr val="bg1"/>
              </a:solidFill>
            </a:rPr>
            <a:t>四个等级，综合四个季度的考评形成年度考评</a:t>
          </a:r>
          <a:endParaRPr lang="zh-CN" altLang="en-US" sz="1600" b="0" kern="1200" dirty="0">
            <a:solidFill>
              <a:schemeClr val="bg1"/>
            </a:solidFill>
          </a:endParaRPr>
        </a:p>
      </dsp:txBody>
      <dsp:txXfrm>
        <a:off x="1008095" y="1440162"/>
        <a:ext cx="6364067" cy="966908"/>
      </dsp:txXfrm>
    </dsp:sp>
    <dsp:sp modelId="{40B59D14-C660-4240-B7C3-C02E58A42BB8}">
      <dsp:nvSpPr>
        <dsp:cNvPr id="0" name=""/>
        <dsp:cNvSpPr/>
      </dsp:nvSpPr>
      <dsp:spPr>
        <a:xfrm>
          <a:off x="513618" y="1412408"/>
          <a:ext cx="941605" cy="941605"/>
        </a:xfrm>
        <a:prstGeom prst="ellipse">
          <a:avLst/>
        </a:prstGeom>
        <a:solidFill>
          <a:schemeClr val="lt1">
            <a:hueOff val="0"/>
            <a:satOff val="0"/>
            <a:lumOff val="0"/>
            <a:alphaOff val="0"/>
          </a:schemeClr>
        </a:solidFill>
        <a:ln w="9525" cap="rnd" cmpd="sng" algn="ctr">
          <a:solidFill>
            <a:schemeClr val="accent4">
              <a:hueOff val="-1216724"/>
              <a:satOff val="4058"/>
              <a:lumOff val="6405"/>
              <a:alphaOff val="0"/>
            </a:schemeClr>
          </a:solidFill>
          <a:prstDash val="solid"/>
        </a:ln>
        <a:effectLst/>
      </dsp:spPr>
      <dsp:style>
        <a:lnRef idx="1">
          <a:scrgbClr r="0" g="0" b="0"/>
        </a:lnRef>
        <a:fillRef idx="1">
          <a:scrgbClr r="0" g="0" b="0"/>
        </a:fillRef>
        <a:effectRef idx="0">
          <a:scrgbClr r="0" g="0" b="0"/>
        </a:effectRef>
        <a:fontRef idx="minor"/>
      </dsp:style>
    </dsp:sp>
    <dsp:sp modelId="{B3958ECF-6FC0-7744-88F7-7E9566B5A547}">
      <dsp:nvSpPr>
        <dsp:cNvPr id="0" name=""/>
        <dsp:cNvSpPr/>
      </dsp:nvSpPr>
      <dsp:spPr>
        <a:xfrm>
          <a:off x="984421" y="2498275"/>
          <a:ext cx="6364067" cy="1030116"/>
        </a:xfrm>
        <a:prstGeom prst="rect">
          <a:avLst/>
        </a:prstGeom>
        <a:gradFill rotWithShape="0">
          <a:gsLst>
            <a:gs pos="0">
              <a:schemeClr val="accent4">
                <a:hueOff val="-2433449"/>
                <a:satOff val="8116"/>
                <a:lumOff val="12811"/>
                <a:alphaOff val="0"/>
                <a:tint val="98000"/>
                <a:hueMod val="94000"/>
                <a:satMod val="130000"/>
                <a:lumMod val="138000"/>
              </a:schemeClr>
            </a:gs>
            <a:gs pos="100000">
              <a:schemeClr val="accent4">
                <a:hueOff val="-2433449"/>
                <a:satOff val="8116"/>
                <a:lumOff val="12811"/>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97919" tIns="45720" rIns="45720" bIns="45720" numCol="1" spcCol="1270" anchor="ctr" anchorCtr="0">
          <a:noAutofit/>
        </a:bodyPr>
        <a:lstStyle/>
        <a:p>
          <a:pPr lvl="0" algn="l" defTabSz="800100">
            <a:lnSpc>
              <a:spcPct val="90000"/>
            </a:lnSpc>
            <a:spcBef>
              <a:spcPct val="0"/>
            </a:spcBef>
            <a:spcAft>
              <a:spcPct val="35000"/>
            </a:spcAft>
          </a:pPr>
          <a:r>
            <a:rPr lang="zh-CN" altLang="en-US" sz="1800" b="1" kern="1200" dirty="0" smtClean="0">
              <a:solidFill>
                <a:schemeClr val="bg1"/>
              </a:solidFill>
            </a:rPr>
            <a:t>绩效反馈</a:t>
          </a:r>
        </a:p>
        <a:p>
          <a:pPr lvl="0" algn="l" defTabSz="800100">
            <a:lnSpc>
              <a:spcPct val="90000"/>
            </a:lnSpc>
            <a:spcBef>
              <a:spcPct val="0"/>
            </a:spcBef>
            <a:spcAft>
              <a:spcPct val="35000"/>
            </a:spcAft>
          </a:pPr>
          <a:r>
            <a:rPr lang="zh-CN" altLang="en-US" sz="1600" b="0" kern="1200" dirty="0" smtClean="0">
              <a:solidFill>
                <a:schemeClr val="bg1"/>
              </a:solidFill>
            </a:rPr>
            <a:t>上级会把员工在本季度工作中的不足之处与员工进行一次沟通</a:t>
          </a:r>
          <a:endParaRPr lang="zh-CN" altLang="en-US" sz="1600" b="0" kern="1200" dirty="0">
            <a:solidFill>
              <a:schemeClr val="bg1"/>
            </a:solidFill>
          </a:endParaRPr>
        </a:p>
      </dsp:txBody>
      <dsp:txXfrm>
        <a:off x="984421" y="2498275"/>
        <a:ext cx="6364067" cy="1030116"/>
      </dsp:txXfrm>
    </dsp:sp>
    <dsp:sp modelId="{54989092-4E4E-BF49-BCFE-0C5131550B11}">
      <dsp:nvSpPr>
        <dsp:cNvPr id="0" name=""/>
        <dsp:cNvSpPr/>
      </dsp:nvSpPr>
      <dsp:spPr>
        <a:xfrm>
          <a:off x="513618" y="2542530"/>
          <a:ext cx="941605" cy="941605"/>
        </a:xfrm>
        <a:prstGeom prst="ellipse">
          <a:avLst/>
        </a:prstGeom>
        <a:solidFill>
          <a:schemeClr val="lt1">
            <a:hueOff val="0"/>
            <a:satOff val="0"/>
            <a:lumOff val="0"/>
            <a:alphaOff val="0"/>
          </a:schemeClr>
        </a:solidFill>
        <a:ln w="9525" cap="rnd" cmpd="sng" algn="ctr">
          <a:solidFill>
            <a:schemeClr val="accent4">
              <a:hueOff val="-2433449"/>
              <a:satOff val="8116"/>
              <a:lumOff val="12811"/>
              <a:alphaOff val="0"/>
            </a:schemeClr>
          </a:solidFill>
          <a:prstDash val="solid"/>
        </a:ln>
        <a:effectLst/>
      </dsp:spPr>
      <dsp:style>
        <a:lnRef idx="1">
          <a:scrgbClr r="0" g="0" b="0"/>
        </a:lnRef>
        <a:fillRef idx="1">
          <a:scrgbClr r="0" g="0" b="0"/>
        </a:fillRef>
        <a:effectRef idx="0">
          <a:scrgbClr r="0" g="0" b="0"/>
        </a:effectRef>
        <a:fontRef idx="minor"/>
      </dsp:style>
    </dsp:sp>
    <dsp:sp modelId="{28D1ADCB-CF31-6241-8F70-6DD2A2425FB3}">
      <dsp:nvSpPr>
        <dsp:cNvPr id="0" name=""/>
        <dsp:cNvSpPr/>
      </dsp:nvSpPr>
      <dsp:spPr>
        <a:xfrm>
          <a:off x="576060" y="3816424"/>
          <a:ext cx="6795942" cy="753284"/>
        </a:xfrm>
        <a:prstGeom prst="rect">
          <a:avLst/>
        </a:prstGeom>
        <a:gradFill rotWithShape="0">
          <a:gsLst>
            <a:gs pos="0">
              <a:schemeClr val="accent4">
                <a:hueOff val="-3650173"/>
                <a:satOff val="12174"/>
                <a:lumOff val="19216"/>
                <a:alphaOff val="0"/>
                <a:tint val="98000"/>
                <a:hueMod val="94000"/>
                <a:satMod val="130000"/>
                <a:lumMod val="138000"/>
              </a:schemeClr>
            </a:gs>
            <a:gs pos="100000">
              <a:schemeClr val="accent4">
                <a:hueOff val="-3650173"/>
                <a:satOff val="12174"/>
                <a:lumOff val="19216"/>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97919" tIns="45720" rIns="45720" bIns="45720" numCol="1" spcCol="1270" anchor="ctr" anchorCtr="0">
          <a:noAutofit/>
        </a:bodyPr>
        <a:lstStyle/>
        <a:p>
          <a:pPr lvl="0" algn="l" defTabSz="800100">
            <a:lnSpc>
              <a:spcPct val="90000"/>
            </a:lnSpc>
            <a:spcBef>
              <a:spcPct val="0"/>
            </a:spcBef>
            <a:spcAft>
              <a:spcPct val="35000"/>
            </a:spcAft>
          </a:pPr>
          <a:r>
            <a:rPr lang="zh-CN" altLang="en-US" sz="1800" b="1" kern="1200" dirty="0" smtClean="0">
              <a:solidFill>
                <a:schemeClr val="bg1"/>
              </a:solidFill>
            </a:rPr>
            <a:t>绩效应用</a:t>
          </a:r>
        </a:p>
        <a:p>
          <a:pPr lvl="0" algn="l" defTabSz="800100">
            <a:lnSpc>
              <a:spcPct val="90000"/>
            </a:lnSpc>
            <a:spcBef>
              <a:spcPct val="0"/>
            </a:spcBef>
            <a:spcAft>
              <a:spcPct val="35000"/>
            </a:spcAft>
          </a:pPr>
          <a:r>
            <a:rPr lang="zh-CN" altLang="en-US" sz="1800" b="0" kern="1200" dirty="0" smtClean="0">
              <a:solidFill>
                <a:schemeClr val="bg1"/>
              </a:solidFill>
            </a:rPr>
            <a:t>绩效考核的结果和年终奖以及年度加薪没有非常直接的联系</a:t>
          </a:r>
          <a:endParaRPr lang="zh-CN" altLang="en-US" sz="1800" b="0" kern="1200" dirty="0">
            <a:solidFill>
              <a:schemeClr val="bg1"/>
            </a:solidFill>
          </a:endParaRPr>
        </a:p>
      </dsp:txBody>
      <dsp:txXfrm>
        <a:off x="576060" y="3816424"/>
        <a:ext cx="6795942" cy="753284"/>
      </dsp:txXfrm>
    </dsp:sp>
    <dsp:sp modelId="{C0288ABA-CB43-CC4D-A46B-6AD3D3210989}">
      <dsp:nvSpPr>
        <dsp:cNvPr id="0" name=""/>
        <dsp:cNvSpPr/>
      </dsp:nvSpPr>
      <dsp:spPr>
        <a:xfrm>
          <a:off x="81743" y="3672652"/>
          <a:ext cx="941605" cy="941605"/>
        </a:xfrm>
        <a:prstGeom prst="ellipse">
          <a:avLst/>
        </a:prstGeom>
        <a:solidFill>
          <a:schemeClr val="lt1">
            <a:hueOff val="0"/>
            <a:satOff val="0"/>
            <a:lumOff val="0"/>
            <a:alphaOff val="0"/>
          </a:schemeClr>
        </a:solidFill>
        <a:ln w="9525" cap="rnd" cmpd="sng" algn="ctr">
          <a:solidFill>
            <a:schemeClr val="accent4">
              <a:hueOff val="-3650173"/>
              <a:satOff val="12174"/>
              <a:lumOff val="19216"/>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9A889-7926-42D4-942C-B9541A600B18}">
      <dsp:nvSpPr>
        <dsp:cNvPr id="0" name=""/>
        <dsp:cNvSpPr/>
      </dsp:nvSpPr>
      <dsp:spPr>
        <a:xfrm rot="5400000">
          <a:off x="-117935" y="119106"/>
          <a:ext cx="786236" cy="550365"/>
        </a:xfrm>
        <a:prstGeom prst="chevron">
          <a:avLst/>
        </a:prstGeom>
        <a:solidFill>
          <a:schemeClr val="accent1">
            <a:lumMod val="75000"/>
          </a:schemeClr>
        </a:solidFill>
        <a:ln w="12700" cap="rnd" cmpd="sng" algn="ctr">
          <a:solidFill>
            <a:schemeClr val="accent1">
              <a:shade val="50000"/>
              <a:hueMod val="94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276354"/>
        <a:ext cx="550365" cy="235871"/>
      </dsp:txXfrm>
    </dsp:sp>
    <dsp:sp modelId="{6C3B9F8B-9366-4491-9EB5-EB82FA449375}">
      <dsp:nvSpPr>
        <dsp:cNvPr id="0" name=""/>
        <dsp:cNvSpPr/>
      </dsp:nvSpPr>
      <dsp:spPr>
        <a:xfrm rot="5400000">
          <a:off x="2127076" y="-157553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选题背景</a:t>
          </a:r>
          <a:endParaRPr lang="zh-CN" altLang="en-US" sz="2800" kern="1200" dirty="0"/>
        </a:p>
      </dsp:txBody>
      <dsp:txXfrm rot="-5400000">
        <a:off x="550365" y="26120"/>
        <a:ext cx="3639528" cy="461157"/>
      </dsp:txXfrm>
    </dsp:sp>
    <dsp:sp modelId="{FB5F04B6-4EB5-4A24-B0FE-3126F829F4D6}">
      <dsp:nvSpPr>
        <dsp:cNvPr id="0" name=""/>
        <dsp:cNvSpPr/>
      </dsp:nvSpPr>
      <dsp:spPr>
        <a:xfrm rot="5400000">
          <a:off x="-117935" y="821120"/>
          <a:ext cx="786236" cy="550365"/>
        </a:xfrm>
        <a:prstGeom prst="chevron">
          <a:avLst/>
        </a:prstGeom>
        <a:solidFill>
          <a:srgbClr val="0F68B9"/>
        </a:solidFill>
        <a:ln w="12700" cap="rnd"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978368"/>
        <a:ext cx="550365" cy="235871"/>
      </dsp:txXfrm>
    </dsp:sp>
    <dsp:sp modelId="{28538A20-80BE-452B-94D6-2A3C2E6EBE5C}">
      <dsp:nvSpPr>
        <dsp:cNvPr id="0" name=""/>
        <dsp:cNvSpPr/>
      </dsp:nvSpPr>
      <dsp:spPr>
        <a:xfrm rot="5400000">
          <a:off x="2127076" y="-873526"/>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126585"/>
              <a:satOff val="-13710"/>
              <a:lumOff val="73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国内外研究现状</a:t>
          </a:r>
          <a:endParaRPr lang="zh-CN" altLang="en-US" sz="2800" kern="1200" dirty="0">
            <a:solidFill>
              <a:srgbClr val="FF0000"/>
            </a:solidFill>
          </a:endParaRPr>
        </a:p>
      </dsp:txBody>
      <dsp:txXfrm rot="-5400000">
        <a:off x="550365" y="728133"/>
        <a:ext cx="3639528" cy="461157"/>
      </dsp:txXfrm>
    </dsp:sp>
    <dsp:sp modelId="{6F4B8583-741F-4390-93BA-1C87ED648F99}">
      <dsp:nvSpPr>
        <dsp:cNvPr id="0" name=""/>
        <dsp:cNvSpPr/>
      </dsp:nvSpPr>
      <dsp:spPr>
        <a:xfrm rot="5400000">
          <a:off x="-117935" y="1523133"/>
          <a:ext cx="786236" cy="550365"/>
        </a:xfrm>
        <a:prstGeom prst="chevron">
          <a:avLst/>
        </a:prstGeom>
        <a:solidFill>
          <a:srgbClr val="FF0000"/>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1680381"/>
        <a:ext cx="550365" cy="235871"/>
      </dsp:txXfrm>
    </dsp:sp>
    <dsp:sp modelId="{DE93F313-3056-441E-BF44-08BCF2701DA0}">
      <dsp:nvSpPr>
        <dsp:cNvPr id="0" name=""/>
        <dsp:cNvSpPr/>
      </dsp:nvSpPr>
      <dsp:spPr>
        <a:xfrm rot="5400000">
          <a:off x="2127076" y="-171513"/>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rgbClr val="FF0000"/>
              </a:solidFill>
            </a:rPr>
            <a:t>研究目的与意义</a:t>
          </a:r>
          <a:endParaRPr lang="zh-CN" altLang="en-US" sz="2800" kern="1200" dirty="0">
            <a:solidFill>
              <a:srgbClr val="FF0000"/>
            </a:solidFill>
          </a:endParaRPr>
        </a:p>
      </dsp:txBody>
      <dsp:txXfrm rot="-5400000">
        <a:off x="550365" y="1430146"/>
        <a:ext cx="3639528" cy="461157"/>
      </dsp:txXfrm>
    </dsp:sp>
    <dsp:sp modelId="{4D1B7F81-D893-4477-A6B6-E73AF22AF382}">
      <dsp:nvSpPr>
        <dsp:cNvPr id="0" name=""/>
        <dsp:cNvSpPr/>
      </dsp:nvSpPr>
      <dsp:spPr>
        <a:xfrm rot="5400000">
          <a:off x="-117935" y="2225147"/>
          <a:ext cx="786236" cy="550365"/>
        </a:xfrm>
        <a:prstGeom prst="chevron">
          <a:avLst/>
        </a:prstGeom>
        <a:solidFill>
          <a:schemeClr val="accent1">
            <a:shade val="80000"/>
            <a:hueOff val="379754"/>
            <a:satOff val="-41130"/>
            <a:lumOff val="22002"/>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2382395"/>
        <a:ext cx="550365" cy="235871"/>
      </dsp:txXfrm>
    </dsp:sp>
    <dsp:sp modelId="{A2C6F9BC-1540-4028-8233-FD37AFE899C0}">
      <dsp:nvSpPr>
        <dsp:cNvPr id="0" name=""/>
        <dsp:cNvSpPr/>
      </dsp:nvSpPr>
      <dsp:spPr>
        <a:xfrm rot="5400000">
          <a:off x="2127076" y="53050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研究内容</a:t>
          </a:r>
          <a:endParaRPr lang="zh-CN" altLang="en-US" sz="2800" kern="1200" dirty="0"/>
        </a:p>
      </dsp:txBody>
      <dsp:txXfrm rot="-5400000">
        <a:off x="550365" y="2132159"/>
        <a:ext cx="3639528" cy="461157"/>
      </dsp:txXfrm>
    </dsp:sp>
    <dsp:sp modelId="{A595BDD3-0109-4B6B-A68F-D9E5B33A533A}">
      <dsp:nvSpPr>
        <dsp:cNvPr id="0" name=""/>
        <dsp:cNvSpPr/>
      </dsp:nvSpPr>
      <dsp:spPr>
        <a:xfrm rot="5400000">
          <a:off x="-117935" y="2927160"/>
          <a:ext cx="786236" cy="550365"/>
        </a:xfrm>
        <a:prstGeom prst="chevron">
          <a:avLst/>
        </a:prstGeom>
        <a:solidFill>
          <a:schemeClr val="accent1">
            <a:shade val="80000"/>
            <a:hueOff val="506339"/>
            <a:satOff val="-54840"/>
            <a:lumOff val="29335"/>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084408"/>
        <a:ext cx="550365" cy="235871"/>
      </dsp:txXfrm>
    </dsp:sp>
    <dsp:sp modelId="{B2E526E1-AEA5-413E-B778-20A5FD0F84B5}">
      <dsp:nvSpPr>
        <dsp:cNvPr id="0" name=""/>
        <dsp:cNvSpPr/>
      </dsp:nvSpPr>
      <dsp:spPr>
        <a:xfrm rot="5400000">
          <a:off x="2103880" y="124847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研究方法</a:t>
          </a:r>
          <a:endParaRPr lang="zh-CN" altLang="en-US" sz="2800" kern="1200" dirty="0"/>
        </a:p>
      </dsp:txBody>
      <dsp:txXfrm rot="-5400000">
        <a:off x="527169" y="2850138"/>
        <a:ext cx="3639528" cy="461157"/>
      </dsp:txXfrm>
    </dsp:sp>
    <dsp:sp modelId="{D866C4BE-46D6-41EE-AFCD-8975B5E51F8A}">
      <dsp:nvSpPr>
        <dsp:cNvPr id="0" name=""/>
        <dsp:cNvSpPr/>
      </dsp:nvSpPr>
      <dsp:spPr>
        <a:xfrm rot="5400000">
          <a:off x="-117935" y="3629174"/>
          <a:ext cx="786236" cy="550365"/>
        </a:xfrm>
        <a:prstGeom prst="chevron">
          <a:avLst/>
        </a:prstGeom>
        <a:solidFill>
          <a:schemeClr val="accent1">
            <a:shade val="80000"/>
            <a:hueOff val="632923"/>
            <a:satOff val="-68550"/>
            <a:lumOff val="36669"/>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786422"/>
        <a:ext cx="550365" cy="235871"/>
      </dsp:txXfrm>
    </dsp:sp>
    <dsp:sp modelId="{6696FA8A-D025-4550-9F70-A287CBD9FD62}">
      <dsp:nvSpPr>
        <dsp:cNvPr id="0" name=""/>
        <dsp:cNvSpPr/>
      </dsp:nvSpPr>
      <dsp:spPr>
        <a:xfrm rot="5400000">
          <a:off x="2127076" y="1934527"/>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文章框架</a:t>
          </a:r>
          <a:endParaRPr lang="zh-CN" altLang="en-US" sz="2800" kern="1200" dirty="0"/>
        </a:p>
      </dsp:txBody>
      <dsp:txXfrm rot="-5400000">
        <a:off x="550365" y="3536186"/>
        <a:ext cx="3639528" cy="461157"/>
      </dsp:txXfrm>
    </dsp:sp>
    <dsp:sp modelId="{2BC1320C-44BC-46A3-AC45-42F7AA5EBC9B}">
      <dsp:nvSpPr>
        <dsp:cNvPr id="0" name=""/>
        <dsp:cNvSpPr/>
      </dsp:nvSpPr>
      <dsp:spPr>
        <a:xfrm rot="5400000">
          <a:off x="-117935" y="4331187"/>
          <a:ext cx="786236" cy="550365"/>
        </a:xfrm>
        <a:prstGeom prst="chevron">
          <a:avLst/>
        </a:prstGeom>
        <a:solidFill>
          <a:schemeClr val="accent1">
            <a:shade val="80000"/>
            <a:hueOff val="759508"/>
            <a:satOff val="-82260"/>
            <a:lumOff val="44003"/>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4488435"/>
        <a:ext cx="550365" cy="235871"/>
      </dsp:txXfrm>
    </dsp:sp>
    <dsp:sp modelId="{9CA80354-FAE7-4C6D-A9F4-33B65591E6AE}">
      <dsp:nvSpPr>
        <dsp:cNvPr id="0" name=""/>
        <dsp:cNvSpPr/>
      </dsp:nvSpPr>
      <dsp:spPr>
        <a:xfrm rot="5400000">
          <a:off x="2127076" y="263654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参考文献</a:t>
          </a:r>
          <a:endParaRPr lang="zh-CN" altLang="en-US" sz="2800" kern="1200" dirty="0"/>
        </a:p>
      </dsp:txBody>
      <dsp:txXfrm rot="-5400000">
        <a:off x="550365" y="4238199"/>
        <a:ext cx="3639528" cy="46115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C0C3C0-DA2D-124F-8FCC-53C27F9E6EFC}">
      <dsp:nvSpPr>
        <dsp:cNvPr id="0" name=""/>
        <dsp:cNvSpPr/>
      </dsp:nvSpPr>
      <dsp:spPr>
        <a:xfrm>
          <a:off x="831020" y="961"/>
          <a:ext cx="5898801" cy="1167767"/>
        </a:xfrm>
        <a:prstGeom prst="chevron">
          <a:avLst/>
        </a:prstGeom>
        <a:gradFill rotWithShape="0">
          <a:gsLst>
            <a:gs pos="0">
              <a:schemeClr val="accent3">
                <a:shade val="80000"/>
                <a:hueOff val="0"/>
                <a:satOff val="0"/>
                <a:lumOff val="0"/>
                <a:alphaOff val="0"/>
                <a:tint val="62000"/>
                <a:hueMod val="94000"/>
                <a:satMod val="140000"/>
                <a:lumMod val="110000"/>
              </a:schemeClr>
            </a:gs>
            <a:gs pos="100000">
              <a:schemeClr val="accent3">
                <a:shade val="80000"/>
                <a:hueOff val="0"/>
                <a:satOff val="0"/>
                <a:lumOff val="0"/>
                <a:alphaOff val="0"/>
                <a:tint val="84000"/>
                <a:satMod val="16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10160" rIns="0" bIns="10160" numCol="1" spcCol="1270" anchor="ctr" anchorCtr="0">
          <a:noAutofit/>
        </a:bodyPr>
        <a:lstStyle/>
        <a:p>
          <a:pPr lvl="0" algn="ctr" defTabSz="711200">
            <a:lnSpc>
              <a:spcPct val="90000"/>
            </a:lnSpc>
            <a:spcBef>
              <a:spcPct val="0"/>
            </a:spcBef>
            <a:spcAft>
              <a:spcPct val="35000"/>
            </a:spcAft>
          </a:pPr>
          <a:r>
            <a:rPr lang="zh-CN" sz="1600" kern="1200" dirty="0" smtClean="0"/>
            <a:t>分析</a:t>
          </a:r>
          <a:r>
            <a:rPr lang="en-US" sz="1600" kern="1200" dirty="0" smtClean="0"/>
            <a:t>M</a:t>
          </a:r>
          <a:r>
            <a:rPr lang="zh-CN" sz="1600" kern="1200" dirty="0" smtClean="0"/>
            <a:t>软件公司研发部门绩效管理的现状，找出其中的问题和不足之处</a:t>
          </a:r>
          <a:endParaRPr lang="zh-CN" altLang="en-US" sz="1600" kern="1200" dirty="0"/>
        </a:p>
      </dsp:txBody>
      <dsp:txXfrm>
        <a:off x="1414904" y="961"/>
        <a:ext cx="4731034" cy="1167767"/>
      </dsp:txXfrm>
    </dsp:sp>
    <dsp:sp modelId="{27F001D8-60A0-F54B-8BBE-7528BC1A9BB3}">
      <dsp:nvSpPr>
        <dsp:cNvPr id="0" name=""/>
        <dsp:cNvSpPr/>
      </dsp:nvSpPr>
      <dsp:spPr>
        <a:xfrm>
          <a:off x="831020" y="1332216"/>
          <a:ext cx="6042815" cy="1167767"/>
        </a:xfrm>
        <a:prstGeom prst="chevron">
          <a:avLst/>
        </a:prstGeom>
        <a:gradFill rotWithShape="0">
          <a:gsLst>
            <a:gs pos="0">
              <a:schemeClr val="accent3">
                <a:shade val="80000"/>
                <a:hueOff val="-205782"/>
                <a:satOff val="-27172"/>
                <a:lumOff val="18365"/>
                <a:alphaOff val="0"/>
                <a:tint val="62000"/>
                <a:hueMod val="94000"/>
                <a:satMod val="140000"/>
                <a:lumMod val="110000"/>
              </a:schemeClr>
            </a:gs>
            <a:gs pos="100000">
              <a:schemeClr val="accent3">
                <a:shade val="80000"/>
                <a:hueOff val="-205782"/>
                <a:satOff val="-27172"/>
                <a:lumOff val="18365"/>
                <a:alphaOff val="0"/>
                <a:tint val="84000"/>
                <a:satMod val="16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10160" rIns="0" bIns="10160" numCol="1" spcCol="1270" anchor="ctr" anchorCtr="0">
          <a:noAutofit/>
        </a:bodyPr>
        <a:lstStyle/>
        <a:p>
          <a:pPr lvl="0" algn="l" defTabSz="711200">
            <a:lnSpc>
              <a:spcPct val="90000"/>
            </a:lnSpc>
            <a:spcBef>
              <a:spcPct val="0"/>
            </a:spcBef>
            <a:spcAft>
              <a:spcPct val="35000"/>
            </a:spcAft>
          </a:pPr>
          <a:r>
            <a:rPr lang="zh-CN" altLang="en-US" sz="1600" kern="1200" dirty="0" smtClean="0"/>
            <a:t>设计一套</a:t>
          </a:r>
          <a:r>
            <a:rPr lang="zh-CN" sz="1600" kern="1200" dirty="0" smtClean="0"/>
            <a:t>研发部门绩效管理体系</a:t>
          </a:r>
          <a:r>
            <a:rPr lang="zh-CN" altLang="en-US" sz="1600" kern="1200" dirty="0" smtClean="0"/>
            <a:t>，解决</a:t>
          </a:r>
          <a:r>
            <a:rPr lang="en-US" altLang="zh-CN" sz="1600" kern="1200" dirty="0" smtClean="0"/>
            <a:t>M</a:t>
          </a:r>
          <a:r>
            <a:rPr lang="zh-CN" altLang="en-US" sz="1600" kern="1200" dirty="0" smtClean="0"/>
            <a:t>软件公司研发部门的实际问题</a:t>
          </a:r>
          <a:endParaRPr lang="zh-CN" altLang="en-US" sz="1600" kern="1200" dirty="0"/>
        </a:p>
      </dsp:txBody>
      <dsp:txXfrm>
        <a:off x="1414904" y="1332216"/>
        <a:ext cx="4875048" cy="1167767"/>
      </dsp:txXfrm>
    </dsp:sp>
    <dsp:sp modelId="{896547B9-C254-E247-BD5B-C94712A49844}">
      <dsp:nvSpPr>
        <dsp:cNvPr id="0" name=""/>
        <dsp:cNvSpPr/>
      </dsp:nvSpPr>
      <dsp:spPr>
        <a:xfrm>
          <a:off x="831020" y="2663471"/>
          <a:ext cx="6042815" cy="1167767"/>
        </a:xfrm>
        <a:prstGeom prst="chevron">
          <a:avLst/>
        </a:prstGeom>
        <a:gradFill rotWithShape="0">
          <a:gsLst>
            <a:gs pos="0">
              <a:schemeClr val="accent3">
                <a:shade val="80000"/>
                <a:hueOff val="-411563"/>
                <a:satOff val="-54343"/>
                <a:lumOff val="36730"/>
                <a:alphaOff val="0"/>
                <a:tint val="62000"/>
                <a:hueMod val="94000"/>
                <a:satMod val="140000"/>
                <a:lumMod val="110000"/>
              </a:schemeClr>
            </a:gs>
            <a:gs pos="100000">
              <a:schemeClr val="accent3">
                <a:shade val="80000"/>
                <a:hueOff val="-411563"/>
                <a:satOff val="-54343"/>
                <a:lumOff val="36730"/>
                <a:alphaOff val="0"/>
                <a:tint val="84000"/>
                <a:satMod val="16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10160" rIns="0" bIns="10160" numCol="1" spcCol="1270" anchor="ctr" anchorCtr="0">
          <a:noAutofit/>
        </a:bodyPr>
        <a:lstStyle/>
        <a:p>
          <a:pPr lvl="0" algn="l" defTabSz="711200">
            <a:lnSpc>
              <a:spcPct val="90000"/>
            </a:lnSpc>
            <a:spcBef>
              <a:spcPct val="0"/>
            </a:spcBef>
            <a:spcAft>
              <a:spcPct val="35000"/>
            </a:spcAft>
          </a:pPr>
          <a:r>
            <a:rPr lang="zh-CN" altLang="en-US" sz="1600" kern="1200" dirty="0" smtClean="0"/>
            <a:t>通过制定和实施相关的保障措施使新的绩效管理体系能够在研发部门切实落地</a:t>
          </a:r>
          <a:endParaRPr lang="zh-CN" altLang="en-US" sz="1600" kern="1200" dirty="0"/>
        </a:p>
      </dsp:txBody>
      <dsp:txXfrm>
        <a:off x="1414904" y="2663471"/>
        <a:ext cx="4875048" cy="116776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C0C3C0-DA2D-124F-8FCC-53C27F9E6EFC}">
      <dsp:nvSpPr>
        <dsp:cNvPr id="0" name=""/>
        <dsp:cNvSpPr/>
      </dsp:nvSpPr>
      <dsp:spPr>
        <a:xfrm>
          <a:off x="759012" y="961"/>
          <a:ext cx="6186830" cy="1167767"/>
        </a:xfrm>
        <a:prstGeom prst="chevron">
          <a:avLst/>
        </a:prstGeom>
        <a:gradFill rotWithShape="0">
          <a:gsLst>
            <a:gs pos="0">
              <a:schemeClr val="accent3">
                <a:shade val="80000"/>
                <a:hueOff val="0"/>
                <a:satOff val="0"/>
                <a:lumOff val="0"/>
                <a:alphaOff val="0"/>
                <a:tint val="62000"/>
                <a:hueMod val="94000"/>
                <a:satMod val="140000"/>
                <a:lumMod val="110000"/>
              </a:schemeClr>
            </a:gs>
            <a:gs pos="100000">
              <a:schemeClr val="accent3">
                <a:shade val="80000"/>
                <a:hueOff val="0"/>
                <a:satOff val="0"/>
                <a:lumOff val="0"/>
                <a:alphaOff val="0"/>
                <a:tint val="84000"/>
                <a:satMod val="16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10160" rIns="0" bIns="10160" numCol="1" spcCol="1270" anchor="ctr" anchorCtr="0">
          <a:noAutofit/>
        </a:bodyPr>
        <a:lstStyle/>
        <a:p>
          <a:pPr lvl="0" algn="l" defTabSz="711200">
            <a:lnSpc>
              <a:spcPct val="90000"/>
            </a:lnSpc>
            <a:spcBef>
              <a:spcPct val="0"/>
            </a:spcBef>
            <a:spcAft>
              <a:spcPct val="35000"/>
            </a:spcAft>
          </a:pPr>
          <a:r>
            <a:rPr lang="zh-CN" sz="1600" kern="1200" dirty="0" smtClean="0"/>
            <a:t>帮助</a:t>
          </a:r>
          <a:r>
            <a:rPr lang="en-US" sz="1600" kern="1200" dirty="0" smtClean="0"/>
            <a:t>M</a:t>
          </a:r>
          <a:r>
            <a:rPr lang="zh-CN" sz="1600" kern="1200" dirty="0" smtClean="0"/>
            <a:t>软件公司研发部门改进绩效管理体系，提升部门工作效率，减少人员流失，提高员工满意度，激发员工的工作热情</a:t>
          </a:r>
          <a:endParaRPr lang="zh-CN" altLang="en-US" sz="1600" kern="1200" dirty="0"/>
        </a:p>
      </dsp:txBody>
      <dsp:txXfrm>
        <a:off x="1342896" y="961"/>
        <a:ext cx="5019063" cy="1167767"/>
      </dsp:txXfrm>
    </dsp:sp>
    <dsp:sp modelId="{27F001D8-60A0-F54B-8BBE-7528BC1A9BB3}">
      <dsp:nvSpPr>
        <dsp:cNvPr id="0" name=""/>
        <dsp:cNvSpPr/>
      </dsp:nvSpPr>
      <dsp:spPr>
        <a:xfrm>
          <a:off x="759012" y="1332216"/>
          <a:ext cx="6042815" cy="1167767"/>
        </a:xfrm>
        <a:prstGeom prst="chevron">
          <a:avLst/>
        </a:prstGeom>
        <a:gradFill rotWithShape="0">
          <a:gsLst>
            <a:gs pos="0">
              <a:schemeClr val="accent3">
                <a:shade val="80000"/>
                <a:hueOff val="-205782"/>
                <a:satOff val="-27172"/>
                <a:lumOff val="18365"/>
                <a:alphaOff val="0"/>
                <a:tint val="62000"/>
                <a:hueMod val="94000"/>
                <a:satMod val="140000"/>
                <a:lumMod val="110000"/>
              </a:schemeClr>
            </a:gs>
            <a:gs pos="100000">
              <a:schemeClr val="accent3">
                <a:shade val="80000"/>
                <a:hueOff val="-205782"/>
                <a:satOff val="-27172"/>
                <a:lumOff val="18365"/>
                <a:alphaOff val="0"/>
                <a:tint val="84000"/>
                <a:satMod val="16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10160" rIns="0" bIns="10160" numCol="1" spcCol="1270" anchor="ctr" anchorCtr="0">
          <a:noAutofit/>
        </a:bodyPr>
        <a:lstStyle/>
        <a:p>
          <a:pPr lvl="0" algn="l" defTabSz="711200">
            <a:lnSpc>
              <a:spcPct val="90000"/>
            </a:lnSpc>
            <a:spcBef>
              <a:spcPct val="0"/>
            </a:spcBef>
            <a:spcAft>
              <a:spcPct val="35000"/>
            </a:spcAft>
          </a:pPr>
          <a:r>
            <a:rPr lang="en-US" sz="1600" kern="1200" dirty="0" smtClean="0"/>
            <a:t>M</a:t>
          </a:r>
          <a:r>
            <a:rPr lang="zh-CN" sz="1600" kern="1200" dirty="0" smtClean="0"/>
            <a:t>软件公司研发部门在绩效管理过程出现中的问题在其它软件公司也普遍存在，本研究所提出的改进意见有比较广的适用性</a:t>
          </a:r>
          <a:endParaRPr lang="zh-CN" altLang="en-US" sz="1600" kern="1200" dirty="0"/>
        </a:p>
      </dsp:txBody>
      <dsp:txXfrm>
        <a:off x="1342896" y="1332216"/>
        <a:ext cx="4875048" cy="1167767"/>
      </dsp:txXfrm>
    </dsp:sp>
    <dsp:sp modelId="{896547B9-C254-E247-BD5B-C94712A49844}">
      <dsp:nvSpPr>
        <dsp:cNvPr id="0" name=""/>
        <dsp:cNvSpPr/>
      </dsp:nvSpPr>
      <dsp:spPr>
        <a:xfrm>
          <a:off x="759012" y="2663471"/>
          <a:ext cx="6042815" cy="1167767"/>
        </a:xfrm>
        <a:prstGeom prst="chevron">
          <a:avLst/>
        </a:prstGeom>
        <a:gradFill rotWithShape="0">
          <a:gsLst>
            <a:gs pos="0">
              <a:schemeClr val="accent3">
                <a:shade val="80000"/>
                <a:hueOff val="-411563"/>
                <a:satOff val="-54343"/>
                <a:lumOff val="36730"/>
                <a:alphaOff val="0"/>
                <a:tint val="62000"/>
                <a:hueMod val="94000"/>
                <a:satMod val="140000"/>
                <a:lumMod val="110000"/>
              </a:schemeClr>
            </a:gs>
            <a:gs pos="100000">
              <a:schemeClr val="accent3">
                <a:shade val="80000"/>
                <a:hueOff val="-411563"/>
                <a:satOff val="-54343"/>
                <a:lumOff val="36730"/>
                <a:alphaOff val="0"/>
                <a:tint val="84000"/>
                <a:satMod val="16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10160" rIns="0" bIns="10160" numCol="1" spcCol="1270" anchor="ctr" anchorCtr="0">
          <a:noAutofit/>
        </a:bodyPr>
        <a:lstStyle/>
        <a:p>
          <a:pPr lvl="0" algn="l" defTabSz="711200">
            <a:lnSpc>
              <a:spcPct val="90000"/>
            </a:lnSpc>
            <a:spcBef>
              <a:spcPct val="0"/>
            </a:spcBef>
            <a:spcAft>
              <a:spcPct val="35000"/>
            </a:spcAft>
          </a:pPr>
          <a:r>
            <a:rPr lang="zh-CN" sz="1600" kern="1200" dirty="0" smtClean="0"/>
            <a:t>软件属于典型的高科技产业。研究软件企业研发部门的绩效管理对研究其它高科技产业研发部门的绩效管理有着很大借鉴作用</a:t>
          </a:r>
          <a:endParaRPr lang="zh-CN" altLang="en-US" sz="1600" kern="1200" dirty="0"/>
        </a:p>
      </dsp:txBody>
      <dsp:txXfrm>
        <a:off x="1342896" y="2663471"/>
        <a:ext cx="4875048" cy="116776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1D16123-E431-484F-ADB8-ADED6BA79FB9}" type="datetimeFigureOut">
              <a:rPr kumimoji="1" lang="zh-CN" altLang="en-US" smtClean="0"/>
              <a:t>2016/12/31</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87005C-8A45-BA4D-AFEE-5E0DD47E8959}" type="slidenum">
              <a:rPr kumimoji="1" lang="zh-CN" altLang="en-US" smtClean="0"/>
              <a:t>‹#›</a:t>
            </a:fld>
            <a:endParaRPr kumimoji="1" lang="zh-CN" altLang="en-US"/>
          </a:p>
        </p:txBody>
      </p:sp>
    </p:spTree>
    <p:extLst>
      <p:ext uri="{BB962C8B-B14F-4D97-AF65-F5344CB8AC3E}">
        <p14:creationId xmlns:p14="http://schemas.microsoft.com/office/powerpoint/2010/main" val="19227341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ea typeface="宋体" pitchFamily="2" charset="-122"/>
              </a:defRPr>
            </a:lvl1pPr>
          </a:lstStyle>
          <a:p>
            <a:pPr>
              <a:defRPr/>
            </a:pPr>
            <a:fld id="{248961D5-34F7-004F-A89E-2C3B0F4A8886}" type="datetimeFigureOut">
              <a:rPr lang="zh-CN" altLang="en-US"/>
              <a:pPr>
                <a:defRPr/>
              </a:pPr>
              <a:t>2016/12/31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7CB2B00-EAFD-5F42-9112-3D436158506E}" type="slidenum">
              <a:rPr lang="zh-CN" altLang="en-US"/>
              <a:pPr/>
              <a:t>‹#›</a:t>
            </a:fld>
            <a:endParaRPr lang="zh-CN" altLang="en-US"/>
          </a:p>
        </p:txBody>
      </p:sp>
    </p:spTree>
    <p:extLst>
      <p:ext uri="{BB962C8B-B14F-4D97-AF65-F5344CB8AC3E}">
        <p14:creationId xmlns:p14="http://schemas.microsoft.com/office/powerpoint/2010/main" val="271796983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546942-1854-E248-A53D-99CACE19E74D}" type="slidenum">
              <a:rPr lang="zh-CN" altLang="en-US"/>
              <a:pPr eaLnBrk="1" hangingPunct="1"/>
              <a:t>3</a:t>
            </a:fld>
            <a:endParaRPr lang="zh-CN" altLang="en-US"/>
          </a:p>
        </p:txBody>
      </p:sp>
    </p:spTree>
    <p:extLst>
      <p:ext uri="{BB962C8B-B14F-4D97-AF65-F5344CB8AC3E}">
        <p14:creationId xmlns:p14="http://schemas.microsoft.com/office/powerpoint/2010/main" val="4172238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546942-1854-E248-A53D-99CACE19E74D}" type="slidenum">
              <a:rPr lang="zh-CN" altLang="en-US"/>
              <a:pPr eaLnBrk="1" hangingPunct="1"/>
              <a:t>4</a:t>
            </a:fld>
            <a:endParaRPr lang="zh-CN" altLang="en-US"/>
          </a:p>
        </p:txBody>
      </p:sp>
    </p:spTree>
    <p:extLst>
      <p:ext uri="{BB962C8B-B14F-4D97-AF65-F5344CB8AC3E}">
        <p14:creationId xmlns:p14="http://schemas.microsoft.com/office/powerpoint/2010/main" val="1829628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546942-1854-E248-A53D-99CACE19E74D}" type="slidenum">
              <a:rPr lang="zh-CN" altLang="en-US"/>
              <a:pPr eaLnBrk="1" hangingPunct="1"/>
              <a:t>6</a:t>
            </a:fld>
            <a:endParaRPr lang="zh-CN" altLang="en-US"/>
          </a:p>
        </p:txBody>
      </p:sp>
    </p:spTree>
    <p:extLst>
      <p:ext uri="{BB962C8B-B14F-4D97-AF65-F5344CB8AC3E}">
        <p14:creationId xmlns:p14="http://schemas.microsoft.com/office/powerpoint/2010/main" val="1896661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546942-1854-E248-A53D-99CACE19E74D}" type="slidenum">
              <a:rPr lang="zh-CN" altLang="en-US"/>
              <a:pPr eaLnBrk="1" hangingPunct="1"/>
              <a:t>7</a:t>
            </a:fld>
            <a:endParaRPr lang="zh-CN" altLang="en-US"/>
          </a:p>
        </p:txBody>
      </p:sp>
    </p:spTree>
    <p:extLst>
      <p:ext uri="{BB962C8B-B14F-4D97-AF65-F5344CB8AC3E}">
        <p14:creationId xmlns:p14="http://schemas.microsoft.com/office/powerpoint/2010/main" val="190639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546942-1854-E248-A53D-99CACE19E74D}" type="slidenum">
              <a:rPr lang="zh-CN" altLang="en-US"/>
              <a:pPr eaLnBrk="1" hangingPunct="1"/>
              <a:t>8</a:t>
            </a:fld>
            <a:endParaRPr lang="zh-CN" altLang="en-US"/>
          </a:p>
        </p:txBody>
      </p:sp>
    </p:spTree>
    <p:extLst>
      <p:ext uri="{BB962C8B-B14F-4D97-AF65-F5344CB8AC3E}">
        <p14:creationId xmlns:p14="http://schemas.microsoft.com/office/powerpoint/2010/main" val="1922780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546942-1854-E248-A53D-99CACE19E74D}" type="slidenum">
              <a:rPr lang="zh-CN" altLang="en-US"/>
              <a:pPr eaLnBrk="1" hangingPunct="1"/>
              <a:t>9</a:t>
            </a:fld>
            <a:endParaRPr lang="zh-CN" altLang="en-US"/>
          </a:p>
        </p:txBody>
      </p:sp>
    </p:spTree>
    <p:extLst>
      <p:ext uri="{BB962C8B-B14F-4D97-AF65-F5344CB8AC3E}">
        <p14:creationId xmlns:p14="http://schemas.microsoft.com/office/powerpoint/2010/main" val="633038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pPr>
              <a:defRPr/>
            </a:pPr>
            <a:fld id="{E2331067-A6A9-0D40-9F5C-6BF29984C705}" type="datetimeFigureOut">
              <a:rPr lang="zh-CN" altLang="en-US" smtClean="0"/>
              <a:pPr>
                <a:defRPr/>
              </a:pPr>
              <a:t>2016/12/31</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7C58944C-2D6D-AA4A-97A6-6AAFE971CED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zh-CN" altLang="en-US" smtClean="0"/>
              <a:t>单击此处编辑母版标题样式</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pPr>
              <a:defRPr/>
            </a:pPr>
            <a:fld id="{C0E24640-4317-DB4C-B003-92D6661E99F9}" type="datetimeFigureOut">
              <a:rPr lang="zh-CN" altLang="en-US" smtClean="0"/>
              <a:pPr>
                <a:defRPr/>
              </a:pPr>
              <a:t>2016/12/31</a:t>
            </a:fld>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5" name="Slide Number Placeholder 4"/>
          <p:cNvSpPr>
            <a:spLocks noGrp="1"/>
          </p:cNvSpPr>
          <p:nvPr>
            <p:ph type="sldNum" sz="quarter" idx="12"/>
          </p:nvPr>
        </p:nvSpPr>
        <p:spPr/>
        <p:txBody>
          <a:bodyPr/>
          <a:lstStyle/>
          <a:p>
            <a:fld id="{CF7DFD84-29BE-FE42-8BD0-273F3ADC9E0E}"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C0E24640-4317-DB4C-B003-92D6661E99F9}" type="datetimeFigureOut">
              <a:rPr lang="zh-CN" altLang="en-US" smtClean="0"/>
              <a:pPr>
                <a:defRPr/>
              </a:pPr>
              <a:t>2016/12/31</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CF7DFD84-29BE-FE42-8BD0-273F3ADC9E0E}"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C0E24640-4317-DB4C-B003-92D6661E99F9}" type="datetimeFigureOut">
              <a:rPr lang="zh-CN" altLang="en-US" smtClean="0"/>
              <a:pPr>
                <a:defRPr/>
              </a:pPr>
              <a:t>2016/12/31</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CF7DFD84-29BE-FE42-8BD0-273F3ADC9E0E}" type="slidenum">
              <a:rPr lang="zh-CN" altLang="en-US" smtClean="0"/>
              <a:pPr/>
              <a:t>‹#›</a:t>
            </a:fld>
            <a:endParaRPr lang="zh-CN" alt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C0E24640-4317-DB4C-B003-92D6661E99F9}" type="datetimeFigureOut">
              <a:rPr lang="zh-CN" altLang="en-US" smtClean="0"/>
              <a:pPr>
                <a:defRPr/>
              </a:pPr>
              <a:t>2016/12/31</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CF7DFD84-29BE-FE42-8BD0-273F3ADC9E0E}"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名片引述">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C0E24640-4317-DB4C-B003-92D6661E99F9}" type="datetimeFigureOut">
              <a:rPr lang="zh-CN" altLang="en-US" smtClean="0"/>
              <a:pPr>
                <a:defRPr/>
              </a:pPr>
              <a:t>2016/12/31</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CF7DFD84-29BE-FE42-8BD0-273F3ADC9E0E}" type="slidenum">
              <a:rPr lang="zh-CN" altLang="en-US" smtClean="0"/>
              <a:pPr/>
              <a:t>‹#›</a:t>
            </a:fld>
            <a:endParaRPr lang="zh-CN" alt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C0E24640-4317-DB4C-B003-92D6661E99F9}" type="datetimeFigureOut">
              <a:rPr lang="zh-CN" altLang="en-US" smtClean="0"/>
              <a:pPr>
                <a:defRPr/>
              </a:pPr>
              <a:t>2016/12/31</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CF7DFD84-29BE-FE42-8BD0-273F3ADC9E0E}"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pPr>
              <a:defRPr/>
            </a:pPr>
            <a:fld id="{C0E24640-4317-DB4C-B003-92D6661E99F9}" type="datetimeFigureOut">
              <a:rPr lang="zh-CN" altLang="en-US" smtClean="0"/>
              <a:pPr>
                <a:defRPr/>
              </a:pPr>
              <a:t>2016/12/31</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CF7DFD84-29BE-FE42-8BD0-273F3ADC9E0E}"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pPr>
              <a:defRPr/>
            </a:pPr>
            <a:fld id="{C0E24640-4317-DB4C-B003-92D6661E99F9}" type="datetimeFigureOut">
              <a:rPr lang="zh-CN" altLang="en-US" smtClean="0"/>
              <a:pPr>
                <a:defRPr/>
              </a:pPr>
              <a:t>2016/12/31</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CF7DFD84-29BE-FE42-8BD0-273F3ADC9E0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pPr>
              <a:defRPr/>
            </a:pPr>
            <a:fld id="{FD3B17F7-11F1-9D40-91AA-30330C09438A}" type="datetimeFigureOut">
              <a:rPr lang="zh-CN" altLang="en-US" smtClean="0"/>
              <a:pPr>
                <a:defRPr/>
              </a:pPr>
              <a:t>2016/12/31</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76EFF411-929E-674F-8999-640327CEA16D}"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6D9564A2-86DF-7E4A-ADF9-0FDD47E2AE81}" type="datetimeFigureOut">
              <a:rPr lang="zh-CN" altLang="en-US" smtClean="0"/>
              <a:pPr>
                <a:defRPr/>
              </a:pPr>
              <a:t>2016/12/31</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F3B89948-6A73-1B41-923E-2745503EB3A4}"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zh-CN" altLang="en-US" smtClean="0"/>
              <a:t>单击此处编辑母版标题样式</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pPr>
              <a:defRPr/>
            </a:pPr>
            <a:fld id="{C0E24640-4317-DB4C-B003-92D6661E99F9}" type="datetimeFigureOut">
              <a:rPr lang="zh-CN" altLang="en-US" smtClean="0"/>
              <a:pPr>
                <a:defRPr/>
              </a:pPr>
              <a:t>2016/12/31</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CF7DFD84-29BE-FE42-8BD0-273F3ADC9E0E}"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pPr>
              <a:defRPr/>
            </a:pPr>
            <a:fld id="{EA83A02C-C02C-5F4D-9C23-3EB50C4A3978}" type="datetimeFigureOut">
              <a:rPr lang="zh-CN" altLang="en-US" smtClean="0"/>
              <a:pPr>
                <a:defRPr/>
              </a:pPr>
              <a:t>2016/12/31</a:t>
            </a:fld>
            <a:endParaRPr lang="zh-CN" altLang="en-US"/>
          </a:p>
        </p:txBody>
      </p:sp>
      <p:sp>
        <p:nvSpPr>
          <p:cNvPr id="8" name="Footer Placeholder 7"/>
          <p:cNvSpPr>
            <a:spLocks noGrp="1"/>
          </p:cNvSpPr>
          <p:nvPr>
            <p:ph type="ftr" sz="quarter" idx="11"/>
          </p:nvPr>
        </p:nvSpPr>
        <p:spPr/>
        <p:txBody>
          <a:bodyPr/>
          <a:lstStyle/>
          <a:p>
            <a:pPr>
              <a:defRPr/>
            </a:pPr>
            <a:endParaRPr lang="zh-CN" altLang="en-US"/>
          </a:p>
        </p:txBody>
      </p:sp>
      <p:sp>
        <p:nvSpPr>
          <p:cNvPr id="9" name="Slide Number Placeholder 8"/>
          <p:cNvSpPr>
            <a:spLocks noGrp="1"/>
          </p:cNvSpPr>
          <p:nvPr>
            <p:ph type="sldNum" sz="quarter" idx="12"/>
          </p:nvPr>
        </p:nvSpPr>
        <p:spPr/>
        <p:txBody>
          <a:bodyPr/>
          <a:lstStyle/>
          <a:p>
            <a:fld id="{8046F8CB-D83F-9947-95D7-941CE17FF4D3}"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pPr>
              <a:defRPr/>
            </a:pPr>
            <a:fld id="{7C0DDBCB-B92C-3D49-B1E5-0F1208E3F860}" type="datetimeFigureOut">
              <a:rPr lang="zh-CN" altLang="en-US" smtClean="0"/>
              <a:pPr>
                <a:defRPr/>
              </a:pPr>
              <a:t>2016/12/31</a:t>
            </a:fld>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5" name="Slide Number Placeholder 4"/>
          <p:cNvSpPr>
            <a:spLocks noGrp="1"/>
          </p:cNvSpPr>
          <p:nvPr>
            <p:ph type="sldNum" sz="quarter" idx="12"/>
          </p:nvPr>
        </p:nvSpPr>
        <p:spPr/>
        <p:txBody>
          <a:bodyPr/>
          <a:lstStyle/>
          <a:p>
            <a:fld id="{E1D02328-6045-DB4E-9E17-B2BA9FE99F7F}"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375CB14A-C085-9443-9C3E-4CEC225630B1}" type="datetimeFigureOut">
              <a:rPr lang="zh-CN" altLang="en-US" smtClean="0"/>
              <a:pPr>
                <a:defRPr/>
              </a:pPr>
              <a:t>2016/12/31</a:t>
            </a:fld>
            <a:endParaRPr lang="zh-CN" altLang="en-US"/>
          </a:p>
        </p:txBody>
      </p:sp>
      <p:sp>
        <p:nvSpPr>
          <p:cNvPr id="3" name="Footer Placeholder 2"/>
          <p:cNvSpPr>
            <a:spLocks noGrp="1"/>
          </p:cNvSpPr>
          <p:nvPr>
            <p:ph type="ftr" sz="quarter" idx="11"/>
          </p:nvPr>
        </p:nvSpPr>
        <p:spPr/>
        <p:txBody>
          <a:bodyPr/>
          <a:lstStyle/>
          <a:p>
            <a:pPr>
              <a:defRPr/>
            </a:pPr>
            <a:endParaRPr lang="zh-CN" altLang="en-US"/>
          </a:p>
        </p:txBody>
      </p:sp>
      <p:sp>
        <p:nvSpPr>
          <p:cNvPr id="4" name="Slide Number Placeholder 3"/>
          <p:cNvSpPr>
            <a:spLocks noGrp="1"/>
          </p:cNvSpPr>
          <p:nvPr>
            <p:ph type="sldNum" sz="quarter" idx="12"/>
          </p:nvPr>
        </p:nvSpPr>
        <p:spPr/>
        <p:txBody>
          <a:bodyPr/>
          <a:lstStyle/>
          <a:p>
            <a:fld id="{409EB43A-A8F9-E643-AE18-ED2CD8D6743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pPr>
              <a:defRPr/>
            </a:pPr>
            <a:fld id="{585431D2-5A3B-6E43-99A7-EB016C97EDF6}" type="datetimeFigureOut">
              <a:rPr lang="zh-CN" altLang="en-US" smtClean="0"/>
              <a:pPr>
                <a:defRPr/>
              </a:pPr>
              <a:t>2016/12/31</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1A103E64-5A78-634C-9C7B-91F66DD1EEEC}"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zh-CN" altLang="en-US" smtClean="0"/>
              <a:t>单击此处编辑母版标题样式</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pPr>
              <a:defRPr/>
            </a:pPr>
            <a:fld id="{F9CB7FC8-0A2E-594D-AF6C-BCA911CB5363}" type="datetimeFigureOut">
              <a:rPr lang="zh-CN" altLang="en-US" smtClean="0"/>
              <a:pPr>
                <a:defRPr/>
              </a:pPr>
              <a:t>2016/12/31</a:t>
            </a:fld>
            <a:endParaRPr lang="zh-CN" altLang="en-US"/>
          </a:p>
        </p:txBody>
      </p:sp>
      <p:sp>
        <p:nvSpPr>
          <p:cNvPr id="6" name="Footer Placeholder 5"/>
          <p:cNvSpPr>
            <a:spLocks noGrp="1"/>
          </p:cNvSpPr>
          <p:nvPr>
            <p:ph type="ftr" sz="quarter" idx="11"/>
          </p:nvPr>
        </p:nvSpPr>
        <p:spPr>
          <a:xfrm>
            <a:off x="533400" y="6172200"/>
            <a:ext cx="5811724" cy="365125"/>
          </a:xfrm>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B8E146D2-95AE-4743-9646-2BC93BD1E395}"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pPr>
              <a:defRPr/>
            </a:pPr>
            <a:fld id="{C0E24640-4317-DB4C-B003-92D6661E99F9}" type="datetimeFigureOut">
              <a:rPr lang="zh-CN" altLang="en-US" smtClean="0"/>
              <a:pPr>
                <a:defRPr/>
              </a:pPr>
              <a:t>2016/12/31</a:t>
            </a:fld>
            <a:endParaRPr lang="zh-CN" altLang="en-US"/>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pPr>
              <a:defRPr/>
            </a:pPr>
            <a:endParaRPr lang="zh-CN" altLang="en-US"/>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CF7DFD84-29BE-FE42-8BD0-273F3ADC9E0E}" type="slidenum">
              <a:rPr lang="zh-CN" altLang="en-US" smtClean="0"/>
              <a:pPr/>
              <a:t>‹#›</a:t>
            </a:fld>
            <a:endParaRPr lang="zh-CN" altLang="en-US"/>
          </a:p>
        </p:txBody>
      </p:sp>
    </p:spTree>
    <p:extLst>
      <p:ext uri="{BB962C8B-B14F-4D97-AF65-F5344CB8AC3E}">
        <p14:creationId xmlns:p14="http://schemas.microsoft.com/office/powerpoint/2010/main" val="2023455311"/>
      </p:ext>
    </p:extLst>
  </p:cSld>
  <p:clrMap bg1="dk1" tx1="lt1" bg2="dk2" tx2="lt2" accent1="accent1" accent2="accent2" accent3="accent3" accent4="accent4" accent5="accent5" accent6="accent6" hlink="hlink" folHlink="folHlink"/>
  <p:sldLayoutIdLst>
    <p:sldLayoutId id="2147484417" r:id="rId1"/>
    <p:sldLayoutId id="2147484418" r:id="rId2"/>
    <p:sldLayoutId id="2147484419" r:id="rId3"/>
    <p:sldLayoutId id="2147484420" r:id="rId4"/>
    <p:sldLayoutId id="2147484421" r:id="rId5"/>
    <p:sldLayoutId id="2147484422" r:id="rId6"/>
    <p:sldLayoutId id="2147484423" r:id="rId7"/>
    <p:sldLayoutId id="2147484424" r:id="rId8"/>
    <p:sldLayoutId id="2147484425" r:id="rId9"/>
    <p:sldLayoutId id="2147484426" r:id="rId10"/>
    <p:sldLayoutId id="2147484427" r:id="rId11"/>
    <p:sldLayoutId id="2147484428" r:id="rId12"/>
    <p:sldLayoutId id="2147484429" r:id="rId13"/>
    <p:sldLayoutId id="2147484430" r:id="rId14"/>
    <p:sldLayoutId id="2147484431" r:id="rId15"/>
    <p:sldLayoutId id="2147484432" r:id="rId16"/>
    <p:sldLayoutId id="2147484433"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4" Type="http://schemas.openxmlformats.org/officeDocument/2006/relationships/diagramQuickStyle" Target="../diagrams/quickStyle7.xml"/><Relationship Id="rId5" Type="http://schemas.openxmlformats.org/officeDocument/2006/relationships/diagramColors" Target="../diagrams/colors7.xml"/><Relationship Id="rId6" Type="http://schemas.microsoft.com/office/2007/relationships/diagramDrawing" Target="../diagrams/drawing7.xml"/><Relationship Id="rId1" Type="http://schemas.openxmlformats.org/officeDocument/2006/relationships/slideLayout" Target="../slideLayouts/slideLayout7.xml"/><Relationship Id="rId2" Type="http://schemas.openxmlformats.org/officeDocument/2006/relationships/diagramData" Target="../diagrams/data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4" Type="http://schemas.openxmlformats.org/officeDocument/2006/relationships/diagramQuickStyle" Target="../diagrams/quickStyle8.xml"/><Relationship Id="rId5" Type="http://schemas.openxmlformats.org/officeDocument/2006/relationships/diagramColors" Target="../diagrams/colors8.xml"/><Relationship Id="rId6" Type="http://schemas.microsoft.com/office/2007/relationships/diagramDrawing" Target="../diagrams/drawing8.xml"/><Relationship Id="rId1" Type="http://schemas.openxmlformats.org/officeDocument/2006/relationships/slideLayout" Target="../slideLayouts/slideLayout2.xml"/><Relationship Id="rId2" Type="http://schemas.openxmlformats.org/officeDocument/2006/relationships/diagramData" Target="../diagrams/data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4" Type="http://schemas.openxmlformats.org/officeDocument/2006/relationships/diagramQuickStyle" Target="../diagrams/quickStyle9.xml"/><Relationship Id="rId5" Type="http://schemas.openxmlformats.org/officeDocument/2006/relationships/diagramColors" Target="../diagrams/colors9.xml"/><Relationship Id="rId6" Type="http://schemas.microsoft.com/office/2007/relationships/diagramDrawing" Target="../diagrams/drawing9.xml"/><Relationship Id="rId1" Type="http://schemas.openxmlformats.org/officeDocument/2006/relationships/slideLayout" Target="../slideLayouts/slideLayout2.xml"/><Relationship Id="rId2" Type="http://schemas.openxmlformats.org/officeDocument/2006/relationships/diagramData" Target="../diagrams/data9.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0.xml"/><Relationship Id="rId4" Type="http://schemas.openxmlformats.org/officeDocument/2006/relationships/diagramQuickStyle" Target="../diagrams/quickStyle10.xml"/><Relationship Id="rId5" Type="http://schemas.openxmlformats.org/officeDocument/2006/relationships/diagramColors" Target="../diagrams/colors10.xml"/><Relationship Id="rId6" Type="http://schemas.microsoft.com/office/2007/relationships/diagramDrawing" Target="../diagrams/drawing10.xml"/><Relationship Id="rId1" Type="http://schemas.openxmlformats.org/officeDocument/2006/relationships/slideLayout" Target="../slideLayouts/slideLayout7.xml"/><Relationship Id="rId2" Type="http://schemas.openxmlformats.org/officeDocument/2006/relationships/diagramData" Target="../diagrams/data10.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1.xml"/><Relationship Id="rId4" Type="http://schemas.openxmlformats.org/officeDocument/2006/relationships/diagramQuickStyle" Target="../diagrams/quickStyle11.xml"/><Relationship Id="rId5" Type="http://schemas.openxmlformats.org/officeDocument/2006/relationships/diagramColors" Target="../diagrams/colors11.xml"/><Relationship Id="rId6" Type="http://schemas.microsoft.com/office/2007/relationships/diagramDrawing" Target="../diagrams/drawing11.xml"/><Relationship Id="rId1" Type="http://schemas.openxmlformats.org/officeDocument/2006/relationships/slideLayout" Target="../slideLayouts/slideLayout2.xml"/><Relationship Id="rId2" Type="http://schemas.openxmlformats.org/officeDocument/2006/relationships/diagramData" Target="../diagrams/data1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2.xml"/><Relationship Id="rId4" Type="http://schemas.openxmlformats.org/officeDocument/2006/relationships/diagramQuickStyle" Target="../diagrams/quickStyle12.xml"/><Relationship Id="rId5" Type="http://schemas.openxmlformats.org/officeDocument/2006/relationships/diagramColors" Target="../diagrams/colors12.xml"/><Relationship Id="rId6" Type="http://schemas.microsoft.com/office/2007/relationships/diagramDrawing" Target="../diagrams/drawing12.xml"/><Relationship Id="rId1" Type="http://schemas.openxmlformats.org/officeDocument/2006/relationships/slideLayout" Target="../slideLayouts/slideLayout7.xml"/><Relationship Id="rId2" Type="http://schemas.openxmlformats.org/officeDocument/2006/relationships/diagramData" Target="../diagrams/data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3.xml"/><Relationship Id="rId4" Type="http://schemas.openxmlformats.org/officeDocument/2006/relationships/diagramQuickStyle" Target="../diagrams/quickStyle13.xml"/><Relationship Id="rId5" Type="http://schemas.openxmlformats.org/officeDocument/2006/relationships/diagramColors" Target="../diagrams/colors13.xml"/><Relationship Id="rId6" Type="http://schemas.microsoft.com/office/2007/relationships/diagramDrawing" Target="../diagrams/drawing13.xml"/><Relationship Id="rId1" Type="http://schemas.openxmlformats.org/officeDocument/2006/relationships/slideLayout" Target="../slideLayouts/slideLayout7.xml"/><Relationship Id="rId2" Type="http://schemas.openxmlformats.org/officeDocument/2006/relationships/diagramData" Target="../diagrams/data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4.xml"/><Relationship Id="rId4" Type="http://schemas.openxmlformats.org/officeDocument/2006/relationships/diagramQuickStyle" Target="../diagrams/quickStyle14.xml"/><Relationship Id="rId5" Type="http://schemas.openxmlformats.org/officeDocument/2006/relationships/diagramColors" Target="../diagrams/colors14.xml"/><Relationship Id="rId6" Type="http://schemas.microsoft.com/office/2007/relationships/diagramDrawing" Target="../diagrams/drawing14.xml"/><Relationship Id="rId1" Type="http://schemas.openxmlformats.org/officeDocument/2006/relationships/slideLayout" Target="../slideLayouts/slideLayout7.xml"/><Relationship Id="rId2" Type="http://schemas.openxmlformats.org/officeDocument/2006/relationships/diagramData" Target="../diagrams/data1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11" Type="http://schemas.openxmlformats.org/officeDocument/2006/relationships/diagramColors" Target="../diagrams/colors5.xml"/><Relationship Id="rId12"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8" Type="http://schemas.openxmlformats.org/officeDocument/2006/relationships/diagramData" Target="../diagrams/data5.xml"/><Relationship Id="rId9" Type="http://schemas.openxmlformats.org/officeDocument/2006/relationships/diagramLayout" Target="../diagrams/layout5.xml"/><Relationship Id="rId10"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1"/>
          <p:cNvSpPr>
            <a:spLocks noGrp="1"/>
          </p:cNvSpPr>
          <p:nvPr>
            <p:ph type="ctrTitle"/>
          </p:nvPr>
        </p:nvSpPr>
        <p:spPr>
          <a:xfrm>
            <a:off x="785813" y="785813"/>
            <a:ext cx="7772400" cy="1470025"/>
          </a:xfrm>
          <a:ln>
            <a:miter lim="800000"/>
            <a:headEnd/>
            <a:tailEnd/>
          </a:ln>
        </p:spPr>
        <p:txBody>
          <a:bodyPr>
            <a:normAutofit fontScale="90000"/>
          </a:bodyPr>
          <a:lstStyle/>
          <a:p>
            <a:pPr algn="ctr" eaLnBrk="1" fontAlgn="auto" hangingPunct="1">
              <a:spcAft>
                <a:spcPts val="0"/>
              </a:spcAft>
              <a:defRPr/>
            </a:pPr>
            <a:r>
              <a:rPr lang="en-US" altLang="zh-CN" sz="4800" dirty="0" smtClean="0"/>
              <a:t>M</a:t>
            </a:r>
            <a:r>
              <a:rPr lang="zh-CN" altLang="en-US" sz="4800" dirty="0" smtClean="0"/>
              <a:t>软件公司研发部门绩效管理体系设计</a:t>
            </a:r>
          </a:p>
        </p:txBody>
      </p:sp>
      <p:sp>
        <p:nvSpPr>
          <p:cNvPr id="10243" name="副标题 2"/>
          <p:cNvSpPr>
            <a:spLocks noGrp="1"/>
          </p:cNvSpPr>
          <p:nvPr>
            <p:ph type="subTitle" idx="1"/>
          </p:nvPr>
        </p:nvSpPr>
        <p:spPr>
          <a:xfrm>
            <a:off x="1428750" y="3286125"/>
            <a:ext cx="6400800" cy="1752600"/>
          </a:xfrm>
        </p:spPr>
        <p:txBody>
          <a:bodyPr/>
          <a:lstStyle/>
          <a:p>
            <a:pPr marR="0" algn="l" eaLnBrk="1" hangingPunct="1">
              <a:buFont typeface="Arial" charset="0"/>
              <a:buNone/>
            </a:pPr>
            <a:r>
              <a:rPr lang="zh-CN" altLang="en-US" dirty="0">
                <a:solidFill>
                  <a:schemeClr val="hlink"/>
                </a:solidFill>
                <a:latin typeface="楷体_GB2312" charset="0"/>
                <a:ea typeface="楷体_GB2312" charset="0"/>
                <a:cs typeface="楷体_GB2312" charset="0"/>
              </a:rPr>
              <a:t>姓    名</a:t>
            </a:r>
            <a:r>
              <a:rPr lang="zh-CN" altLang="en-US" dirty="0" smtClean="0">
                <a:solidFill>
                  <a:schemeClr val="hlink"/>
                </a:solidFill>
                <a:latin typeface="楷体_GB2312" charset="0"/>
                <a:ea typeface="楷体_GB2312" charset="0"/>
                <a:cs typeface="楷体_GB2312" charset="0"/>
              </a:rPr>
              <a:t>：何佳</a:t>
            </a:r>
            <a:endParaRPr lang="zh-CN" altLang="en-US" dirty="0">
              <a:ea typeface="楷体_GB2312" charset="0"/>
              <a:cs typeface="楷体_GB2312" charset="0"/>
            </a:endParaRPr>
          </a:p>
          <a:p>
            <a:pPr marR="0" algn="l" eaLnBrk="1" hangingPunct="1">
              <a:buFont typeface="Arial" charset="0"/>
              <a:buNone/>
            </a:pPr>
            <a:r>
              <a:rPr lang="zh-CN" altLang="en-US" dirty="0">
                <a:solidFill>
                  <a:schemeClr val="hlink"/>
                </a:solidFill>
                <a:ea typeface="楷体_GB2312" charset="0"/>
                <a:cs typeface="楷体_GB2312" charset="0"/>
              </a:rPr>
              <a:t>学科专业：</a:t>
            </a:r>
            <a:r>
              <a:rPr lang="zh-CN" altLang="en-US" dirty="0">
                <a:ea typeface="楷体_GB2312" charset="0"/>
                <a:cs typeface="楷体_GB2312" charset="0"/>
              </a:rPr>
              <a:t>管理科学与工程</a:t>
            </a:r>
          </a:p>
          <a:p>
            <a:pPr marR="0" algn="l" eaLnBrk="1" hangingPunct="1">
              <a:buFont typeface="Arial" charset="0"/>
              <a:buNone/>
            </a:pPr>
            <a:r>
              <a:rPr lang="zh-CN" altLang="en-US" dirty="0">
                <a:solidFill>
                  <a:schemeClr val="hlink"/>
                </a:solidFill>
                <a:ea typeface="楷体_GB2312" charset="0"/>
                <a:cs typeface="楷体_GB2312" charset="0"/>
              </a:rPr>
              <a:t>指导教师：</a:t>
            </a:r>
            <a:r>
              <a:rPr lang="zh-CN" altLang="en-US" dirty="0">
                <a:latin typeface="楷体_GB2312" charset="0"/>
                <a:ea typeface="楷体_GB2312" charset="0"/>
                <a:cs typeface="楷体_GB2312" charset="0"/>
              </a:rPr>
              <a:t>刘咏梅  教授</a:t>
            </a:r>
          </a:p>
          <a:p>
            <a:pPr marR="0" eaLnBrk="1" hangingPunct="1">
              <a:buFont typeface="Arial" charset="0"/>
              <a:buNone/>
            </a:pPr>
            <a:endParaRPr lang="zh-CN" altLang="en-US" dirty="0"/>
          </a:p>
        </p:txBody>
      </p:sp>
    </p:spTree>
  </p:cSld>
  <p:clrMapOvr>
    <a:masterClrMapping/>
  </p:clrMapOvr>
  <p:transition advTm="3891"/>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457200" y="274638"/>
            <a:ext cx="8229600" cy="796925"/>
          </a:xfrm>
        </p:spPr>
        <p:txBody>
          <a:bodyPr/>
          <a:lstStyle/>
          <a:p>
            <a:pPr eaLnBrk="1" hangingPunct="1"/>
            <a:r>
              <a:rPr lang="zh-CN" altLang="en-US" dirty="0">
                <a:latin typeface="宋体" charset="-122"/>
              </a:rPr>
              <a:t>研究</a:t>
            </a:r>
            <a:r>
              <a:rPr lang="zh-CN" altLang="en-US" dirty="0" smtClean="0">
                <a:latin typeface="宋体" charset="-122"/>
              </a:rPr>
              <a:t>目的</a:t>
            </a:r>
            <a:endParaRPr lang="zh-CN" altLang="en-US" dirty="0">
              <a:latin typeface="宋体" charset="-122"/>
            </a:endParaRPr>
          </a:p>
        </p:txBody>
      </p:sp>
      <p:sp>
        <p:nvSpPr>
          <p:cNvPr id="2" name="文本框 1"/>
          <p:cNvSpPr txBox="1"/>
          <p:nvPr/>
        </p:nvSpPr>
        <p:spPr>
          <a:xfrm>
            <a:off x="457200" y="1071563"/>
            <a:ext cx="7344816" cy="1231106"/>
          </a:xfrm>
          <a:prstGeom prst="rect">
            <a:avLst/>
          </a:prstGeom>
          <a:noFill/>
        </p:spPr>
        <p:txBody>
          <a:bodyPr wrap="square" rtlCol="0">
            <a:spAutoFit/>
          </a:bodyPr>
          <a:lstStyle/>
          <a:p>
            <a:endParaRPr kumimoji="1" lang="en-US" altLang="zh-CN" sz="2000" b="1" dirty="0" smtClean="0"/>
          </a:p>
          <a:p>
            <a:endParaRPr kumimoji="1" lang="en-US" altLang="zh-CN" b="1" dirty="0"/>
          </a:p>
          <a:p>
            <a:endParaRPr kumimoji="1" lang="en-US" altLang="zh-CN" dirty="0" smtClean="0"/>
          </a:p>
          <a:p>
            <a:endParaRPr kumimoji="1" lang="zh-CN" altLang="en-US" dirty="0"/>
          </a:p>
        </p:txBody>
      </p:sp>
      <p:graphicFrame>
        <p:nvGraphicFramePr>
          <p:cNvPr id="3" name="图表 2"/>
          <p:cNvGraphicFramePr/>
          <p:nvPr>
            <p:extLst>
              <p:ext uri="{D42A27DB-BD31-4B8C-83A1-F6EECF244321}">
                <p14:modId xmlns:p14="http://schemas.microsoft.com/office/powerpoint/2010/main" val="910667757"/>
              </p:ext>
            </p:extLst>
          </p:nvPr>
        </p:nvGraphicFramePr>
        <p:xfrm>
          <a:off x="539552" y="1628800"/>
          <a:ext cx="7704856" cy="383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advTm="34031"/>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457200" y="274638"/>
            <a:ext cx="8229600" cy="796925"/>
          </a:xfrm>
        </p:spPr>
        <p:txBody>
          <a:bodyPr/>
          <a:lstStyle/>
          <a:p>
            <a:pPr eaLnBrk="1" hangingPunct="1"/>
            <a:r>
              <a:rPr lang="zh-CN" altLang="en-US" dirty="0" smtClean="0">
                <a:latin typeface="宋体" charset="-122"/>
              </a:rPr>
              <a:t>研究意义</a:t>
            </a:r>
            <a:endParaRPr lang="zh-CN" altLang="en-US" dirty="0">
              <a:latin typeface="宋体" charset="-122"/>
            </a:endParaRPr>
          </a:p>
        </p:txBody>
      </p:sp>
      <p:graphicFrame>
        <p:nvGraphicFramePr>
          <p:cNvPr id="3" name="图表 2"/>
          <p:cNvGraphicFramePr/>
          <p:nvPr>
            <p:extLst>
              <p:ext uri="{D42A27DB-BD31-4B8C-83A1-F6EECF244321}">
                <p14:modId xmlns:p14="http://schemas.microsoft.com/office/powerpoint/2010/main" val="1147054978"/>
              </p:ext>
            </p:extLst>
          </p:nvPr>
        </p:nvGraphicFramePr>
        <p:xfrm>
          <a:off x="539552" y="1628800"/>
          <a:ext cx="7704856" cy="383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6822604"/>
      </p:ext>
    </p:extLst>
  </p:cSld>
  <p:clrMapOvr>
    <a:masterClrMapping/>
  </p:clrMapOvr>
  <p:transition advTm="34031"/>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457200" y="274638"/>
            <a:ext cx="8229600" cy="796925"/>
          </a:xfrm>
        </p:spPr>
        <p:txBody>
          <a:bodyPr/>
          <a:lstStyle/>
          <a:p>
            <a:pPr eaLnBrk="1" hangingPunct="1"/>
            <a:r>
              <a:rPr lang="zh-CN" altLang="en-US" dirty="0" smtClean="0">
                <a:latin typeface="宋体" charset="-122"/>
              </a:rPr>
              <a:t>研究内容</a:t>
            </a:r>
            <a:endParaRPr lang="zh-CN" altLang="en-US" dirty="0">
              <a:latin typeface="宋体" charset="-122"/>
            </a:endParaRPr>
          </a:p>
        </p:txBody>
      </p:sp>
      <p:graphicFrame>
        <p:nvGraphicFramePr>
          <p:cNvPr id="3" name="图表 2"/>
          <p:cNvGraphicFramePr/>
          <p:nvPr>
            <p:extLst>
              <p:ext uri="{D42A27DB-BD31-4B8C-83A1-F6EECF244321}">
                <p14:modId xmlns:p14="http://schemas.microsoft.com/office/powerpoint/2010/main" val="1046965325"/>
              </p:ext>
            </p:extLst>
          </p:nvPr>
        </p:nvGraphicFramePr>
        <p:xfrm>
          <a:off x="539552" y="1628800"/>
          <a:ext cx="7704856" cy="383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文本框 1"/>
          <p:cNvSpPr txBox="1"/>
          <p:nvPr/>
        </p:nvSpPr>
        <p:spPr>
          <a:xfrm>
            <a:off x="539552" y="1340768"/>
            <a:ext cx="6995120" cy="4108817"/>
          </a:xfrm>
          <a:prstGeom prst="rect">
            <a:avLst/>
          </a:prstGeom>
          <a:noFill/>
        </p:spPr>
        <p:txBody>
          <a:bodyPr wrap="square" rtlCol="0">
            <a:spAutoFit/>
          </a:bodyPr>
          <a:lstStyle/>
          <a:p>
            <a:pPr marL="285750" indent="-285750">
              <a:lnSpc>
                <a:spcPct val="150000"/>
              </a:lnSpc>
              <a:buFont typeface="Wingdings" charset="2"/>
              <a:buChar char="u"/>
            </a:pPr>
            <a:r>
              <a:rPr lang="zh-CN" altLang="zh-CN" dirty="0"/>
              <a:t>首先将回顾绩效管理的基本内容并对目标管理、平衡计分卡</a:t>
            </a:r>
            <a:r>
              <a:rPr lang="zh-CN" altLang="en-US" dirty="0"/>
              <a:t>、</a:t>
            </a:r>
            <a:r>
              <a:rPr lang="en-US" altLang="zh-CN" dirty="0"/>
              <a:t>360</a:t>
            </a:r>
            <a:r>
              <a:rPr lang="zh-CN" altLang="en-US" dirty="0"/>
              <a:t>度反馈法</a:t>
            </a:r>
            <a:r>
              <a:rPr lang="zh-CN" altLang="zh-CN" dirty="0"/>
              <a:t>等绩效管理相关</a:t>
            </a:r>
            <a:r>
              <a:rPr lang="zh-CN" altLang="en-US" dirty="0"/>
              <a:t>理论或方法</a:t>
            </a:r>
            <a:r>
              <a:rPr lang="zh-CN" altLang="zh-CN" dirty="0"/>
              <a:t>在企业中的应用进行讨论。</a:t>
            </a:r>
            <a:endParaRPr lang="en-US" altLang="zh-CN" dirty="0"/>
          </a:p>
          <a:p>
            <a:pPr>
              <a:lnSpc>
                <a:spcPct val="150000"/>
              </a:lnSpc>
            </a:pPr>
            <a:endParaRPr lang="en-US" altLang="zh-CN" dirty="0"/>
          </a:p>
          <a:p>
            <a:pPr marL="285750" indent="-285750">
              <a:lnSpc>
                <a:spcPct val="150000"/>
              </a:lnSpc>
              <a:buFont typeface="Wingdings" charset="2"/>
              <a:buChar char="u"/>
            </a:pPr>
            <a:r>
              <a:rPr lang="zh-CN" altLang="zh-CN" dirty="0" smtClean="0"/>
              <a:t>然后</a:t>
            </a:r>
            <a:r>
              <a:rPr lang="zh-CN" altLang="zh-CN" dirty="0"/>
              <a:t>，本文将对研究对象</a:t>
            </a:r>
            <a:r>
              <a:rPr lang="en-US" altLang="zh-CN" dirty="0"/>
              <a:t>-M</a:t>
            </a:r>
            <a:r>
              <a:rPr lang="zh-CN" altLang="zh-CN" dirty="0"/>
              <a:t>软件公司的研发部门的绩效管理体系进行研究，分析该公司绩效管理的过程，找出其中存在的问题</a:t>
            </a:r>
            <a:r>
              <a:rPr lang="zh-CN" altLang="zh-CN" dirty="0" smtClean="0"/>
              <a:t>。</a:t>
            </a:r>
            <a:endParaRPr lang="en-US" altLang="zh-CN" dirty="0" smtClean="0"/>
          </a:p>
          <a:p>
            <a:pPr>
              <a:lnSpc>
                <a:spcPct val="150000"/>
              </a:lnSpc>
            </a:pPr>
            <a:endParaRPr lang="en-US" altLang="zh-CN" dirty="0" smtClean="0"/>
          </a:p>
          <a:p>
            <a:pPr marL="285750" indent="-285750">
              <a:lnSpc>
                <a:spcPct val="150000"/>
              </a:lnSpc>
              <a:buFont typeface="Wingdings" charset="2"/>
              <a:buChar char="u"/>
            </a:pPr>
            <a:r>
              <a:rPr lang="zh-CN" altLang="zh-CN" dirty="0" smtClean="0"/>
              <a:t>最后</a:t>
            </a:r>
            <a:r>
              <a:rPr lang="zh-CN" altLang="zh-CN" dirty="0"/>
              <a:t>，根据相关理论，结合实际，设计出符合该企业要求的研发部门绩效管理体系并给出具体的保障</a:t>
            </a:r>
            <a:r>
              <a:rPr lang="zh-CN" altLang="zh-CN" dirty="0" smtClean="0"/>
              <a:t>措施</a:t>
            </a:r>
            <a:endParaRPr lang="zh-CN" altLang="zh-CN" dirty="0"/>
          </a:p>
          <a:p>
            <a:endParaRPr kumimoji="1" lang="zh-CN" altLang="en-US" dirty="0"/>
          </a:p>
        </p:txBody>
      </p:sp>
    </p:spTree>
    <p:extLst>
      <p:ext uri="{BB962C8B-B14F-4D97-AF65-F5344CB8AC3E}">
        <p14:creationId xmlns:p14="http://schemas.microsoft.com/office/powerpoint/2010/main" val="1470442644"/>
      </p:ext>
    </p:extLst>
  </p:cSld>
  <p:clrMapOvr>
    <a:masterClrMapping/>
  </p:clrMapOvr>
  <p:transition advTm="34031"/>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457200" y="274638"/>
            <a:ext cx="8229600" cy="868362"/>
          </a:xfrm>
        </p:spPr>
        <p:txBody>
          <a:bodyPr/>
          <a:lstStyle/>
          <a:p>
            <a:pPr eaLnBrk="1" hangingPunct="1">
              <a:defRPr/>
            </a:pPr>
            <a:r>
              <a:rPr lang="zh-CN" altLang="en-US" dirty="0" smtClean="0">
                <a:latin typeface="+mn-ea"/>
              </a:rPr>
              <a:t>研究方法</a:t>
            </a:r>
          </a:p>
        </p:txBody>
      </p:sp>
      <p:sp>
        <p:nvSpPr>
          <p:cNvPr id="2" name="文本框 1"/>
          <p:cNvSpPr txBox="1"/>
          <p:nvPr/>
        </p:nvSpPr>
        <p:spPr>
          <a:xfrm>
            <a:off x="683568" y="1268760"/>
            <a:ext cx="7560840" cy="3778022"/>
          </a:xfrm>
          <a:prstGeom prst="rect">
            <a:avLst/>
          </a:prstGeom>
          <a:noFill/>
        </p:spPr>
        <p:txBody>
          <a:bodyPr wrap="square" rtlCol="0">
            <a:spAutoFit/>
          </a:bodyPr>
          <a:lstStyle/>
          <a:p>
            <a:pPr>
              <a:lnSpc>
                <a:spcPct val="150000"/>
              </a:lnSpc>
            </a:pPr>
            <a:r>
              <a:rPr lang="zh-CN" altLang="zh-CN" dirty="0"/>
              <a:t>（</a:t>
            </a:r>
            <a:r>
              <a:rPr lang="en-US" altLang="zh-CN" dirty="0"/>
              <a:t>1</a:t>
            </a:r>
            <a:r>
              <a:rPr lang="zh-CN" altLang="zh-CN" dirty="0"/>
              <a:t>）文献分析法。根据研究动机和研究目的需要，通过搜集整理国内外大量关于企业绩效管理的多种文献资源，讨论分析软件企业研发部门绩效管理的多项影响因素，形成完整的关于软件企业研发部门绩效管理的体系模型，为</a:t>
            </a:r>
            <a:r>
              <a:rPr lang="en-US" altLang="zh-CN" dirty="0"/>
              <a:t>M</a:t>
            </a:r>
            <a:r>
              <a:rPr lang="zh-CN" altLang="zh-CN" dirty="0"/>
              <a:t>软件公司研发部门人绩效管理的构建提供理论依据。 </a:t>
            </a:r>
            <a:endParaRPr lang="en-US" altLang="zh-CN" dirty="0" smtClean="0"/>
          </a:p>
          <a:p>
            <a:pPr>
              <a:lnSpc>
                <a:spcPct val="150000"/>
              </a:lnSpc>
            </a:pPr>
            <a:endParaRPr kumimoji="1" lang="en-US" altLang="zh-CN" dirty="0"/>
          </a:p>
          <a:p>
            <a:pPr>
              <a:lnSpc>
                <a:spcPct val="150000"/>
              </a:lnSpc>
            </a:pPr>
            <a:r>
              <a:rPr lang="zh-CN" altLang="zh-CN" dirty="0"/>
              <a:t>（</a:t>
            </a:r>
            <a:r>
              <a:rPr lang="en-US" altLang="zh-CN" dirty="0"/>
              <a:t>2</a:t>
            </a:r>
            <a:r>
              <a:rPr lang="zh-CN" altLang="zh-CN" dirty="0"/>
              <a:t>）问卷调查法。邀请</a:t>
            </a:r>
            <a:r>
              <a:rPr lang="en-US" altLang="zh-CN" dirty="0"/>
              <a:t>M</a:t>
            </a:r>
            <a:r>
              <a:rPr lang="zh-CN" altLang="zh-CN" dirty="0"/>
              <a:t>软件公司研发部门的管理人员、技术人员作为调查对象调查员工对部门绩效管理的个工作方面进行满意度调查，通过对调查结果的分析可以找出研发部门的绩效管理的不足之处以及存在的问题使后续的研究可以有的放矢。 </a:t>
            </a:r>
            <a:endParaRPr kumimoji="1" lang="zh-CN" altLang="en-US" dirty="0"/>
          </a:p>
        </p:txBody>
      </p:sp>
    </p:spTree>
  </p:cSld>
  <p:clrMapOvr>
    <a:masterClrMapping/>
  </p:clrMapOvr>
  <p:transition advTm="25954"/>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kumimoji="1" lang="zh-CN" altLang="en-US"/>
          </a:p>
        </p:txBody>
      </p:sp>
    </p:spTree>
    <p:extLst>
      <p:ext uri="{BB962C8B-B14F-4D97-AF65-F5344CB8AC3E}">
        <p14:creationId xmlns:p14="http://schemas.microsoft.com/office/powerpoint/2010/main" val="451287737"/>
      </p:ext>
    </p:extLst>
  </p:cSld>
  <p:clrMapOvr>
    <a:masterClrMapping/>
  </p:clrMapOvr>
  <p:transition advTm="25954"/>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示 5"/>
          <p:cNvGraphicFramePr/>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advTm="1453"/>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625" y="214313"/>
            <a:ext cx="8229600" cy="776287"/>
          </a:xfrm>
        </p:spPr>
        <p:txBody>
          <a:bodyPr/>
          <a:lstStyle/>
          <a:p>
            <a:pPr>
              <a:defRPr/>
            </a:pPr>
            <a:r>
              <a:rPr lang="zh-CN" altLang="en-US" dirty="0" smtClean="0"/>
              <a:t>参考文献</a:t>
            </a:r>
            <a:endParaRPr lang="zh-CN" altLang="en-US" dirty="0"/>
          </a:p>
        </p:txBody>
      </p:sp>
      <p:sp>
        <p:nvSpPr>
          <p:cNvPr id="34819" name="内容占位符 2"/>
          <p:cNvSpPr>
            <a:spLocks noGrp="1"/>
          </p:cNvSpPr>
          <p:nvPr>
            <p:ph idx="1"/>
          </p:nvPr>
        </p:nvSpPr>
        <p:spPr>
          <a:xfrm>
            <a:off x="457200" y="1000125"/>
            <a:ext cx="8229600" cy="5572125"/>
          </a:xfrm>
        </p:spPr>
        <p:txBody>
          <a:bodyPr/>
          <a:lstStyle/>
          <a:p>
            <a:pPr indent="0">
              <a:buFont typeface="Wingdings 2" charset="2"/>
              <a:buNone/>
            </a:pPr>
            <a:r>
              <a:rPr lang="en-US" altLang="zh-CN" sz="1400">
                <a:latin typeface="Times New Roman" charset="0"/>
              </a:rPr>
              <a:t>[1] Monczka R M, et al. , </a:t>
            </a:r>
            <a:r>
              <a:rPr lang="zh-CN" altLang="en-US" sz="1400">
                <a:latin typeface="Times New Roman" charset="0"/>
              </a:rPr>
              <a:t>采购与供应链管理</a:t>
            </a:r>
            <a:r>
              <a:rPr lang="en-US" altLang="zh-CN" sz="1400">
                <a:latin typeface="Times New Roman" charset="0"/>
              </a:rPr>
              <a:t>[W]. </a:t>
            </a:r>
            <a:r>
              <a:rPr lang="zh-CN" altLang="en-US" sz="1400">
                <a:latin typeface="Times New Roman" charset="0"/>
              </a:rPr>
              <a:t>中信出版社</a:t>
            </a:r>
            <a:r>
              <a:rPr lang="en-US" altLang="zh-CN" sz="1400">
                <a:latin typeface="Times New Roman" charset="0"/>
              </a:rPr>
              <a:t>. 2004.</a:t>
            </a:r>
            <a:endParaRPr lang="zh-CN" altLang="en-US" sz="1400">
              <a:latin typeface="Times New Roman" charset="0"/>
            </a:endParaRPr>
          </a:p>
          <a:p>
            <a:pPr indent="0">
              <a:buFont typeface="Wingdings 2" charset="2"/>
              <a:buNone/>
            </a:pPr>
            <a:r>
              <a:rPr lang="en-US" altLang="zh-CN" sz="1400">
                <a:latin typeface="Times New Roman" charset="0"/>
              </a:rPr>
              <a:t>[2] Gallego G, Moon I. The distribution free newsboy problem: review and extensions[J]</a:t>
            </a:r>
            <a:r>
              <a:rPr lang="en-US" altLang="zh-CN" sz="1400" i="1">
                <a:latin typeface="Times New Roman" charset="0"/>
              </a:rPr>
              <a:t>.</a:t>
            </a:r>
            <a:r>
              <a:rPr lang="en-US" altLang="zh-CN" sz="1400">
                <a:latin typeface="Times New Roman" charset="0"/>
              </a:rPr>
              <a:t> Journal of the Operational Research Society, 1993: 825-834.</a:t>
            </a:r>
            <a:endParaRPr lang="zh-CN" altLang="en-US" sz="1400">
              <a:latin typeface="Times New Roman" charset="0"/>
            </a:endParaRPr>
          </a:p>
          <a:p>
            <a:pPr indent="0">
              <a:buFont typeface="Wingdings 2" charset="2"/>
              <a:buNone/>
            </a:pPr>
            <a:r>
              <a:rPr lang="en-US" altLang="zh-CN" sz="1400">
                <a:latin typeface="Times New Roman" charset="0"/>
              </a:rPr>
              <a:t>[3] Whitin T. Inventory control and price theory[J]</a:t>
            </a:r>
            <a:r>
              <a:rPr lang="en-US" altLang="zh-CN" sz="1400" i="1">
                <a:latin typeface="Times New Roman" charset="0"/>
              </a:rPr>
              <a:t>.</a:t>
            </a:r>
            <a:r>
              <a:rPr lang="en-US" altLang="zh-CN" sz="1400">
                <a:latin typeface="Times New Roman" charset="0"/>
              </a:rPr>
              <a:t> Management Science, 1955. </a:t>
            </a:r>
            <a:r>
              <a:rPr lang="en-US" altLang="zh-CN" sz="1400" b="1">
                <a:latin typeface="Times New Roman" charset="0"/>
              </a:rPr>
              <a:t>2</a:t>
            </a:r>
            <a:r>
              <a:rPr lang="en-US" altLang="zh-CN" sz="1400">
                <a:latin typeface="Times New Roman" charset="0"/>
              </a:rPr>
              <a:t>(1): 61-68.</a:t>
            </a:r>
            <a:endParaRPr lang="zh-CN" altLang="en-US" sz="1400">
              <a:latin typeface="Times New Roman" charset="0"/>
            </a:endParaRPr>
          </a:p>
          <a:p>
            <a:pPr indent="0">
              <a:buFont typeface="Wingdings 2" charset="2"/>
              <a:buNone/>
            </a:pPr>
            <a:r>
              <a:rPr lang="en-US" altLang="zh-CN" sz="1400">
                <a:latin typeface="Times New Roman" charset="0"/>
              </a:rPr>
              <a:t>[4] Von Neumann J, Morgenstern O. Theory of games and economic behavior. Princeton[J]</a:t>
            </a:r>
            <a:r>
              <a:rPr lang="en-US" altLang="zh-CN" sz="1400" i="1">
                <a:latin typeface="Times New Roman" charset="0"/>
              </a:rPr>
              <a:t>.</a:t>
            </a:r>
            <a:r>
              <a:rPr lang="en-US" altLang="zh-CN" sz="1400">
                <a:latin typeface="Times New Roman" charset="0"/>
              </a:rPr>
              <a:t> NJ: Princeton University, 1947.</a:t>
            </a:r>
            <a:endParaRPr lang="zh-CN" altLang="en-US" sz="1400">
              <a:latin typeface="Times New Roman" charset="0"/>
            </a:endParaRPr>
          </a:p>
          <a:p>
            <a:pPr indent="0">
              <a:buFont typeface="Wingdings 2" charset="2"/>
              <a:buNone/>
            </a:pPr>
            <a:r>
              <a:rPr lang="en-US" altLang="zh-CN" sz="1400">
                <a:latin typeface="Times New Roman" charset="0"/>
              </a:rPr>
              <a:t>[5] .Schweitzer M E, P.Cachon G. Decision bias in the newsvendor problem with a known demand distribution: Experimental Evidence[J]</a:t>
            </a:r>
            <a:r>
              <a:rPr lang="en-US" altLang="zh-CN" sz="1400" i="1">
                <a:latin typeface="Times New Roman" charset="0"/>
              </a:rPr>
              <a:t>.</a:t>
            </a:r>
            <a:r>
              <a:rPr lang="en-US" altLang="zh-CN" sz="1400">
                <a:latin typeface="Times New Roman" charset="0"/>
              </a:rPr>
              <a:t> Management Science, 2000. </a:t>
            </a:r>
            <a:r>
              <a:rPr lang="en-US" altLang="zh-CN" sz="1400" b="1">
                <a:latin typeface="Times New Roman" charset="0"/>
              </a:rPr>
              <a:t>46</a:t>
            </a:r>
            <a:r>
              <a:rPr lang="en-US" altLang="zh-CN" sz="1400">
                <a:latin typeface="Times New Roman" charset="0"/>
              </a:rPr>
              <a:t>: 404-420.</a:t>
            </a:r>
            <a:endParaRPr lang="zh-CN" altLang="en-US" sz="1400">
              <a:latin typeface="Times New Roman" charset="0"/>
            </a:endParaRPr>
          </a:p>
          <a:p>
            <a:pPr indent="0">
              <a:buFont typeface="Wingdings 2" charset="2"/>
              <a:buNone/>
            </a:pPr>
            <a:r>
              <a:rPr lang="en-US" altLang="zh-CN" sz="1400">
                <a:latin typeface="Times New Roman" charset="0"/>
              </a:rPr>
              <a:t>[6] Fisher M, Raman A. Reducing the cost of demand uncertainty through accurate response to early sales[J]</a:t>
            </a:r>
            <a:r>
              <a:rPr lang="en-US" altLang="zh-CN" sz="1400" i="1">
                <a:latin typeface="Times New Roman" charset="0"/>
              </a:rPr>
              <a:t>.</a:t>
            </a:r>
            <a:r>
              <a:rPr lang="en-US" altLang="zh-CN" sz="1400">
                <a:latin typeface="Times New Roman" charset="0"/>
              </a:rPr>
              <a:t> OPERATIONS RESEARCH, 1996. </a:t>
            </a:r>
            <a:r>
              <a:rPr lang="en-US" altLang="zh-CN" sz="1400" b="1">
                <a:latin typeface="Times New Roman" charset="0"/>
              </a:rPr>
              <a:t>44</a:t>
            </a:r>
            <a:r>
              <a:rPr lang="en-US" altLang="zh-CN" sz="1400">
                <a:latin typeface="Times New Roman" charset="0"/>
              </a:rPr>
              <a:t>: 87-99.</a:t>
            </a:r>
            <a:endParaRPr lang="zh-CN" altLang="en-US" sz="1400">
              <a:latin typeface="Times New Roman" charset="0"/>
            </a:endParaRPr>
          </a:p>
          <a:p>
            <a:pPr indent="0">
              <a:buFont typeface="Wingdings 2" charset="2"/>
              <a:buNone/>
            </a:pPr>
            <a:r>
              <a:rPr lang="en-US" altLang="zh-CN" sz="1400">
                <a:latin typeface="Times New Roman" charset="0"/>
              </a:rPr>
              <a:t>[7] Patsuris P. Christmas Sales : The Worst Growth in 33 Years[ ED/ OL ] [J]</a:t>
            </a:r>
            <a:r>
              <a:rPr lang="en-US" altLang="zh-CN" sz="1400" i="1">
                <a:latin typeface="Times New Roman" charset="0"/>
              </a:rPr>
              <a:t>.</a:t>
            </a:r>
            <a:r>
              <a:rPr lang="en-US" altLang="zh-CN" sz="1400">
                <a:latin typeface="Times New Roman" charset="0"/>
              </a:rPr>
              <a:t> Forbes. com , 2001.〈http :/ / www. forbes. com/ 2001/ 10/30/ 1030retail. html〉, 2001.</a:t>
            </a:r>
            <a:endParaRPr lang="zh-CN" altLang="en-US" sz="1400">
              <a:latin typeface="Times New Roman" charset="0"/>
            </a:endParaRPr>
          </a:p>
          <a:p>
            <a:pPr indent="0">
              <a:buFont typeface="Wingdings 2" charset="2"/>
              <a:buNone/>
            </a:pPr>
            <a:r>
              <a:rPr lang="en-US" altLang="zh-CN" sz="1400">
                <a:latin typeface="Times New Roman" charset="0"/>
              </a:rPr>
              <a:t>[8] Simon H A. A behavioral model of rational choice[J]</a:t>
            </a:r>
            <a:r>
              <a:rPr lang="en-US" altLang="zh-CN" sz="1400" i="1">
                <a:latin typeface="Times New Roman" charset="0"/>
              </a:rPr>
              <a:t>.</a:t>
            </a:r>
            <a:r>
              <a:rPr lang="en-US" altLang="zh-CN" sz="1400">
                <a:latin typeface="Times New Roman" charset="0"/>
              </a:rPr>
              <a:t> The Quarterly Journal of Economics, 1955. </a:t>
            </a:r>
            <a:r>
              <a:rPr lang="en-US" altLang="zh-CN" sz="1400" b="1">
                <a:latin typeface="Times New Roman" charset="0"/>
              </a:rPr>
              <a:t>69</a:t>
            </a:r>
            <a:r>
              <a:rPr lang="en-US" altLang="zh-CN" sz="1400">
                <a:latin typeface="Times New Roman" charset="0"/>
              </a:rPr>
              <a:t>(1): 99-118.</a:t>
            </a:r>
            <a:endParaRPr lang="zh-CN" altLang="en-US" sz="1400">
              <a:latin typeface="Times New Roman" charset="0"/>
            </a:endParaRPr>
          </a:p>
          <a:p>
            <a:pPr indent="0">
              <a:buFont typeface="Wingdings 2" charset="2"/>
              <a:buNone/>
            </a:pPr>
            <a:r>
              <a:rPr lang="en-US" altLang="zh-CN" sz="1400">
                <a:latin typeface="Times New Roman" charset="0"/>
              </a:rPr>
              <a:t>[9] Kahneman D, Tversky A. Prospect Theory: An Analysis of Decision under Risk[J]</a:t>
            </a:r>
            <a:r>
              <a:rPr lang="en-US" altLang="zh-CN" sz="1400" i="1">
                <a:latin typeface="Times New Roman" charset="0"/>
              </a:rPr>
              <a:t>.</a:t>
            </a:r>
            <a:r>
              <a:rPr lang="en-US" altLang="zh-CN" sz="1400">
                <a:latin typeface="Times New Roman" charset="0"/>
              </a:rPr>
              <a:t> Econometrica, 1979.</a:t>
            </a:r>
            <a:r>
              <a:rPr lang="en-US" altLang="zh-CN" sz="1400" b="1">
                <a:latin typeface="Times New Roman" charset="0"/>
              </a:rPr>
              <a:t> 47</a:t>
            </a:r>
            <a:r>
              <a:rPr lang="en-US" altLang="zh-CN" sz="1400">
                <a:latin typeface="Times New Roman" charset="0"/>
              </a:rPr>
              <a:t>(2): 263-292.</a:t>
            </a:r>
            <a:endParaRPr lang="zh-CN" altLang="en-US" sz="1400">
              <a:latin typeface="Times New Roman"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88" y="0"/>
            <a:ext cx="8229600" cy="857250"/>
          </a:xfrm>
        </p:spPr>
        <p:txBody>
          <a:bodyPr/>
          <a:lstStyle/>
          <a:p>
            <a:pPr>
              <a:defRPr/>
            </a:pPr>
            <a:r>
              <a:rPr lang="zh-CN" altLang="en-US" dirty="0" smtClean="0"/>
              <a:t>参考文献</a:t>
            </a:r>
            <a:endParaRPr lang="zh-CN" altLang="en-US" dirty="0"/>
          </a:p>
        </p:txBody>
      </p:sp>
      <p:sp>
        <p:nvSpPr>
          <p:cNvPr id="35843" name="内容占位符 2"/>
          <p:cNvSpPr>
            <a:spLocks noGrp="1"/>
          </p:cNvSpPr>
          <p:nvPr>
            <p:ph idx="1"/>
          </p:nvPr>
        </p:nvSpPr>
        <p:spPr>
          <a:xfrm>
            <a:off x="357188" y="890588"/>
            <a:ext cx="8115300" cy="5538787"/>
          </a:xfrm>
        </p:spPr>
        <p:txBody>
          <a:bodyPr/>
          <a:lstStyle/>
          <a:p>
            <a:pPr indent="0">
              <a:buFont typeface="Wingdings 2" charset="2"/>
              <a:buNone/>
            </a:pPr>
            <a:r>
              <a:rPr lang="en-US" altLang="zh-CN" sz="1400">
                <a:latin typeface="Times New Roman" charset="0"/>
              </a:rPr>
              <a:t>[10] March J G, Simon H A. Organizations. 1958[J]</a:t>
            </a:r>
            <a:r>
              <a:rPr lang="en-US" altLang="zh-CN" sz="1400" i="1">
                <a:latin typeface="Times New Roman" charset="0"/>
              </a:rPr>
              <a:t>.</a:t>
            </a:r>
            <a:r>
              <a:rPr lang="en-US" altLang="zh-CN" sz="1400">
                <a:latin typeface="Times New Roman" charset="0"/>
              </a:rPr>
              <a:t> NY: Wiley, New York.</a:t>
            </a:r>
          </a:p>
          <a:p>
            <a:pPr indent="0">
              <a:buFont typeface="Wingdings 2" charset="2"/>
              <a:buNone/>
            </a:pPr>
            <a:r>
              <a:rPr lang="en-US" altLang="zh-CN" sz="1400">
                <a:latin typeface="Times New Roman" charset="0"/>
              </a:rPr>
              <a:t>[11] </a:t>
            </a:r>
            <a:r>
              <a:rPr lang="zh-CN" altLang="en-US" sz="1400">
                <a:latin typeface="Times New Roman" charset="0"/>
              </a:rPr>
              <a:t>刘作仪</a:t>
            </a:r>
            <a:r>
              <a:rPr lang="en-US" altLang="zh-CN" sz="1400">
                <a:latin typeface="Times New Roman" charset="0"/>
              </a:rPr>
              <a:t>, </a:t>
            </a:r>
            <a:r>
              <a:rPr lang="zh-CN" altLang="en-US" sz="1400">
                <a:latin typeface="Times New Roman" charset="0"/>
              </a:rPr>
              <a:t>查勇</a:t>
            </a:r>
            <a:r>
              <a:rPr lang="en-US" altLang="zh-CN" sz="1400">
                <a:latin typeface="Times New Roman" charset="0"/>
              </a:rPr>
              <a:t>. </a:t>
            </a:r>
            <a:r>
              <a:rPr lang="zh-CN" altLang="en-US" sz="1400">
                <a:latin typeface="Times New Roman" charset="0"/>
              </a:rPr>
              <a:t>行为运作管理</a:t>
            </a:r>
            <a:r>
              <a:rPr lang="en-US" altLang="zh-CN" sz="1400">
                <a:latin typeface="Times New Roman" charset="0"/>
              </a:rPr>
              <a:t>: </a:t>
            </a:r>
            <a:r>
              <a:rPr lang="zh-CN" altLang="en-US" sz="1400">
                <a:latin typeface="Times New Roman" charset="0"/>
              </a:rPr>
              <a:t>一个正在显现的研究领域</a:t>
            </a:r>
            <a:r>
              <a:rPr lang="en-US" altLang="zh-CN" sz="1400">
                <a:latin typeface="Times New Roman" charset="0"/>
              </a:rPr>
              <a:t>[J]</a:t>
            </a:r>
            <a:r>
              <a:rPr lang="en-US" altLang="zh-CN" sz="1400" i="1">
                <a:latin typeface="Times New Roman" charset="0"/>
              </a:rPr>
              <a:t>.</a:t>
            </a:r>
            <a:r>
              <a:rPr lang="en-US" altLang="zh-CN" sz="1400">
                <a:latin typeface="Times New Roman" charset="0"/>
              </a:rPr>
              <a:t> </a:t>
            </a:r>
            <a:r>
              <a:rPr lang="zh-CN" altLang="en-US" sz="1400">
                <a:latin typeface="Times New Roman" charset="0"/>
              </a:rPr>
              <a:t>管理科学学报</a:t>
            </a:r>
            <a:r>
              <a:rPr lang="en-US" altLang="zh-CN" sz="1400">
                <a:latin typeface="Times New Roman" charset="0"/>
              </a:rPr>
              <a:t>, 2009(004): 64-74.</a:t>
            </a:r>
            <a:endParaRPr lang="zh-CN" altLang="en-US" sz="1400">
              <a:latin typeface="Times New Roman" charset="0"/>
            </a:endParaRPr>
          </a:p>
          <a:p>
            <a:pPr indent="0">
              <a:buFont typeface="Wingdings 2" charset="2"/>
              <a:buNone/>
            </a:pPr>
            <a:r>
              <a:rPr lang="en-US" altLang="zh-CN" sz="1400">
                <a:latin typeface="Times New Roman" charset="0"/>
              </a:rPr>
              <a:t>[12] Carlson J A, O'Keefe T B. Buffer stocks and reaction coefficients: An experiment with decision making under risk[J]</a:t>
            </a:r>
            <a:r>
              <a:rPr lang="en-US" altLang="zh-CN" sz="1400" i="1">
                <a:latin typeface="Times New Roman" charset="0"/>
              </a:rPr>
              <a:t>.</a:t>
            </a:r>
            <a:r>
              <a:rPr lang="en-US" altLang="zh-CN" sz="1400">
                <a:latin typeface="Times New Roman" charset="0"/>
              </a:rPr>
              <a:t> The Review of Economic Studies, 1969: 467-484.</a:t>
            </a:r>
            <a:endParaRPr lang="zh-CN" altLang="en-US" sz="1400">
              <a:latin typeface="Times New Roman" charset="0"/>
            </a:endParaRPr>
          </a:p>
          <a:p>
            <a:pPr indent="0">
              <a:buFont typeface="Wingdings 2" charset="2"/>
              <a:buNone/>
            </a:pPr>
            <a:r>
              <a:rPr lang="en-US" altLang="zh-CN" sz="1400">
                <a:latin typeface="Times New Roman" charset="0"/>
              </a:rPr>
              <a:t>[13] Sterman J D. Misperceptions of feedback in dynamic decision making* 1[J]</a:t>
            </a:r>
            <a:r>
              <a:rPr lang="en-US" altLang="zh-CN" sz="1400" i="1">
                <a:latin typeface="Times New Roman" charset="0"/>
              </a:rPr>
              <a:t>.</a:t>
            </a:r>
            <a:r>
              <a:rPr lang="en-US" altLang="zh-CN" sz="1400">
                <a:latin typeface="Times New Roman" charset="0"/>
              </a:rPr>
              <a:t> Organizational Behavior and Human Decision Processes, 1989. </a:t>
            </a:r>
            <a:r>
              <a:rPr lang="en-US" altLang="zh-CN" sz="1400" b="1">
                <a:latin typeface="Times New Roman" charset="0"/>
              </a:rPr>
              <a:t>43</a:t>
            </a:r>
            <a:r>
              <a:rPr lang="en-US" altLang="zh-CN" sz="1400">
                <a:latin typeface="Times New Roman" charset="0"/>
              </a:rPr>
              <a:t>(3): 301-335.</a:t>
            </a:r>
            <a:endParaRPr lang="zh-CN" altLang="en-US" sz="1400">
              <a:latin typeface="Times New Roman" charset="0"/>
            </a:endParaRPr>
          </a:p>
          <a:p>
            <a:pPr indent="0">
              <a:buFont typeface="Wingdings 2" charset="2"/>
              <a:buNone/>
            </a:pPr>
            <a:r>
              <a:rPr lang="en-US" altLang="zh-CN" sz="1400">
                <a:latin typeface="Times New Roman" charset="0"/>
              </a:rPr>
              <a:t>[14] Diehl E, Sterman J D. Effects of feedback complexity on dynamic decision making[J]</a:t>
            </a:r>
            <a:r>
              <a:rPr lang="en-US" altLang="zh-CN" sz="1400" i="1">
                <a:latin typeface="Times New Roman" charset="0"/>
              </a:rPr>
              <a:t>.</a:t>
            </a:r>
            <a:r>
              <a:rPr lang="en-US" altLang="zh-CN" sz="1400">
                <a:latin typeface="Times New Roman" charset="0"/>
              </a:rPr>
              <a:t> Organizational Behavior and Human Decision Processes, 1995. </a:t>
            </a:r>
            <a:r>
              <a:rPr lang="en-US" altLang="zh-CN" sz="1400" b="1">
                <a:latin typeface="Times New Roman" charset="0"/>
              </a:rPr>
              <a:t>62</a:t>
            </a:r>
            <a:r>
              <a:rPr lang="en-US" altLang="zh-CN" sz="1400">
                <a:latin typeface="Times New Roman" charset="0"/>
              </a:rPr>
              <a:t>(2): 198-215.</a:t>
            </a:r>
            <a:endParaRPr lang="zh-CN" altLang="en-US" sz="1400">
              <a:latin typeface="Times New Roman" charset="0"/>
            </a:endParaRPr>
          </a:p>
          <a:p>
            <a:pPr indent="0">
              <a:buFont typeface="Wingdings 2" charset="2"/>
              <a:buNone/>
            </a:pPr>
            <a:r>
              <a:rPr lang="en-US" altLang="zh-CN" sz="1400">
                <a:latin typeface="Times New Roman" charset="0"/>
              </a:rPr>
              <a:t>[15] Agrawal v, Seshadri S. Impact of Uncertainty and Risk Aversion on Price and Order Quantity in the Newsvendor Problem[J]</a:t>
            </a:r>
            <a:r>
              <a:rPr lang="en-US" altLang="zh-CN" sz="1400" i="1">
                <a:latin typeface="Times New Roman" charset="0"/>
              </a:rPr>
              <a:t>.</a:t>
            </a:r>
            <a:r>
              <a:rPr lang="en-US" altLang="zh-CN" sz="1400">
                <a:latin typeface="Times New Roman" charset="0"/>
              </a:rPr>
              <a:t> Manufacturing &amp; Servic Operations Management 2000. </a:t>
            </a:r>
            <a:r>
              <a:rPr lang="en-US" altLang="zh-CN" sz="1400" b="1">
                <a:latin typeface="Times New Roman" charset="0"/>
              </a:rPr>
              <a:t>2</a:t>
            </a:r>
            <a:r>
              <a:rPr lang="en-US" altLang="zh-CN" sz="1400">
                <a:latin typeface="Times New Roman" charset="0"/>
              </a:rPr>
              <a:t>(4): 410-423.</a:t>
            </a:r>
            <a:endParaRPr lang="zh-CN" altLang="en-US" sz="1400">
              <a:latin typeface="Times New Roman" charset="0"/>
            </a:endParaRPr>
          </a:p>
          <a:p>
            <a:pPr indent="0">
              <a:buFont typeface="Wingdings 2" charset="2"/>
              <a:buNone/>
            </a:pPr>
            <a:r>
              <a:rPr lang="en-US" altLang="zh-CN" sz="1400">
                <a:latin typeface="Times New Roman" charset="0"/>
              </a:rPr>
              <a:t>[16] Keren B, Pliskin J S. A benchmark solution for the risk-averse newsvendor problem[J]</a:t>
            </a:r>
            <a:r>
              <a:rPr lang="en-US" altLang="zh-CN" sz="1400" i="1">
                <a:latin typeface="Times New Roman" charset="0"/>
              </a:rPr>
              <a:t>.</a:t>
            </a:r>
            <a:r>
              <a:rPr lang="en-US" altLang="zh-CN" sz="1400">
                <a:latin typeface="Times New Roman" charset="0"/>
              </a:rPr>
              <a:t> European Journal of Operational Research, 2006. </a:t>
            </a:r>
            <a:r>
              <a:rPr lang="en-US" altLang="zh-CN" sz="1400" b="1">
                <a:latin typeface="Times New Roman" charset="0"/>
              </a:rPr>
              <a:t>174</a:t>
            </a:r>
            <a:r>
              <a:rPr lang="en-US" altLang="zh-CN" sz="1400">
                <a:latin typeface="Times New Roman" charset="0"/>
              </a:rPr>
              <a:t>: 1643-1650.</a:t>
            </a:r>
            <a:endParaRPr lang="zh-CN" altLang="en-US" sz="1400">
              <a:latin typeface="Times New Roman" charset="0"/>
            </a:endParaRPr>
          </a:p>
          <a:p>
            <a:pPr indent="0">
              <a:buFont typeface="Wingdings 2" charset="2"/>
              <a:buNone/>
            </a:pPr>
            <a:r>
              <a:rPr lang="en-US" altLang="zh-CN" sz="1400">
                <a:latin typeface="Times New Roman" charset="0"/>
              </a:rPr>
              <a:t>[17] Wang C X, Webster S, Suresh N C. Would a risk-averse newsvendor order less at a higher selling price? [J]</a:t>
            </a:r>
            <a:r>
              <a:rPr lang="en-US" altLang="zh-CN" sz="1400" i="1">
                <a:latin typeface="Times New Roman" charset="0"/>
              </a:rPr>
              <a:t>.</a:t>
            </a:r>
            <a:r>
              <a:rPr lang="en-US" altLang="zh-CN" sz="1400">
                <a:latin typeface="Times New Roman" charset="0"/>
              </a:rPr>
              <a:t> European Journal of Operational Research, 2009. </a:t>
            </a:r>
            <a:r>
              <a:rPr lang="en-US" altLang="zh-CN" sz="1400" b="1">
                <a:latin typeface="Times New Roman" charset="0"/>
              </a:rPr>
              <a:t>196</a:t>
            </a:r>
            <a:r>
              <a:rPr lang="en-US" altLang="zh-CN" sz="1400">
                <a:latin typeface="Times New Roman" charset="0"/>
              </a:rPr>
              <a:t>: 544-553.</a:t>
            </a:r>
          </a:p>
          <a:p>
            <a:pPr indent="0">
              <a:buFont typeface="Wingdings 2" charset="2"/>
              <a:buNone/>
            </a:pPr>
            <a:r>
              <a:rPr lang="en-US" altLang="zh-CN" sz="1400">
                <a:latin typeface="Times New Roman" charset="0"/>
              </a:rPr>
              <a:t>[18] Arcelus F, Kumar S, Srinivasan G. Pricing, rebate, advertising and ordering policies of a retailer facing price dependent stochastic demand in newsvendor framework under different risk preferences[J]</a:t>
            </a:r>
            <a:r>
              <a:rPr lang="en-US" altLang="zh-CN" sz="1400" i="1">
                <a:latin typeface="Times New Roman" charset="0"/>
              </a:rPr>
              <a:t>.</a:t>
            </a:r>
            <a:r>
              <a:rPr lang="en-US" altLang="zh-CN" sz="1400">
                <a:latin typeface="Times New Roman" charset="0"/>
              </a:rPr>
              <a:t> International Transactions in Operational Research, 2006. </a:t>
            </a:r>
            <a:r>
              <a:rPr lang="en-US" altLang="zh-CN" sz="1400" b="1">
                <a:latin typeface="Times New Roman" charset="0"/>
              </a:rPr>
              <a:t>13</a:t>
            </a:r>
            <a:r>
              <a:rPr lang="en-US" altLang="zh-CN" sz="1400">
                <a:latin typeface="Times New Roman" charset="0"/>
              </a:rPr>
              <a:t>(3): 209-227.</a:t>
            </a:r>
            <a:endParaRPr lang="zh-CN" altLang="en-US" sz="1400">
              <a:latin typeface="Times New Roman" charset="0"/>
            </a:endParaRPr>
          </a:p>
          <a:p>
            <a:pPr indent="0">
              <a:buFont typeface="Wingdings 2" charset="2"/>
              <a:buNone/>
            </a:pPr>
            <a:endParaRPr lang="zh-CN" altLang="en-US" sz="1400"/>
          </a:p>
          <a:p>
            <a:pPr indent="0">
              <a:buFont typeface="Wingdings 2" charset="2"/>
              <a:buNone/>
            </a:pPr>
            <a:endParaRPr lang="zh-CN" altLang="en-US" sz="14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625" y="223838"/>
            <a:ext cx="8229600" cy="633412"/>
          </a:xfrm>
        </p:spPr>
        <p:txBody>
          <a:bodyPr/>
          <a:lstStyle/>
          <a:p>
            <a:pPr>
              <a:defRPr/>
            </a:pPr>
            <a:r>
              <a:rPr lang="zh-CN" altLang="en-US" dirty="0" smtClean="0"/>
              <a:t>参考文献</a:t>
            </a:r>
            <a:endParaRPr lang="zh-CN" altLang="en-US" dirty="0"/>
          </a:p>
        </p:txBody>
      </p:sp>
      <p:sp>
        <p:nvSpPr>
          <p:cNvPr id="3" name="内容占位符 2"/>
          <p:cNvSpPr>
            <a:spLocks noGrp="1"/>
          </p:cNvSpPr>
          <p:nvPr>
            <p:ph idx="1"/>
          </p:nvPr>
        </p:nvSpPr>
        <p:spPr>
          <a:xfrm>
            <a:off x="457200" y="1000125"/>
            <a:ext cx="8229600" cy="5324475"/>
          </a:xfrm>
        </p:spPr>
        <p:txBody>
          <a:bodyPr/>
          <a:lstStyle/>
          <a:p>
            <a:pPr indent="0">
              <a:buFont typeface="Wingdings 2" pitchFamily="18" charset="2"/>
              <a:buNone/>
              <a:defRPr/>
            </a:pPr>
            <a:r>
              <a:rPr lang="en-US" sz="1400" dirty="0" smtClean="0">
                <a:latin typeface="Times New Roman" pitchFamily="18" charset="0"/>
                <a:cs typeface="Times New Roman" pitchFamily="18" charset="0"/>
              </a:rPr>
              <a:t>[19] </a:t>
            </a:r>
            <a:r>
              <a:rPr lang="en-US" sz="1400" dirty="0" err="1" smtClean="0">
                <a:latin typeface="Times New Roman" pitchFamily="18" charset="0"/>
                <a:cs typeface="Times New Roman" pitchFamily="18" charset="0"/>
              </a:rPr>
              <a:t>Gavirneni</a:t>
            </a:r>
            <a:r>
              <a:rPr lang="en-US" sz="1400" dirty="0" smtClean="0">
                <a:latin typeface="Times New Roman" pitchFamily="18" charset="0"/>
                <a:cs typeface="Times New Roman" pitchFamily="18" charset="0"/>
              </a:rPr>
              <a:t> S, Xia Y. Anchor Selection and Group Dynamics in Newsvendor Decisions—A Note[J]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Decision Analysis, 2009. </a:t>
            </a:r>
            <a:r>
              <a:rPr lang="en-US" sz="1400" b="1" dirty="0" smtClean="0">
                <a:latin typeface="Times New Roman" pitchFamily="18" charset="0"/>
                <a:cs typeface="Times New Roman" pitchFamily="18" charset="0"/>
              </a:rPr>
              <a:t>6</a:t>
            </a:r>
            <a:r>
              <a:rPr lang="en-US" sz="1400" dirty="0" smtClean="0">
                <a:latin typeface="Times New Roman" pitchFamily="18" charset="0"/>
                <a:cs typeface="Times New Roman" pitchFamily="18" charset="0"/>
              </a:rPr>
              <a:t>(2): 1-11.</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[20] Ho T H, Lim N, Cui T H. Reference-dependence in multi-location newsvendor models: A structural analysis[J]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Management Sci. Forthcoming, 2010.</a:t>
            </a:r>
          </a:p>
          <a:p>
            <a:pPr indent="0">
              <a:buFont typeface="Wingdings 2" pitchFamily="18" charset="2"/>
              <a:buNone/>
              <a:defRPr/>
            </a:pPr>
            <a:r>
              <a:rPr lang="en-US" sz="1400" dirty="0" smtClean="0">
                <a:latin typeface="Times New Roman" pitchFamily="18" charset="0"/>
                <a:cs typeface="Times New Roman" pitchFamily="18" charset="0"/>
              </a:rPr>
              <a:t>[21] </a:t>
            </a:r>
            <a:r>
              <a:rPr lang="en-US" sz="1400" dirty="0" err="1" smtClean="0">
                <a:latin typeface="Times New Roman" pitchFamily="18" charset="0"/>
                <a:cs typeface="Times New Roman" pitchFamily="18" charset="0"/>
              </a:rPr>
              <a:t>Feng</a:t>
            </a:r>
            <a:r>
              <a:rPr lang="en-US" sz="1400" dirty="0" smtClean="0">
                <a:latin typeface="Times New Roman" pitchFamily="18" charset="0"/>
                <a:cs typeface="Times New Roman" pitchFamily="18" charset="0"/>
              </a:rPr>
              <a:t> T, Keller L R, </a:t>
            </a:r>
            <a:r>
              <a:rPr lang="en-US" sz="1400" dirty="0" err="1" smtClean="0">
                <a:latin typeface="Times New Roman" pitchFamily="18" charset="0"/>
                <a:cs typeface="Times New Roman" pitchFamily="18" charset="0"/>
              </a:rPr>
              <a:t>Zheng</a:t>
            </a:r>
            <a:r>
              <a:rPr lang="en-US" sz="1400" dirty="0" smtClean="0">
                <a:latin typeface="Times New Roman" pitchFamily="18" charset="0"/>
                <a:cs typeface="Times New Roman" pitchFamily="18" charset="0"/>
              </a:rPr>
              <a:t> X. Decision making in the newsvendor problem: A cross-national laboratory study[J]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Omega, 2011. </a:t>
            </a:r>
            <a:r>
              <a:rPr lang="en-US" sz="1400" b="1" dirty="0" smtClean="0">
                <a:latin typeface="Times New Roman" pitchFamily="18" charset="0"/>
                <a:cs typeface="Times New Roman" pitchFamily="18" charset="0"/>
              </a:rPr>
              <a:t>39</a:t>
            </a:r>
            <a:r>
              <a:rPr lang="en-US" sz="1400" dirty="0" smtClean="0">
                <a:latin typeface="Times New Roman" pitchFamily="18" charset="0"/>
                <a:cs typeface="Times New Roman" pitchFamily="18" charset="0"/>
              </a:rPr>
              <a:t>(1): 41-50.</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[22] Su X. Bounded Rationality in Newsvendor Models[J]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MANUFACTURING SERVICE OPERATIONS MANAGEMENT, 2008. </a:t>
            </a:r>
            <a:r>
              <a:rPr lang="en-US" sz="1400" b="1" dirty="0" smtClean="0">
                <a:latin typeface="Times New Roman" pitchFamily="18" charset="0"/>
                <a:cs typeface="Times New Roman" pitchFamily="18" charset="0"/>
              </a:rPr>
              <a:t>10</a:t>
            </a:r>
            <a:r>
              <a:rPr lang="en-US" sz="1400" dirty="0" smtClean="0">
                <a:latin typeface="Times New Roman" pitchFamily="18" charset="0"/>
                <a:cs typeface="Times New Roman" pitchFamily="18" charset="0"/>
              </a:rPr>
              <a:t>(4): 566-589.</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[23] Kremer M, </a:t>
            </a:r>
            <a:r>
              <a:rPr lang="en-US" sz="1400" dirty="0" err="1" smtClean="0">
                <a:latin typeface="Times New Roman" pitchFamily="18" charset="0"/>
                <a:cs typeface="Times New Roman" pitchFamily="18" charset="0"/>
              </a:rPr>
              <a:t>Minner</a:t>
            </a:r>
            <a:r>
              <a:rPr lang="en-US" sz="1400" dirty="0" smtClean="0">
                <a:latin typeface="Times New Roman" pitchFamily="18" charset="0"/>
                <a:cs typeface="Times New Roman" pitchFamily="18" charset="0"/>
              </a:rPr>
              <a:t> S, Van </a:t>
            </a:r>
            <a:r>
              <a:rPr lang="en-US" sz="1400" dirty="0" err="1" smtClean="0">
                <a:latin typeface="Times New Roman" pitchFamily="18" charset="0"/>
                <a:cs typeface="Times New Roman" pitchFamily="18" charset="0"/>
              </a:rPr>
              <a:t>Wassenhove</a:t>
            </a:r>
            <a:r>
              <a:rPr lang="en-US" sz="1400" dirty="0" smtClean="0">
                <a:latin typeface="Times New Roman" pitchFamily="18" charset="0"/>
                <a:cs typeface="Times New Roman" pitchFamily="18" charset="0"/>
              </a:rPr>
              <a:t> L N. Do Random Errors Explain Newsvendor Behavior?[J]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MANUFACTURING &amp; SERVICE OPERATIONS MANAGEMENT, 2010. </a:t>
            </a:r>
            <a:r>
              <a:rPr lang="en-US" sz="1400" b="1" dirty="0" smtClean="0">
                <a:latin typeface="Times New Roman" pitchFamily="18" charset="0"/>
                <a:cs typeface="Times New Roman" pitchFamily="18" charset="0"/>
              </a:rPr>
              <a:t>12</a:t>
            </a:r>
            <a:r>
              <a:rPr lang="en-US" sz="1400" dirty="0" smtClean="0">
                <a:latin typeface="Times New Roman" pitchFamily="18" charset="0"/>
                <a:cs typeface="Times New Roman" pitchFamily="18" charset="0"/>
              </a:rPr>
              <a:t>(4): 673-681.</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[24] Bolton G E, </a:t>
            </a:r>
            <a:r>
              <a:rPr lang="en-US" sz="1400" dirty="0" err="1" smtClean="0">
                <a:latin typeface="Times New Roman" pitchFamily="18" charset="0"/>
                <a:cs typeface="Times New Roman" pitchFamily="18" charset="0"/>
              </a:rPr>
              <a:t>Katok</a:t>
            </a:r>
            <a:r>
              <a:rPr lang="en-US" sz="1400" dirty="0" smtClean="0">
                <a:latin typeface="Times New Roman" pitchFamily="18" charset="0"/>
                <a:cs typeface="Times New Roman" pitchFamily="18" charset="0"/>
              </a:rPr>
              <a:t> E. Learning by Doing in the Newsvendor Problem: A Laboratory Investigation of the Role of Experience and Feedback[J]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MANUFACTURING SERVICE OPERATIONS MANAGEMENT, 2008. </a:t>
            </a:r>
            <a:r>
              <a:rPr lang="en-US" sz="1400" b="1" dirty="0" smtClean="0">
                <a:latin typeface="Times New Roman" pitchFamily="18" charset="0"/>
                <a:cs typeface="Times New Roman" pitchFamily="18" charset="0"/>
              </a:rPr>
              <a:t>10</a:t>
            </a:r>
            <a:r>
              <a:rPr lang="en-US" sz="1400" dirty="0" smtClean="0">
                <a:latin typeface="Times New Roman" pitchFamily="18" charset="0"/>
                <a:cs typeface="Times New Roman" pitchFamily="18" charset="0"/>
              </a:rPr>
              <a:t>(3): 519-538.</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[25] </a:t>
            </a:r>
            <a:r>
              <a:rPr lang="en-US" sz="1400" dirty="0" err="1" smtClean="0">
                <a:latin typeface="Times New Roman" pitchFamily="18" charset="0"/>
                <a:cs typeface="Times New Roman" pitchFamily="18" charset="0"/>
              </a:rPr>
              <a:t>Benzion</a:t>
            </a:r>
            <a:r>
              <a:rPr lang="en-US" sz="1400" dirty="0" smtClean="0">
                <a:latin typeface="Times New Roman" pitchFamily="18" charset="0"/>
                <a:cs typeface="Times New Roman" pitchFamily="18" charset="0"/>
              </a:rPr>
              <a:t> U, et al. . Decision-making and the newsvendor problem: an experimental study[J]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Journal of the Operational Research Society, 2008. </a:t>
            </a:r>
            <a:r>
              <a:rPr lang="en-US" sz="1400" b="1" dirty="0" smtClean="0">
                <a:latin typeface="Times New Roman" pitchFamily="18" charset="0"/>
                <a:cs typeface="Times New Roman" pitchFamily="18" charset="0"/>
              </a:rPr>
              <a:t>59</a:t>
            </a:r>
            <a:r>
              <a:rPr lang="en-US" sz="1400" dirty="0" smtClean="0">
                <a:latin typeface="Times New Roman" pitchFamily="18" charset="0"/>
                <a:cs typeface="Times New Roman" pitchFamily="18" charset="0"/>
              </a:rPr>
              <a:t>: 1281-1287.</a:t>
            </a:r>
            <a:endParaRPr lang="zh-CN" altLang="en-US" sz="1400" dirty="0" smtClean="0">
              <a:latin typeface="Times New Roman" pitchFamily="18" charset="0"/>
              <a:cs typeface="Times New Roman" pitchFamily="18" charset="0"/>
            </a:endParaRPr>
          </a:p>
          <a:p>
            <a:pPr>
              <a:buFont typeface="Wingdings 2" pitchFamily="18" charset="2"/>
              <a:buNone/>
              <a:defRPr/>
            </a:pP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625" y="223838"/>
            <a:ext cx="8229600" cy="704850"/>
          </a:xfrm>
        </p:spPr>
        <p:txBody>
          <a:bodyPr/>
          <a:lstStyle/>
          <a:p>
            <a:pPr>
              <a:defRPr/>
            </a:pPr>
            <a:r>
              <a:rPr lang="zh-CN" altLang="en-US" dirty="0" smtClean="0"/>
              <a:t>参考文献</a:t>
            </a:r>
            <a:endParaRPr lang="zh-CN" altLang="en-US" dirty="0"/>
          </a:p>
        </p:txBody>
      </p:sp>
      <p:sp>
        <p:nvSpPr>
          <p:cNvPr id="3" name="内容占位符 2"/>
          <p:cNvSpPr>
            <a:spLocks noGrp="1"/>
          </p:cNvSpPr>
          <p:nvPr>
            <p:ph idx="1"/>
          </p:nvPr>
        </p:nvSpPr>
        <p:spPr/>
        <p:txBody>
          <a:bodyPr>
            <a:normAutofit fontScale="92500" lnSpcReduction="20000"/>
          </a:bodyPr>
          <a:lstStyle/>
          <a:p>
            <a:pPr indent="0">
              <a:buFont typeface="Wingdings 2" charset="2"/>
              <a:buNone/>
            </a:pPr>
            <a:r>
              <a:rPr lang="en-US" altLang="zh-CN" sz="1400"/>
              <a:t>[26] Lurie N, Swaminathan J. Is timely information always better? The effect of feedback frequency on decision making q[J]</a:t>
            </a:r>
            <a:r>
              <a:rPr lang="en-US" altLang="zh-CN" sz="1400" i="1"/>
              <a:t>.</a:t>
            </a:r>
            <a:r>
              <a:rPr lang="en-US" altLang="zh-CN" sz="1400"/>
              <a:t> Organizational Behavior and Human Decision Processes, 2009. </a:t>
            </a:r>
            <a:r>
              <a:rPr lang="en-US" altLang="zh-CN" sz="1400" b="1"/>
              <a:t>108</a:t>
            </a:r>
            <a:r>
              <a:rPr lang="en-US" altLang="zh-CN" sz="1400"/>
              <a:t>(2): 315-329.</a:t>
            </a:r>
            <a:endParaRPr lang="zh-CN" altLang="en-US" sz="1400">
              <a:latin typeface="宋体" charset="-122"/>
            </a:endParaRPr>
          </a:p>
          <a:p>
            <a:pPr indent="0">
              <a:buFont typeface="Wingdings 2" charset="2"/>
              <a:buNone/>
            </a:pPr>
            <a:r>
              <a:rPr lang="en-US" altLang="zh-CN" sz="1400"/>
              <a:t>[27] Bostian A A, Holt C A, Smith A M. Newsvendor "Pull-to-Center" Effect: Adaptive Learning in a Laboratory Experiment[J]</a:t>
            </a:r>
            <a:r>
              <a:rPr lang="en-US" altLang="zh-CN" sz="1400" i="1"/>
              <a:t>.</a:t>
            </a:r>
            <a:r>
              <a:rPr lang="en-US" altLang="zh-CN" sz="1400"/>
              <a:t> MANUFACTURING SERVICE OPERATIONS MANAGEMENT, 2008. </a:t>
            </a:r>
            <a:r>
              <a:rPr lang="en-US" altLang="zh-CN" sz="1400" b="1"/>
              <a:t>10</a:t>
            </a:r>
            <a:r>
              <a:rPr lang="en-US" altLang="zh-CN" sz="1400"/>
              <a:t>(4): 590-608.</a:t>
            </a:r>
            <a:endParaRPr lang="zh-CN" altLang="en-US" sz="1400">
              <a:latin typeface="宋体" charset="-122"/>
            </a:endParaRPr>
          </a:p>
          <a:p>
            <a:pPr indent="0">
              <a:buFont typeface="Wingdings 2" charset="2"/>
              <a:buNone/>
            </a:pPr>
            <a:r>
              <a:rPr lang="en-US" altLang="zh-CN" sz="1400"/>
              <a:t>[28] Tversky A, Kahneman D. Advances in prospect theory: Cumulative representation of uncertainty[J]</a:t>
            </a:r>
            <a:r>
              <a:rPr lang="en-US" altLang="zh-CN" sz="1400" i="1"/>
              <a:t>.</a:t>
            </a:r>
            <a:r>
              <a:rPr lang="en-US" altLang="zh-CN" sz="1400"/>
              <a:t> Journal of Risk and Uncertainty, 1992. </a:t>
            </a:r>
            <a:r>
              <a:rPr lang="en-US" altLang="zh-CN" sz="1400" b="1"/>
              <a:t>5</a:t>
            </a:r>
            <a:r>
              <a:rPr lang="en-US" altLang="zh-CN" sz="1400"/>
              <a:t>(4): 297-323.</a:t>
            </a:r>
            <a:endParaRPr lang="zh-CN" altLang="en-US" sz="1400">
              <a:latin typeface="宋体" charset="-122"/>
            </a:endParaRPr>
          </a:p>
          <a:p>
            <a:pPr indent="0">
              <a:buFont typeface="Wingdings 2" charset="2"/>
              <a:buNone/>
            </a:pPr>
            <a:r>
              <a:rPr lang="en-US" altLang="zh-CN" sz="1400"/>
              <a:t>[29] Quiggin J. A theory of anticipated utility[J]</a:t>
            </a:r>
            <a:r>
              <a:rPr lang="en-US" altLang="zh-CN" sz="1400" i="1"/>
              <a:t>.</a:t>
            </a:r>
            <a:r>
              <a:rPr lang="en-US" altLang="zh-CN" sz="1400"/>
              <a:t> Journal of Economic Behavior &amp; Organization, 1982. </a:t>
            </a:r>
            <a:r>
              <a:rPr lang="en-US" altLang="zh-CN" sz="1400" b="1"/>
              <a:t>3</a:t>
            </a:r>
            <a:r>
              <a:rPr lang="en-US" altLang="zh-CN" sz="1400"/>
              <a:t>(4): 323-343.</a:t>
            </a:r>
            <a:endParaRPr lang="zh-CN" altLang="en-US" sz="1400">
              <a:latin typeface="宋体" charset="-122"/>
            </a:endParaRPr>
          </a:p>
          <a:p>
            <a:pPr indent="0">
              <a:buFont typeface="Wingdings 2" charset="2"/>
              <a:buNone/>
            </a:pPr>
            <a:r>
              <a:rPr lang="en-US" altLang="zh-CN" sz="1400"/>
              <a:t>[30] Schmidt U, Starmer C, Sugden R. Third-generation prospect theory[J]</a:t>
            </a:r>
            <a:r>
              <a:rPr lang="en-US" altLang="zh-CN" sz="1400" i="1"/>
              <a:t>.</a:t>
            </a:r>
            <a:r>
              <a:rPr lang="en-US" altLang="zh-CN" sz="1400"/>
              <a:t> Journal of Risk and Uncertainty, 2008. </a:t>
            </a:r>
            <a:r>
              <a:rPr lang="en-US" altLang="zh-CN" sz="1400" b="1"/>
              <a:t>36</a:t>
            </a:r>
            <a:r>
              <a:rPr lang="en-US" altLang="zh-CN" sz="1400"/>
              <a:t>(3): 203-223.</a:t>
            </a:r>
            <a:endParaRPr lang="zh-CN" altLang="en-US" sz="1400">
              <a:latin typeface="宋体" charset="-122"/>
            </a:endParaRPr>
          </a:p>
          <a:p>
            <a:pPr indent="0">
              <a:buFont typeface="Wingdings 2" charset="2"/>
              <a:buNone/>
            </a:pPr>
            <a:r>
              <a:rPr lang="en-US" altLang="zh-CN" sz="1400"/>
              <a:t>[31] wang x q. Decision bias in the newsvendor problem and supply chains [D]</a:t>
            </a:r>
            <a:r>
              <a:rPr lang="en-US" altLang="zh-CN" sz="1400" i="1"/>
              <a:t>.</a:t>
            </a:r>
            <a:r>
              <a:rPr lang="en-US" altLang="zh-CN" sz="1400"/>
              <a:t> Syracuse University, 2003.</a:t>
            </a:r>
            <a:endParaRPr lang="zh-CN" altLang="en-US" sz="1400">
              <a:latin typeface="宋体" charset="-122"/>
            </a:endParaRPr>
          </a:p>
          <a:p>
            <a:pPr indent="0">
              <a:buFont typeface="Wingdings 2" charset="2"/>
              <a:buNone/>
            </a:pPr>
            <a:r>
              <a:rPr lang="en-US" altLang="zh-CN" sz="1400"/>
              <a:t>[32] </a:t>
            </a:r>
            <a:r>
              <a:rPr lang="zh-CN" altLang="en-US" sz="1400">
                <a:latin typeface="宋体" charset="-122"/>
              </a:rPr>
              <a:t>邓天虎</a:t>
            </a:r>
            <a:r>
              <a:rPr lang="en-US" altLang="zh-CN" sz="1400"/>
              <a:t>, </a:t>
            </a:r>
            <a:r>
              <a:rPr lang="zh-CN" altLang="en-US" sz="1400">
                <a:latin typeface="宋体" charset="-122"/>
              </a:rPr>
              <a:t>黄四民</a:t>
            </a:r>
            <a:r>
              <a:rPr lang="en-US" altLang="zh-CN" sz="1400"/>
              <a:t>. </a:t>
            </a:r>
            <a:r>
              <a:rPr lang="zh-CN" altLang="en-US" sz="1400">
                <a:latin typeface="宋体" charset="-122"/>
              </a:rPr>
              <a:t>基于预期理论的报童模型及敏感性分析</a:t>
            </a:r>
            <a:r>
              <a:rPr lang="en-US" altLang="zh-CN" sz="1400"/>
              <a:t>[J]</a:t>
            </a:r>
            <a:r>
              <a:rPr lang="en-US" altLang="zh-CN" sz="1400" i="1"/>
              <a:t>.</a:t>
            </a:r>
            <a:r>
              <a:rPr lang="en-US" altLang="zh-CN" sz="1400"/>
              <a:t> </a:t>
            </a:r>
            <a:r>
              <a:rPr lang="zh-CN" altLang="en-US" sz="1400">
                <a:latin typeface="宋体" charset="-122"/>
              </a:rPr>
              <a:t>管理评论</a:t>
            </a:r>
            <a:r>
              <a:rPr lang="en-US" altLang="zh-CN" sz="1400"/>
              <a:t>, 2009. </a:t>
            </a:r>
            <a:r>
              <a:rPr lang="en-US" altLang="zh-CN" sz="1400" b="1"/>
              <a:t>21</a:t>
            </a:r>
            <a:r>
              <a:rPr lang="en-US" altLang="zh-CN" sz="1400"/>
              <a:t>(6): 108-112.</a:t>
            </a:r>
            <a:endParaRPr lang="zh-CN" altLang="en-US" sz="1400">
              <a:latin typeface="宋体"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625" y="223838"/>
            <a:ext cx="8229600" cy="704850"/>
          </a:xfrm>
        </p:spPr>
        <p:txBody>
          <a:bodyPr/>
          <a:lstStyle/>
          <a:p>
            <a:pPr>
              <a:defRPr/>
            </a:pPr>
            <a:r>
              <a:rPr lang="zh-CN" altLang="en-US" dirty="0" smtClean="0"/>
              <a:t>参考文献</a:t>
            </a:r>
            <a:endParaRPr lang="zh-CN" altLang="en-US" dirty="0"/>
          </a:p>
        </p:txBody>
      </p:sp>
      <p:sp>
        <p:nvSpPr>
          <p:cNvPr id="3" name="内容占位符 2"/>
          <p:cNvSpPr>
            <a:spLocks noGrp="1"/>
          </p:cNvSpPr>
          <p:nvPr>
            <p:ph idx="1"/>
          </p:nvPr>
        </p:nvSpPr>
        <p:spPr/>
        <p:txBody>
          <a:bodyPr>
            <a:normAutofit fontScale="85000" lnSpcReduction="10000"/>
          </a:bodyPr>
          <a:lstStyle/>
          <a:p>
            <a:pPr indent="0">
              <a:buFont typeface="Wingdings 2" charset="2"/>
              <a:buNone/>
            </a:pPr>
            <a:r>
              <a:rPr lang="en-US" altLang="zh-CN" sz="1400"/>
              <a:t>[33] </a:t>
            </a:r>
            <a:r>
              <a:rPr lang="zh-CN" altLang="en-US" sz="1400">
                <a:latin typeface="宋体" charset="-122"/>
              </a:rPr>
              <a:t>邓天虎；黄四民</a:t>
            </a:r>
            <a:r>
              <a:rPr lang="en-US" altLang="zh-CN" sz="1400"/>
              <a:t>. </a:t>
            </a:r>
            <a:r>
              <a:rPr lang="zh-CN" altLang="en-US" sz="1400">
                <a:latin typeface="宋体" charset="-122"/>
              </a:rPr>
              <a:t>基于预期理论的报童模型及敏感性分析</a:t>
            </a:r>
            <a:r>
              <a:rPr lang="en-US" altLang="zh-CN" sz="1400"/>
              <a:t>[J]</a:t>
            </a:r>
            <a:r>
              <a:rPr lang="en-US" altLang="zh-CN" sz="1400" i="1"/>
              <a:t>.</a:t>
            </a:r>
            <a:r>
              <a:rPr lang="en-US" altLang="zh-CN" sz="1400"/>
              <a:t> </a:t>
            </a:r>
            <a:r>
              <a:rPr lang="zh-CN" altLang="en-US" sz="1400">
                <a:latin typeface="宋体" charset="-122"/>
              </a:rPr>
              <a:t>管理评论</a:t>
            </a:r>
            <a:r>
              <a:rPr lang="en-US" altLang="zh-CN" sz="1400"/>
              <a:t>, 2009. </a:t>
            </a:r>
            <a:r>
              <a:rPr lang="en-US" altLang="zh-CN" sz="1400" b="1"/>
              <a:t>21</a:t>
            </a:r>
            <a:r>
              <a:rPr lang="en-US" altLang="zh-CN" sz="1400"/>
              <a:t>.</a:t>
            </a:r>
            <a:endParaRPr lang="zh-CN" altLang="en-US" sz="1400">
              <a:latin typeface="宋体" charset="-122"/>
            </a:endParaRPr>
          </a:p>
          <a:p>
            <a:pPr indent="0">
              <a:buFont typeface="Wingdings 2" charset="2"/>
              <a:buNone/>
            </a:pPr>
            <a:r>
              <a:rPr lang="en-US" altLang="zh-CN" sz="1400">
                <a:latin typeface="Times New Roman" charset="0"/>
              </a:rPr>
              <a:t>[34] </a:t>
            </a:r>
            <a:r>
              <a:rPr lang="zh-CN" altLang="en-US" sz="1400">
                <a:latin typeface="Times New Roman" charset="0"/>
              </a:rPr>
              <a:t>彭民</a:t>
            </a:r>
            <a:r>
              <a:rPr lang="en-US" altLang="zh-CN" sz="1400">
                <a:latin typeface="Times New Roman" charset="0"/>
              </a:rPr>
              <a:t>. </a:t>
            </a:r>
            <a:r>
              <a:rPr lang="zh-CN" altLang="en-US" sz="1400">
                <a:latin typeface="Times New Roman" charset="0"/>
              </a:rPr>
              <a:t>考虑决策者决策偏好与心理预期的订货问题研究</a:t>
            </a:r>
            <a:r>
              <a:rPr lang="en-US" altLang="zh-CN" sz="1400">
                <a:latin typeface="Times New Roman" charset="0"/>
              </a:rPr>
              <a:t>[J]</a:t>
            </a:r>
            <a:r>
              <a:rPr lang="en-US" altLang="zh-CN" sz="1400" i="1">
                <a:latin typeface="Times New Roman" charset="0"/>
              </a:rPr>
              <a:t>.</a:t>
            </a:r>
            <a:r>
              <a:rPr lang="en-US" altLang="zh-CN" sz="1400">
                <a:latin typeface="Times New Roman" charset="0"/>
              </a:rPr>
              <a:t> 2008.</a:t>
            </a:r>
            <a:endParaRPr lang="zh-CN" altLang="en-US" sz="1400">
              <a:latin typeface="Times New Roman" charset="0"/>
            </a:endParaRPr>
          </a:p>
          <a:p>
            <a:pPr indent="0">
              <a:buFont typeface="Wingdings 2" charset="2"/>
              <a:buNone/>
            </a:pPr>
            <a:r>
              <a:rPr lang="en-US" altLang="zh-CN" sz="1400">
                <a:latin typeface="Times New Roman" charset="0"/>
              </a:rPr>
              <a:t>[35] Brown D R. Stimulus-similarity and the anchoring of subjective scales[J]</a:t>
            </a:r>
            <a:r>
              <a:rPr lang="en-US" altLang="zh-CN" sz="1400" i="1">
                <a:latin typeface="Times New Roman" charset="0"/>
              </a:rPr>
              <a:t>.</a:t>
            </a:r>
            <a:r>
              <a:rPr lang="en-US" altLang="zh-CN" sz="1400">
                <a:latin typeface="Times New Roman" charset="0"/>
              </a:rPr>
              <a:t> The American Journal of Psychology, 1953. </a:t>
            </a:r>
            <a:r>
              <a:rPr lang="en-US" altLang="zh-CN" sz="1400" b="1">
                <a:latin typeface="Times New Roman" charset="0"/>
              </a:rPr>
              <a:t>66</a:t>
            </a:r>
            <a:r>
              <a:rPr lang="en-US" altLang="zh-CN" sz="1400">
                <a:latin typeface="Times New Roman" charset="0"/>
              </a:rPr>
              <a:t>(2): 199-214.</a:t>
            </a:r>
            <a:endParaRPr lang="zh-CN" altLang="en-US" sz="1400">
              <a:latin typeface="Times New Roman" charset="0"/>
            </a:endParaRPr>
          </a:p>
          <a:p>
            <a:pPr indent="0">
              <a:buFont typeface="Wingdings 2" charset="2"/>
              <a:buNone/>
            </a:pPr>
            <a:r>
              <a:rPr lang="en-US" altLang="zh-CN" sz="1400">
                <a:latin typeface="Times New Roman" charset="0"/>
              </a:rPr>
              <a:t>[36] Thaler R. Mental accounting and consumer choice[J]</a:t>
            </a:r>
            <a:r>
              <a:rPr lang="en-US" altLang="zh-CN" sz="1400" i="1">
                <a:latin typeface="Times New Roman" charset="0"/>
              </a:rPr>
              <a:t>.</a:t>
            </a:r>
            <a:r>
              <a:rPr lang="en-US" altLang="zh-CN" sz="1400">
                <a:latin typeface="Times New Roman" charset="0"/>
              </a:rPr>
              <a:t> Marketing science, 1985. </a:t>
            </a:r>
            <a:r>
              <a:rPr lang="en-US" altLang="zh-CN" sz="1400" b="1">
                <a:latin typeface="Times New Roman" charset="0"/>
              </a:rPr>
              <a:t>4</a:t>
            </a:r>
            <a:r>
              <a:rPr lang="en-US" altLang="zh-CN" sz="1400">
                <a:latin typeface="Times New Roman" charset="0"/>
              </a:rPr>
              <a:t>(3): 199-214.</a:t>
            </a:r>
            <a:endParaRPr lang="zh-CN" altLang="en-US" sz="1400">
              <a:latin typeface="Times New Roman" charset="0"/>
            </a:endParaRPr>
          </a:p>
          <a:p>
            <a:pPr indent="0">
              <a:buFont typeface="Wingdings 2" charset="2"/>
              <a:buNone/>
            </a:pPr>
            <a:r>
              <a:rPr lang="en-US" altLang="zh-CN" sz="1400">
                <a:latin typeface="Times New Roman" charset="0"/>
              </a:rPr>
              <a:t>[37] K szegi B, Rabin M. A Model of Reference-Dependent Preferences*[J]</a:t>
            </a:r>
            <a:r>
              <a:rPr lang="en-US" altLang="zh-CN" sz="1400" i="1">
                <a:latin typeface="Times New Roman" charset="0"/>
              </a:rPr>
              <a:t>.</a:t>
            </a:r>
            <a:r>
              <a:rPr lang="en-US" altLang="zh-CN" sz="1400">
                <a:latin typeface="Times New Roman" charset="0"/>
              </a:rPr>
              <a:t> The Quarterly Journal of Economics, 2006. </a:t>
            </a:r>
            <a:r>
              <a:rPr lang="en-US" altLang="zh-CN" sz="1400" b="1">
                <a:latin typeface="Times New Roman" charset="0"/>
              </a:rPr>
              <a:t>121</a:t>
            </a:r>
            <a:r>
              <a:rPr lang="en-US" altLang="zh-CN" sz="1400">
                <a:latin typeface="Times New Roman" charset="0"/>
              </a:rPr>
              <a:t>(4): 1133-1165.</a:t>
            </a:r>
            <a:endParaRPr lang="zh-CN" altLang="en-US" sz="1400">
              <a:latin typeface="Times New Roman" charset="0"/>
            </a:endParaRPr>
          </a:p>
          <a:p>
            <a:pPr indent="0">
              <a:buFont typeface="Wingdings 2" charset="2"/>
              <a:buNone/>
            </a:pPr>
            <a:r>
              <a:rPr lang="en-US" altLang="zh-CN" sz="1400">
                <a:latin typeface="Times New Roman" charset="0"/>
              </a:rPr>
              <a:t>[38] Abeler J, et al. . Reference points and effort provision[J]</a:t>
            </a:r>
            <a:r>
              <a:rPr lang="en-US" altLang="zh-CN" sz="1400" i="1">
                <a:latin typeface="Times New Roman" charset="0"/>
              </a:rPr>
              <a:t>.</a:t>
            </a:r>
            <a:r>
              <a:rPr lang="en-US" altLang="zh-CN" sz="1400">
                <a:latin typeface="Times New Roman" charset="0"/>
              </a:rPr>
              <a:t> Institute for the Study of Labor (IZA); Swarthmore College, 2009.</a:t>
            </a:r>
            <a:endParaRPr lang="zh-CN" altLang="en-US" sz="1400">
              <a:latin typeface="Times New Roman" charset="0"/>
            </a:endParaRPr>
          </a:p>
          <a:p>
            <a:pPr indent="0">
              <a:buFont typeface="Wingdings 2" charset="2"/>
              <a:buNone/>
            </a:pPr>
            <a:r>
              <a:rPr lang="en-US" altLang="zh-CN" sz="1400">
                <a:latin typeface="Times New Roman" charset="0"/>
              </a:rPr>
              <a:t>[39] Heath C, Larrick R P, Wu G. Goals as reference points[J]</a:t>
            </a:r>
            <a:r>
              <a:rPr lang="en-US" altLang="zh-CN" sz="1400" i="1">
                <a:latin typeface="Times New Roman" charset="0"/>
              </a:rPr>
              <a:t>.</a:t>
            </a:r>
            <a:r>
              <a:rPr lang="en-US" altLang="zh-CN" sz="1400">
                <a:latin typeface="Times New Roman" charset="0"/>
              </a:rPr>
              <a:t> Cognitive Psychology, 1999. </a:t>
            </a:r>
            <a:r>
              <a:rPr lang="en-US" altLang="zh-CN" sz="1400" b="1">
                <a:latin typeface="Times New Roman" charset="0"/>
              </a:rPr>
              <a:t>38</a:t>
            </a:r>
            <a:r>
              <a:rPr lang="en-US" altLang="zh-CN" sz="1400">
                <a:latin typeface="Times New Roman" charset="0"/>
              </a:rPr>
              <a:t>(1): 79-109.</a:t>
            </a:r>
            <a:endParaRPr lang="zh-CN" altLang="en-US" sz="1400">
              <a:latin typeface="Times New Roman" charset="0"/>
            </a:endParaRPr>
          </a:p>
          <a:p>
            <a:pPr indent="0">
              <a:buFont typeface="Wingdings 2" charset="2"/>
              <a:buNone/>
            </a:pPr>
            <a:r>
              <a:rPr lang="en-US" altLang="zh-CN" sz="1400">
                <a:latin typeface="Times New Roman" charset="0"/>
              </a:rPr>
              <a:t>[40] March J G, Shapira Z. Variable risk preferences and the focus of attention[J]</a:t>
            </a:r>
            <a:r>
              <a:rPr lang="en-US" altLang="zh-CN" sz="1400" i="1">
                <a:latin typeface="Times New Roman" charset="0"/>
              </a:rPr>
              <a:t>.</a:t>
            </a:r>
            <a:r>
              <a:rPr lang="en-US" altLang="zh-CN" sz="1400">
                <a:latin typeface="Times New Roman" charset="0"/>
              </a:rPr>
              <a:t> Psychological Review, 1992. </a:t>
            </a:r>
            <a:r>
              <a:rPr lang="en-US" altLang="zh-CN" sz="1400" b="1">
                <a:latin typeface="Times New Roman" charset="0"/>
              </a:rPr>
              <a:t>99</a:t>
            </a:r>
            <a:r>
              <a:rPr lang="en-US" altLang="zh-CN" sz="1400">
                <a:latin typeface="Times New Roman" charset="0"/>
              </a:rPr>
              <a:t>(1): 172-183.</a:t>
            </a:r>
            <a:endParaRPr lang="zh-CN" altLang="en-US" sz="1400">
              <a:latin typeface="Times New Roman" charset="0"/>
            </a:endParaRPr>
          </a:p>
          <a:p>
            <a:pPr indent="0">
              <a:buFont typeface="Wingdings 2" charset="2"/>
              <a:buNone/>
            </a:pPr>
            <a:r>
              <a:rPr lang="en-US" altLang="zh-CN" sz="1400">
                <a:latin typeface="Times New Roman" charset="0"/>
              </a:rPr>
              <a:t>[41] Lopes L L, Oden G C. The role of aspiration level in risky choice: A comparison of cumulative prospect theory and SP/A theory[J]</a:t>
            </a:r>
            <a:r>
              <a:rPr lang="en-US" altLang="zh-CN" sz="1400" i="1">
                <a:latin typeface="Times New Roman" charset="0"/>
              </a:rPr>
              <a:t>.</a:t>
            </a:r>
            <a:r>
              <a:rPr lang="en-US" altLang="zh-CN" sz="1400">
                <a:latin typeface="Times New Roman" charset="0"/>
              </a:rPr>
              <a:t> Journal of mathematical psychology, 1999. </a:t>
            </a:r>
            <a:r>
              <a:rPr lang="en-US" altLang="zh-CN" sz="1400" b="1">
                <a:latin typeface="Times New Roman" charset="0"/>
              </a:rPr>
              <a:t>43</a:t>
            </a:r>
            <a:r>
              <a:rPr lang="en-US" altLang="zh-CN" sz="1400">
                <a:latin typeface="Times New Roman" charset="0"/>
              </a:rPr>
              <a:t>(2): 286-313.</a:t>
            </a:r>
            <a:endParaRPr lang="zh-CN" altLang="en-US" sz="1400">
              <a:latin typeface="Times New Roman"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625" y="223838"/>
            <a:ext cx="8229600" cy="633412"/>
          </a:xfrm>
        </p:spPr>
        <p:txBody>
          <a:bodyPr/>
          <a:lstStyle/>
          <a:p>
            <a:pPr>
              <a:defRPr/>
            </a:pPr>
            <a:r>
              <a:rPr lang="zh-CN" altLang="en-US" dirty="0" smtClean="0"/>
              <a:t>参考文献</a:t>
            </a:r>
            <a:endParaRPr lang="zh-CN" altLang="en-US" dirty="0"/>
          </a:p>
        </p:txBody>
      </p:sp>
      <p:sp>
        <p:nvSpPr>
          <p:cNvPr id="3" name="内容占位符 2"/>
          <p:cNvSpPr>
            <a:spLocks noGrp="1"/>
          </p:cNvSpPr>
          <p:nvPr>
            <p:ph idx="1"/>
          </p:nvPr>
        </p:nvSpPr>
        <p:spPr/>
        <p:txBody>
          <a:bodyPr>
            <a:normAutofit lnSpcReduction="10000"/>
          </a:bodyPr>
          <a:lstStyle/>
          <a:p>
            <a:pPr indent="0">
              <a:buFont typeface="Wingdings 2" pitchFamily="18" charset="2"/>
              <a:buNone/>
              <a:defRPr/>
            </a:pPr>
            <a:r>
              <a:rPr lang="en-US" sz="1400" dirty="0" smtClean="0">
                <a:latin typeface="Times New Roman" pitchFamily="18" charset="0"/>
                <a:cs typeface="Times New Roman" pitchFamily="18" charset="0"/>
              </a:rPr>
              <a:t>[42] March J G. Variable risk preferences and adaptive aspirations[J]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Journal of Economic Behavior &amp; Organization, 1988. </a:t>
            </a:r>
            <a:r>
              <a:rPr lang="en-US" sz="1400" b="1" dirty="0" smtClean="0">
                <a:latin typeface="Times New Roman" pitchFamily="18" charset="0"/>
                <a:cs typeface="Times New Roman" pitchFamily="18" charset="0"/>
              </a:rPr>
              <a:t>9</a:t>
            </a:r>
            <a:r>
              <a:rPr lang="en-US" sz="1400" dirty="0" smtClean="0">
                <a:latin typeface="Times New Roman" pitchFamily="18" charset="0"/>
                <a:cs typeface="Times New Roman" pitchFamily="18" charset="0"/>
              </a:rPr>
              <a:t>(1): 5-24.</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[43] Olson J M, </a:t>
            </a:r>
            <a:r>
              <a:rPr lang="en-US" sz="1400" dirty="0" err="1" smtClean="0">
                <a:latin typeface="Times New Roman" pitchFamily="18" charset="0"/>
                <a:cs typeface="Times New Roman" pitchFamily="18" charset="0"/>
              </a:rPr>
              <a:t>Roese</a:t>
            </a:r>
            <a:r>
              <a:rPr lang="en-US" sz="1400" dirty="0" smtClean="0">
                <a:latin typeface="Times New Roman" pitchFamily="18" charset="0"/>
                <a:cs typeface="Times New Roman" pitchFamily="18" charset="0"/>
              </a:rPr>
              <a:t> N J, </a:t>
            </a:r>
            <a:r>
              <a:rPr lang="en-US" sz="1400" dirty="0" err="1" smtClean="0">
                <a:latin typeface="Times New Roman" pitchFamily="18" charset="0"/>
                <a:cs typeface="Times New Roman" pitchFamily="18" charset="0"/>
              </a:rPr>
              <a:t>Zanna</a:t>
            </a:r>
            <a:r>
              <a:rPr lang="en-US" sz="1400" dirty="0" smtClean="0">
                <a:latin typeface="Times New Roman" pitchFamily="18" charset="0"/>
                <a:cs typeface="Times New Roman" pitchFamily="18" charset="0"/>
              </a:rPr>
              <a:t> M P. Expectancies[J]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1996.</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[44] Tryon W W. Expectation[J]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Encyclopedia of Human Behavior, 1994. </a:t>
            </a:r>
            <a:r>
              <a:rPr lang="en-US" sz="1400" b="1" dirty="0" smtClean="0">
                <a:latin typeface="Times New Roman" pitchFamily="18" charset="0"/>
                <a:cs typeface="Times New Roman" pitchFamily="18" charset="0"/>
              </a:rPr>
              <a:t>2</a:t>
            </a:r>
            <a:r>
              <a:rPr lang="en-US" sz="1400" dirty="0" smtClean="0">
                <a:latin typeface="Times New Roman" pitchFamily="18" charset="0"/>
                <a:cs typeface="Times New Roman" pitchFamily="18" charset="0"/>
              </a:rPr>
              <a:t>: 313-319.</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[45] </a:t>
            </a:r>
            <a:r>
              <a:rPr lang="en-US" sz="1400" dirty="0" err="1" smtClean="0">
                <a:latin typeface="Times New Roman" pitchFamily="18" charset="0"/>
                <a:cs typeface="Times New Roman" pitchFamily="18" charset="0"/>
              </a:rPr>
              <a:t>Ord¨nez</a:t>
            </a:r>
            <a:r>
              <a:rPr lang="en-US" sz="1400" dirty="0" smtClean="0">
                <a:latin typeface="Times New Roman" pitchFamily="18" charset="0"/>
                <a:cs typeface="Times New Roman" pitchFamily="18" charset="0"/>
              </a:rPr>
              <a:t> L D, Connolly T, </a:t>
            </a:r>
            <a:r>
              <a:rPr lang="en-US" sz="1400" dirty="0" err="1" smtClean="0">
                <a:latin typeface="Times New Roman" pitchFamily="18" charset="0"/>
                <a:cs typeface="Times New Roman" pitchFamily="18" charset="0"/>
              </a:rPr>
              <a:t>Coughlan</a:t>
            </a:r>
            <a:r>
              <a:rPr lang="en-US" sz="1400" dirty="0" smtClean="0">
                <a:latin typeface="Times New Roman" pitchFamily="18" charset="0"/>
                <a:cs typeface="Times New Roman" pitchFamily="18" charset="0"/>
              </a:rPr>
              <a:t> R. Multiple reference points in satisfaction and fairness assessment[J]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Journal of Behavioral Decision Making, 2000. </a:t>
            </a:r>
            <a:r>
              <a:rPr lang="en-US" sz="1400" b="1" dirty="0" smtClean="0">
                <a:latin typeface="Times New Roman" pitchFamily="18" charset="0"/>
                <a:cs typeface="Times New Roman" pitchFamily="18" charset="0"/>
              </a:rPr>
              <a:t>13</a:t>
            </a:r>
            <a:r>
              <a:rPr lang="en-US" sz="1400" dirty="0" smtClean="0">
                <a:latin typeface="Times New Roman" pitchFamily="18" charset="0"/>
                <a:cs typeface="Times New Roman" pitchFamily="18" charset="0"/>
              </a:rPr>
              <a:t>(3): 329-344.</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[46] Sullivan K, Kida T. The Effect of Multiple Reference Points and Prior Gains and Losses on </a:t>
            </a:r>
            <a:r>
              <a:rPr lang="en-US" sz="1400" dirty="0" err="1" smtClean="0">
                <a:latin typeface="Times New Roman" pitchFamily="18" charset="0"/>
                <a:cs typeface="Times New Roman" pitchFamily="18" charset="0"/>
              </a:rPr>
              <a:t>Managers¡ä</a:t>
            </a:r>
            <a:r>
              <a:rPr lang="en-US" sz="1400" dirty="0" smtClean="0">
                <a:latin typeface="Times New Roman" pitchFamily="18" charset="0"/>
                <a:cs typeface="Times New Roman" pitchFamily="18" charset="0"/>
              </a:rPr>
              <a:t> Risky Decision Making[J]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Organizational Behavior and Human Decision Processes, 1995. </a:t>
            </a:r>
            <a:r>
              <a:rPr lang="en-US" sz="1400" b="1" dirty="0" smtClean="0">
                <a:latin typeface="Times New Roman" pitchFamily="18" charset="0"/>
                <a:cs typeface="Times New Roman" pitchFamily="18" charset="0"/>
              </a:rPr>
              <a:t>64</a:t>
            </a:r>
            <a:r>
              <a:rPr lang="en-US" sz="1400" dirty="0" smtClean="0">
                <a:latin typeface="Times New Roman" pitchFamily="18" charset="0"/>
                <a:cs typeface="Times New Roman" pitchFamily="18" charset="0"/>
              </a:rPr>
              <a:t>(1): 76-83.</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[47] Wang X T, Johnson J G. Tri-reference point theory of risky choice[J]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2009.</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[48] Koop G J, Johnson J G. The use of multiple reference points in risky decision making[J]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Journal of Behavioral Decision Making, 2010</a:t>
            </a:r>
            <a:endParaRPr lang="zh-CN" altLang="en-US" sz="1400" dirty="0" smtClean="0">
              <a:latin typeface="Times New Roman" pitchFamily="18" charset="0"/>
              <a:cs typeface="Times New Roman" pitchFamily="18" charset="0"/>
            </a:endParaRPr>
          </a:p>
          <a:p>
            <a:pPr>
              <a:buFont typeface="Wingdings 2" pitchFamily="18" charset="2"/>
              <a:buNone/>
              <a:defRPr/>
            </a:pPr>
            <a:endParaRPr lang="zh-CN" alt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899593" y="1357313"/>
            <a:ext cx="7376046" cy="4247317"/>
          </a:xfrm>
          <a:prstGeom prst="rect">
            <a:avLst/>
          </a:prstGeom>
          <a:noFill/>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buFont typeface="Arial" charset="0"/>
              <a:buChar char="•"/>
            </a:pPr>
            <a:r>
              <a:rPr lang="zh-CN" altLang="zh-CN" dirty="0"/>
              <a:t>近年来，软件行业发展非常迅速，地位日趋重要，在很多发达国家，软件产业已经超过钢铁、汽车和石油化工等传统产业成为国民经济的</a:t>
            </a:r>
            <a:r>
              <a:rPr lang="zh-CN" altLang="zh-CN" dirty="0" smtClean="0"/>
              <a:t>支柱</a:t>
            </a:r>
            <a:r>
              <a:rPr lang="zh-CN" altLang="en-US" dirty="0" smtClean="0"/>
              <a:t>。</a:t>
            </a:r>
            <a:r>
              <a:rPr lang="zh-CN" altLang="zh-CN" dirty="0" smtClean="0">
                <a:effectLst/>
              </a:rPr>
              <a:t> </a:t>
            </a:r>
            <a:endParaRPr lang="en-US" altLang="zh-CN" dirty="0">
              <a:latin typeface="宋体" charset="-122"/>
            </a:endParaRPr>
          </a:p>
          <a:p>
            <a:pPr eaLnBrk="1" hangingPunct="1">
              <a:lnSpc>
                <a:spcPct val="150000"/>
              </a:lnSpc>
              <a:buFont typeface="Arial" charset="0"/>
              <a:buChar char="•"/>
            </a:pPr>
            <a:r>
              <a:rPr lang="zh-CN" altLang="en-US" dirty="0"/>
              <a:t>软件产业</a:t>
            </a:r>
            <a:r>
              <a:rPr lang="zh-CN" altLang="en-US" dirty="0" smtClean="0"/>
              <a:t>作为我国的</a:t>
            </a:r>
            <a:r>
              <a:rPr lang="zh-CN" altLang="en-US" dirty="0"/>
              <a:t>基础性、战略性产业，在促进国民经济和社会发展信息化中具有重要的地位和作用</a:t>
            </a:r>
            <a:r>
              <a:rPr lang="zh-CN" altLang="en-US" dirty="0" smtClean="0"/>
              <a:t>。</a:t>
            </a:r>
            <a:endParaRPr lang="en-US" altLang="zh-CN" dirty="0" smtClean="0"/>
          </a:p>
          <a:p>
            <a:pPr eaLnBrk="1" hangingPunct="1">
              <a:lnSpc>
                <a:spcPct val="150000"/>
              </a:lnSpc>
              <a:buFont typeface="Arial" charset="0"/>
              <a:buChar char="•"/>
            </a:pPr>
            <a:r>
              <a:rPr lang="zh-CN" altLang="zh-CN" dirty="0" smtClean="0"/>
              <a:t>软件属于知识密集型产业，企业是否能够快速</a:t>
            </a:r>
            <a:r>
              <a:rPr lang="zh-CN" altLang="en-US" dirty="0" smtClean="0"/>
              <a:t>发展</a:t>
            </a:r>
            <a:r>
              <a:rPr lang="zh-CN" altLang="zh-CN" dirty="0" smtClean="0"/>
              <a:t>，关键取决于</a:t>
            </a:r>
            <a:r>
              <a:rPr lang="zh-CN" altLang="en-US" dirty="0" smtClean="0"/>
              <a:t>其核心的研发部门是否高效</a:t>
            </a:r>
            <a:r>
              <a:rPr lang="zh-CN" altLang="zh-CN" dirty="0" smtClean="0"/>
              <a:t>。</a:t>
            </a:r>
            <a:r>
              <a:rPr lang="zh-CN" altLang="en-US" dirty="0" smtClean="0"/>
              <a:t>好的</a:t>
            </a:r>
            <a:r>
              <a:rPr lang="zh-CN" altLang="zh-CN" dirty="0" smtClean="0"/>
              <a:t>绩效管理</a:t>
            </a:r>
            <a:r>
              <a:rPr lang="zh-CN" altLang="en-US" dirty="0" smtClean="0"/>
              <a:t>可以帮助企业</a:t>
            </a:r>
            <a:r>
              <a:rPr lang="zh-CN" altLang="zh-CN" dirty="0" smtClean="0"/>
              <a:t>增强</a:t>
            </a:r>
            <a:r>
              <a:rPr lang="zh-CN" altLang="zh-CN" dirty="0"/>
              <a:t>组织的运行效率、提高员工的职业技能、推动组织的良性发展，激发其工作热情，确保工作的高效</a:t>
            </a:r>
            <a:r>
              <a:rPr lang="zh-CN" altLang="zh-CN" dirty="0" smtClean="0"/>
              <a:t>运行</a:t>
            </a:r>
            <a:r>
              <a:rPr lang="zh-CN" altLang="en-US" dirty="0" smtClean="0"/>
              <a:t>。因此，研发部门的绩效管理体系对软件企业来说至关重要。</a:t>
            </a:r>
            <a:endParaRPr lang="en-US" altLang="zh-CN" dirty="0">
              <a:latin typeface="宋体" charset="-122"/>
            </a:endParaRPr>
          </a:p>
          <a:p>
            <a:pPr eaLnBrk="1" hangingPunct="1">
              <a:lnSpc>
                <a:spcPct val="150000"/>
              </a:lnSpc>
            </a:pPr>
            <a:endParaRPr lang="zh-CN" altLang="en-US" dirty="0">
              <a:latin typeface="宋体" charset="-122"/>
            </a:endParaRPr>
          </a:p>
        </p:txBody>
      </p:sp>
      <p:sp>
        <p:nvSpPr>
          <p:cNvPr id="21" name="标题 1"/>
          <p:cNvSpPr>
            <a:spLocks noGrp="1"/>
          </p:cNvSpPr>
          <p:nvPr>
            <p:ph type="title"/>
          </p:nvPr>
        </p:nvSpPr>
        <p:spPr>
          <a:xfrm>
            <a:off x="428625" y="214313"/>
            <a:ext cx="8229600" cy="785812"/>
          </a:xfrm>
        </p:spPr>
        <p:txBody>
          <a:bodyPr/>
          <a:lstStyle/>
          <a:p>
            <a:pPr eaLnBrk="1" hangingPunct="1"/>
            <a:r>
              <a:rPr lang="zh-CN" altLang="en-US" dirty="0">
                <a:latin typeface="楷体_GB2312" charset="0"/>
              </a:rPr>
              <a:t>选题背景</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899593" y="1357313"/>
            <a:ext cx="7376046" cy="1338828"/>
          </a:xfrm>
          <a:prstGeom prst="rect">
            <a:avLst/>
          </a:prstGeom>
          <a:noFill/>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buFont typeface="Arial" charset="0"/>
              <a:buChar char="•"/>
            </a:pPr>
            <a:r>
              <a:rPr lang="en-US" altLang="zh-CN" dirty="0" smtClean="0"/>
              <a:t>M</a:t>
            </a:r>
            <a:r>
              <a:rPr lang="zh-CN" altLang="en-US" dirty="0" smtClean="0"/>
              <a:t> </a:t>
            </a:r>
            <a:r>
              <a:rPr lang="zh-CN" altLang="zh-CN" dirty="0" smtClean="0"/>
              <a:t>软件</a:t>
            </a:r>
            <a:r>
              <a:rPr lang="zh-CN" altLang="zh-CN" dirty="0"/>
              <a:t>公司</a:t>
            </a:r>
            <a:r>
              <a:rPr lang="zh-CN" altLang="zh-CN" dirty="0" smtClean="0"/>
              <a:t>目前</a:t>
            </a:r>
            <a:r>
              <a:rPr lang="zh-CN" altLang="en-US" dirty="0" smtClean="0"/>
              <a:t>在业务上正处于迅速发展时期，但其研发部门目前正举步维艰，效率低下，而这些问题几乎都和部门当前落后的绩效管理体系有关，重新设计</a:t>
            </a:r>
            <a:r>
              <a:rPr lang="en-US" altLang="zh-CN" dirty="0" smtClean="0"/>
              <a:t>M</a:t>
            </a:r>
            <a:r>
              <a:rPr lang="zh-CN" altLang="en-US" dirty="0" smtClean="0"/>
              <a:t>软件公司研发部门的绩效管理体系已是迫在眉睫</a:t>
            </a:r>
            <a:endParaRPr lang="en-US" altLang="zh-CN" dirty="0" smtClean="0"/>
          </a:p>
        </p:txBody>
      </p:sp>
      <p:sp>
        <p:nvSpPr>
          <p:cNvPr id="21" name="标题 1"/>
          <p:cNvSpPr>
            <a:spLocks noGrp="1"/>
          </p:cNvSpPr>
          <p:nvPr>
            <p:ph type="title"/>
          </p:nvPr>
        </p:nvSpPr>
        <p:spPr>
          <a:xfrm>
            <a:off x="428625" y="214313"/>
            <a:ext cx="8229600" cy="785812"/>
          </a:xfrm>
        </p:spPr>
        <p:txBody>
          <a:bodyPr/>
          <a:lstStyle/>
          <a:p>
            <a:pPr eaLnBrk="1" hangingPunct="1"/>
            <a:r>
              <a:rPr lang="zh-CN" altLang="en-US">
                <a:latin typeface="楷体_GB2312" charset="0"/>
              </a:rPr>
              <a:t>选题背景</a:t>
            </a:r>
          </a:p>
        </p:txBody>
      </p:sp>
      <p:graphicFrame>
        <p:nvGraphicFramePr>
          <p:cNvPr id="2" name="图表 1"/>
          <p:cNvGraphicFramePr/>
          <p:nvPr>
            <p:extLst>
              <p:ext uri="{D42A27DB-BD31-4B8C-83A1-F6EECF244321}">
                <p14:modId xmlns:p14="http://schemas.microsoft.com/office/powerpoint/2010/main" val="1484129469"/>
              </p:ext>
            </p:extLst>
          </p:nvPr>
        </p:nvGraphicFramePr>
        <p:xfrm>
          <a:off x="1043608" y="2642344"/>
          <a:ext cx="6768752" cy="30189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文本框 2"/>
          <p:cNvSpPr txBox="1"/>
          <p:nvPr/>
        </p:nvSpPr>
        <p:spPr>
          <a:xfrm>
            <a:off x="899592" y="5805264"/>
            <a:ext cx="5976664" cy="369332"/>
          </a:xfrm>
          <a:prstGeom prst="rect">
            <a:avLst/>
          </a:prstGeom>
          <a:noFill/>
        </p:spPr>
        <p:txBody>
          <a:bodyPr wrap="square" rtlCol="0">
            <a:spAutoFit/>
          </a:bodyPr>
          <a:lstStyle/>
          <a:p>
            <a:r>
              <a:rPr kumimoji="1" lang="zh-CN" altLang="en-US" b="1" dirty="0" smtClean="0">
                <a:solidFill>
                  <a:srgbClr val="FF0000"/>
                </a:solidFill>
              </a:rPr>
              <a:t> </a:t>
            </a:r>
            <a:endParaRPr kumimoji="1" lang="zh-CN" altLang="en-US" b="1" dirty="0">
              <a:solidFill>
                <a:srgbClr val="FF0000"/>
              </a:solidFill>
            </a:endParaRPr>
          </a:p>
        </p:txBody>
      </p:sp>
    </p:spTree>
    <p:extLst>
      <p:ext uri="{BB962C8B-B14F-4D97-AF65-F5344CB8AC3E}">
        <p14:creationId xmlns:p14="http://schemas.microsoft.com/office/powerpoint/2010/main" val="18862963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28625" y="214313"/>
            <a:ext cx="8229600" cy="785812"/>
          </a:xfrm>
        </p:spPr>
        <p:txBody>
          <a:bodyPr/>
          <a:lstStyle/>
          <a:p>
            <a:pPr eaLnBrk="1" hangingPunct="1"/>
            <a:r>
              <a:rPr lang="zh-CN" altLang="en-US" dirty="0" smtClean="0">
                <a:latin typeface="楷体_GB2312" charset="0"/>
              </a:rPr>
              <a:t>国内外研究现状</a:t>
            </a:r>
            <a:endParaRPr lang="zh-CN" altLang="en-US" dirty="0">
              <a:latin typeface="楷体_GB2312" charset="0"/>
            </a:endParaRPr>
          </a:p>
        </p:txBody>
      </p:sp>
      <p:graphicFrame>
        <p:nvGraphicFramePr>
          <p:cNvPr id="2" name="图表 1"/>
          <p:cNvGraphicFramePr/>
          <p:nvPr>
            <p:extLst>
              <p:ext uri="{D42A27DB-BD31-4B8C-83A1-F6EECF244321}">
                <p14:modId xmlns:p14="http://schemas.microsoft.com/office/powerpoint/2010/main" val="984240986"/>
              </p:ext>
            </p:extLst>
          </p:nvPr>
        </p:nvGraphicFramePr>
        <p:xfrm>
          <a:off x="1524000" y="2642344"/>
          <a:ext cx="6096000" cy="28186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文本框 3"/>
          <p:cNvSpPr txBox="1"/>
          <p:nvPr/>
        </p:nvSpPr>
        <p:spPr>
          <a:xfrm>
            <a:off x="251520" y="1220450"/>
            <a:ext cx="8208912" cy="1754326"/>
          </a:xfrm>
          <a:prstGeom prst="rect">
            <a:avLst/>
          </a:prstGeom>
          <a:noFill/>
        </p:spPr>
        <p:txBody>
          <a:bodyPr wrap="square" rtlCol="0">
            <a:spAutoFit/>
          </a:bodyPr>
          <a:lstStyle/>
          <a:p>
            <a:pPr marL="285750" indent="-285750" latinLnBrk="0">
              <a:lnSpc>
                <a:spcPct val="150000"/>
              </a:lnSpc>
              <a:buFont typeface="Arial" charset="0"/>
              <a:buChar char="•"/>
            </a:pPr>
            <a:r>
              <a:rPr lang="zh-CN" altLang="en-US" dirty="0"/>
              <a:t>绩效管理作为企业人力资源部门的一项关键工作，涉及到各个部门和内容部运转。当今，绩效管理理论体系在西方国家已经发展的比较成熟，但是引用到我国还需结合我国企业的实际情况，灵活运用。回顾绩效管理的发展历程，大致可以分为如下几个阶段：</a:t>
            </a:r>
          </a:p>
        </p:txBody>
      </p:sp>
      <p:graphicFrame>
        <p:nvGraphicFramePr>
          <p:cNvPr id="5" name="图表 4"/>
          <p:cNvGraphicFramePr/>
          <p:nvPr>
            <p:extLst>
              <p:ext uri="{D42A27DB-BD31-4B8C-83A1-F6EECF244321}">
                <p14:modId xmlns:p14="http://schemas.microsoft.com/office/powerpoint/2010/main" val="1756990012"/>
              </p:ext>
            </p:extLst>
          </p:nvPr>
        </p:nvGraphicFramePr>
        <p:xfrm>
          <a:off x="539552" y="2780928"/>
          <a:ext cx="7920880" cy="268007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276768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67544" y="332656"/>
            <a:ext cx="8229600" cy="785812"/>
          </a:xfrm>
        </p:spPr>
        <p:txBody>
          <a:bodyPr/>
          <a:lstStyle/>
          <a:p>
            <a:r>
              <a:rPr lang="zh-CN" altLang="en-US" dirty="0">
                <a:latin typeface="楷体_GB2312" charset="0"/>
              </a:rPr>
              <a:t>国内外研究现状</a:t>
            </a:r>
          </a:p>
        </p:txBody>
      </p:sp>
      <p:sp>
        <p:nvSpPr>
          <p:cNvPr id="4" name="圆角矩形 3"/>
          <p:cNvSpPr/>
          <p:nvPr/>
        </p:nvSpPr>
        <p:spPr>
          <a:xfrm>
            <a:off x="611560" y="1118468"/>
            <a:ext cx="3600400" cy="5550892"/>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marL="285750" indent="-285750">
              <a:buFont typeface="Arial" charset="0"/>
              <a:buChar char="•"/>
            </a:pPr>
            <a:endParaRPr kumimoji="1" lang="en-US" altLang="zh-CN"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endParaRPr kumimoji="1" lang="en-US" altLang="zh-CN" sz="1700" dirty="0" smtClean="0">
              <a:solidFill>
                <a:sysClr val="windowText" lastClr="000000"/>
              </a:solidFill>
            </a:endParaRPr>
          </a:p>
          <a:p>
            <a:r>
              <a:rPr kumimoji="1" lang="zh-CN" altLang="en-US" sz="1700" dirty="0" smtClean="0">
                <a:solidFill>
                  <a:sysClr val="windowText" lastClr="000000"/>
                </a:solidFill>
              </a:rPr>
              <a:t>            </a:t>
            </a:r>
            <a:endParaRPr kumimoji="1" lang="en-US" altLang="zh-CN" sz="1700" dirty="0" smtClean="0">
              <a:solidFill>
                <a:sysClr val="windowText" lastClr="000000"/>
              </a:solidFill>
            </a:endParaRPr>
          </a:p>
          <a:p>
            <a:r>
              <a:rPr kumimoji="1" lang="zh-CN" altLang="en-US" sz="1700" b="1" dirty="0">
                <a:solidFill>
                  <a:sysClr val="windowText" lastClr="000000"/>
                </a:solidFill>
              </a:rPr>
              <a:t> </a:t>
            </a:r>
            <a:r>
              <a:rPr kumimoji="1" lang="zh-CN" altLang="en-US" sz="1700" b="1" dirty="0" smtClean="0">
                <a:solidFill>
                  <a:sysClr val="windowText" lastClr="000000"/>
                </a:solidFill>
              </a:rPr>
              <a:t>       </a:t>
            </a:r>
            <a:endParaRPr kumimoji="1" lang="en-US" altLang="zh-CN" sz="1700" b="1" dirty="0" smtClean="0">
              <a:solidFill>
                <a:sysClr val="windowText" lastClr="000000"/>
              </a:solidFill>
            </a:endParaRPr>
          </a:p>
          <a:p>
            <a:endParaRPr kumimoji="1" lang="en-US" altLang="zh-CN" sz="1700" b="1" dirty="0">
              <a:solidFill>
                <a:sysClr val="windowText" lastClr="000000"/>
              </a:solidFill>
            </a:endParaRPr>
          </a:p>
          <a:p>
            <a:r>
              <a:rPr kumimoji="1" lang="zh-CN" altLang="en-US" sz="1700" b="1" dirty="0" smtClean="0">
                <a:solidFill>
                  <a:sysClr val="windowText" lastClr="000000"/>
                </a:solidFill>
              </a:rPr>
              <a:t>         </a:t>
            </a:r>
            <a:endParaRPr kumimoji="1" lang="en-US" altLang="zh-CN" sz="1700" b="1" dirty="0" smtClean="0">
              <a:solidFill>
                <a:sysClr val="windowText" lastClr="000000"/>
              </a:solidFill>
            </a:endParaRPr>
          </a:p>
          <a:p>
            <a:r>
              <a:rPr kumimoji="1" lang="zh-CN" altLang="en-US" sz="1700" b="1" dirty="0">
                <a:solidFill>
                  <a:sysClr val="windowText" lastClr="000000"/>
                </a:solidFill>
              </a:rPr>
              <a:t> </a:t>
            </a:r>
            <a:r>
              <a:rPr kumimoji="1" lang="zh-CN" altLang="en-US" sz="1700" b="1" dirty="0" smtClean="0">
                <a:solidFill>
                  <a:sysClr val="windowText" lastClr="000000"/>
                </a:solidFill>
              </a:rPr>
              <a:t>           </a:t>
            </a:r>
            <a:endParaRPr kumimoji="1" lang="en-US" altLang="zh-CN" sz="1700" b="1" dirty="0" smtClean="0">
              <a:solidFill>
                <a:sysClr val="windowText" lastClr="000000"/>
              </a:solidFill>
            </a:endParaRPr>
          </a:p>
          <a:p>
            <a:endParaRPr kumimoji="1" lang="en-US" altLang="zh-CN" sz="1700" b="1" dirty="0">
              <a:solidFill>
                <a:sysClr val="windowText" lastClr="000000"/>
              </a:solidFill>
            </a:endParaRPr>
          </a:p>
          <a:p>
            <a:endParaRPr kumimoji="1" lang="en-US" altLang="zh-CN" sz="1700" b="1" dirty="0" smtClean="0">
              <a:solidFill>
                <a:sysClr val="windowText" lastClr="000000"/>
              </a:solidFill>
            </a:endParaRPr>
          </a:p>
          <a:p>
            <a:r>
              <a:rPr kumimoji="1" lang="zh-CN" altLang="en-US" sz="1700" b="1" dirty="0">
                <a:solidFill>
                  <a:sysClr val="windowText" lastClr="000000"/>
                </a:solidFill>
              </a:rPr>
              <a:t> </a:t>
            </a:r>
            <a:r>
              <a:rPr kumimoji="1" lang="zh-CN" altLang="en-US" sz="1700" b="1" dirty="0" smtClean="0">
                <a:solidFill>
                  <a:sysClr val="windowText" lastClr="000000"/>
                </a:solidFill>
              </a:rPr>
              <a:t>         </a:t>
            </a:r>
            <a:r>
              <a:rPr kumimoji="1" lang="zh-CN" altLang="en-US" sz="2000" b="1" dirty="0" smtClean="0">
                <a:solidFill>
                  <a:sysClr val="windowText" lastClr="000000"/>
                </a:solidFill>
              </a:rPr>
              <a:t>绩效考核阶段</a:t>
            </a:r>
            <a:endParaRPr kumimoji="1" lang="en-US" altLang="zh-CN" sz="2000" b="1" dirty="0" smtClean="0">
              <a:solidFill>
                <a:sysClr val="windowText" lastClr="000000"/>
              </a:solidFill>
            </a:endParaRPr>
          </a:p>
          <a:p>
            <a:endParaRPr kumimoji="1" lang="en-US" altLang="zh-CN" sz="2000" b="1" dirty="0" smtClean="0">
              <a:solidFill>
                <a:sysClr val="windowText" lastClr="000000"/>
              </a:solidFill>
            </a:endParaRPr>
          </a:p>
          <a:p>
            <a:pPr marL="285750" indent="-285750">
              <a:buFont typeface="Arial" charset="0"/>
              <a:buChar char="•"/>
            </a:pPr>
            <a:r>
              <a:rPr kumimoji="1" lang="zh-CN" altLang="en-US" sz="1700" dirty="0" smtClean="0">
                <a:solidFill>
                  <a:sysClr val="windowText" lastClr="000000"/>
                </a:solidFill>
              </a:rPr>
              <a:t>罗伯特</a:t>
            </a:r>
            <a:r>
              <a:rPr kumimoji="1" lang="en-US" altLang="zh-CN" sz="1700" dirty="0" smtClean="0">
                <a:solidFill>
                  <a:sysClr val="windowText" lastClr="000000"/>
                </a:solidFill>
              </a:rPr>
              <a:t>.</a:t>
            </a:r>
            <a:r>
              <a:rPr kumimoji="1" lang="zh-CN" altLang="en-US" sz="1700" dirty="0" smtClean="0">
                <a:solidFill>
                  <a:sysClr val="windowText" lastClr="000000"/>
                </a:solidFill>
              </a:rPr>
              <a:t>欧文斯最先</a:t>
            </a:r>
            <a:r>
              <a:rPr kumimoji="1" lang="zh-CN" altLang="en-US" sz="1700" dirty="0" smtClean="0">
                <a:solidFill>
                  <a:sysClr val="windowText" lastClr="000000"/>
                </a:solidFill>
              </a:rPr>
              <a:t>于</a:t>
            </a:r>
            <a:r>
              <a:rPr kumimoji="1" lang="en-US" altLang="zh-CN" sz="1700" dirty="0">
                <a:solidFill>
                  <a:sysClr val="windowText" lastClr="000000"/>
                </a:solidFill>
              </a:rPr>
              <a:t>19</a:t>
            </a:r>
            <a:r>
              <a:rPr kumimoji="1" lang="zh-CN" altLang="en-US" sz="1700" dirty="0" smtClean="0">
                <a:solidFill>
                  <a:sysClr val="windowText" lastClr="000000"/>
                </a:solidFill>
              </a:rPr>
              <a:t>世纪初把绩效考核引入苏格兰</a:t>
            </a:r>
            <a:endParaRPr kumimoji="1" lang="en-US" altLang="zh-CN" sz="1700" dirty="0" smtClean="0">
              <a:solidFill>
                <a:sysClr val="windowText" lastClr="000000"/>
              </a:solidFill>
            </a:endParaRPr>
          </a:p>
          <a:p>
            <a:pPr marL="285750" indent="-285750">
              <a:buFont typeface="Arial" charset="0"/>
              <a:buChar char="•"/>
            </a:pPr>
            <a:r>
              <a:rPr kumimoji="1" lang="en-US" altLang="zh-CN" sz="1700" dirty="0" smtClean="0">
                <a:solidFill>
                  <a:sysClr val="windowText" lastClr="000000"/>
                </a:solidFill>
              </a:rPr>
              <a:t>1813</a:t>
            </a:r>
            <a:r>
              <a:rPr kumimoji="1" lang="zh-CN" altLang="en-US" sz="1700" dirty="0" smtClean="0">
                <a:solidFill>
                  <a:sysClr val="windowText" lastClr="000000"/>
                </a:solidFill>
              </a:rPr>
              <a:t>年，美国军队正式引进绩效</a:t>
            </a:r>
            <a:r>
              <a:rPr kumimoji="1" lang="zh-CN" altLang="en-US" sz="1700" dirty="0" smtClean="0">
                <a:solidFill>
                  <a:sysClr val="windowText" lastClr="000000"/>
                </a:solidFill>
              </a:rPr>
              <a:t>考核</a:t>
            </a:r>
            <a:endParaRPr kumimoji="1" lang="en-US" altLang="zh-CN" sz="1700" dirty="0" smtClean="0">
              <a:solidFill>
                <a:sysClr val="windowText" lastClr="000000"/>
              </a:solidFill>
            </a:endParaRPr>
          </a:p>
          <a:p>
            <a:pPr marL="285750" indent="-285750">
              <a:buFont typeface="Arial" charset="0"/>
              <a:buChar char="•"/>
            </a:pPr>
            <a:r>
              <a:rPr kumimoji="1" lang="zh-CN" altLang="zh-CN" sz="1700" dirty="0">
                <a:solidFill>
                  <a:sysClr val="windowText" lastClr="000000"/>
                </a:solidFill>
              </a:rPr>
              <a:t>美国联邦政府则于</a:t>
            </a:r>
            <a:r>
              <a:rPr kumimoji="1" lang="en-US" altLang="zh-CN" sz="1700" dirty="0">
                <a:solidFill>
                  <a:sysClr val="windowText" lastClr="000000"/>
                </a:solidFill>
              </a:rPr>
              <a:t>1842</a:t>
            </a:r>
            <a:r>
              <a:rPr kumimoji="1" lang="zh-CN" altLang="zh-CN" sz="1700" dirty="0">
                <a:solidFill>
                  <a:sysClr val="windowText" lastClr="000000"/>
                </a:solidFill>
              </a:rPr>
              <a:t>年开始对政府公务员进行绩效考核 </a:t>
            </a:r>
            <a:endParaRPr kumimoji="1" lang="en-US" altLang="zh-CN" sz="1700" dirty="0" smtClean="0">
              <a:solidFill>
                <a:sysClr val="windowText" lastClr="000000"/>
              </a:solidFill>
            </a:endParaRPr>
          </a:p>
          <a:p>
            <a:pPr marL="285750" indent="-285750">
              <a:buFont typeface="Arial" charset="0"/>
              <a:buChar char="•"/>
            </a:pPr>
            <a:r>
              <a:rPr kumimoji="1" lang="en-US" altLang="zh-CN" sz="1700" dirty="0" smtClean="0">
                <a:solidFill>
                  <a:sysClr val="windowText" lastClr="000000"/>
                </a:solidFill>
              </a:rPr>
              <a:t>1954</a:t>
            </a:r>
            <a:r>
              <a:rPr kumimoji="1" lang="zh-CN" altLang="en-US" sz="1700" dirty="0" smtClean="0">
                <a:solidFill>
                  <a:sysClr val="windowText" lastClr="000000"/>
                </a:solidFill>
              </a:rPr>
              <a:t>年美国管理大师彼得</a:t>
            </a:r>
            <a:r>
              <a:rPr kumimoji="1" lang="en-US" altLang="zh-CN" sz="1700" dirty="0" smtClean="0">
                <a:solidFill>
                  <a:sysClr val="windowText" lastClr="000000"/>
                </a:solidFill>
              </a:rPr>
              <a:t>.</a:t>
            </a:r>
            <a:r>
              <a:rPr kumimoji="1" lang="zh-CN" altLang="en-US" sz="1700" dirty="0" smtClean="0">
                <a:solidFill>
                  <a:sysClr val="windowText" lastClr="000000"/>
                </a:solidFill>
              </a:rPr>
              <a:t>德鲁克最先提出了“目标管理”（</a:t>
            </a:r>
            <a:r>
              <a:rPr kumimoji="1" lang="en-US" altLang="zh-CN" sz="1700" dirty="0" smtClean="0">
                <a:solidFill>
                  <a:sysClr val="windowText" lastClr="000000"/>
                </a:solidFill>
              </a:rPr>
              <a:t>MBO</a:t>
            </a:r>
            <a:r>
              <a:rPr kumimoji="1" lang="zh-CN" altLang="en-US" sz="1700" dirty="0" smtClean="0">
                <a:solidFill>
                  <a:sysClr val="windowText" lastClr="000000"/>
                </a:solidFill>
              </a:rPr>
              <a:t>）的概念，目标管理成为绩效考核阶段的典型代表</a:t>
            </a:r>
            <a:endParaRPr kumimoji="1" lang="en-US" altLang="zh-CN" sz="1700" dirty="0" smtClean="0">
              <a:solidFill>
                <a:sysClr val="windowText" lastClr="000000"/>
              </a:solidFill>
            </a:endParaRPr>
          </a:p>
          <a:p>
            <a:pPr marL="285750" indent="-285750">
              <a:buFont typeface="Arial" charset="0"/>
              <a:buChar char="•"/>
            </a:pPr>
            <a:r>
              <a:rPr kumimoji="1" lang="en-US" altLang="zh-CN" sz="1700" dirty="0">
                <a:solidFill>
                  <a:sysClr val="windowText" lastClr="000000"/>
                </a:solidFill>
              </a:rPr>
              <a:t>20</a:t>
            </a:r>
            <a:r>
              <a:rPr kumimoji="1" lang="zh-CN" altLang="zh-CN" sz="1700" dirty="0">
                <a:solidFill>
                  <a:sysClr val="windowText" lastClr="000000"/>
                </a:solidFill>
              </a:rPr>
              <a:t>世纪</a:t>
            </a:r>
            <a:r>
              <a:rPr kumimoji="1" lang="en-US" altLang="zh-CN" sz="1700" dirty="0">
                <a:solidFill>
                  <a:sysClr val="windowText" lastClr="000000"/>
                </a:solidFill>
              </a:rPr>
              <a:t>70</a:t>
            </a:r>
            <a:r>
              <a:rPr kumimoji="1" lang="zh-CN" altLang="zh-CN" sz="1700" dirty="0">
                <a:solidFill>
                  <a:sysClr val="windowText" lastClr="000000"/>
                </a:solidFill>
              </a:rPr>
              <a:t>年代后期，美国学者奥布里·丹尼尔斯提出</a:t>
            </a:r>
            <a:r>
              <a:rPr kumimoji="1" lang="en-US" altLang="zh-CN" sz="1700" dirty="0">
                <a:solidFill>
                  <a:sysClr val="windowText" lastClr="000000"/>
                </a:solidFill>
              </a:rPr>
              <a:t>“</a:t>
            </a:r>
            <a:r>
              <a:rPr kumimoji="1" lang="zh-CN" altLang="zh-CN" sz="1700" dirty="0">
                <a:solidFill>
                  <a:sysClr val="windowText" lastClr="000000"/>
                </a:solidFill>
              </a:rPr>
              <a:t>绩效管理</a:t>
            </a:r>
            <a:r>
              <a:rPr kumimoji="1" lang="en-US" altLang="zh-CN" sz="1700" dirty="0">
                <a:solidFill>
                  <a:sysClr val="windowText" lastClr="000000"/>
                </a:solidFill>
              </a:rPr>
              <a:t>”</a:t>
            </a:r>
            <a:r>
              <a:rPr kumimoji="1" lang="zh-CN" altLang="zh-CN" sz="1700" dirty="0">
                <a:solidFill>
                  <a:sysClr val="windowText" lastClr="000000"/>
                </a:solidFill>
              </a:rPr>
              <a:t>这一概念，随后各国学者对绩效管理展开了系统而全面的研究。</a:t>
            </a: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zh-CN" altLang="en-US" dirty="0">
              <a:solidFill>
                <a:sysClr val="windowText" lastClr="000000"/>
              </a:solidFill>
            </a:endParaRPr>
          </a:p>
        </p:txBody>
      </p:sp>
      <p:sp>
        <p:nvSpPr>
          <p:cNvPr id="8" name="圆角矩形 7"/>
          <p:cNvSpPr/>
          <p:nvPr/>
        </p:nvSpPr>
        <p:spPr>
          <a:xfrm>
            <a:off x="4644008" y="1118468"/>
            <a:ext cx="3816424" cy="5550892"/>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en-US" altLang="zh-CN" sz="2000" b="1" dirty="0" smtClean="0">
              <a:solidFill>
                <a:sysClr val="windowText" lastClr="000000"/>
              </a:solidFill>
            </a:endParaRPr>
          </a:p>
          <a:p>
            <a:pPr algn="ctr"/>
            <a:endParaRPr kumimoji="1" lang="en-US" altLang="zh-CN" sz="2000" b="1" dirty="0">
              <a:solidFill>
                <a:sysClr val="windowText" lastClr="000000"/>
              </a:solidFill>
            </a:endParaRPr>
          </a:p>
          <a:p>
            <a:r>
              <a:rPr kumimoji="1" lang="zh-CN" altLang="en-US" sz="2000" b="1" dirty="0" smtClean="0">
                <a:solidFill>
                  <a:sysClr val="windowText" lastClr="000000"/>
                </a:solidFill>
              </a:rPr>
              <a:t>         </a:t>
            </a:r>
            <a:endParaRPr kumimoji="1" lang="en-US" altLang="zh-CN" sz="2000" b="1" dirty="0" smtClean="0">
              <a:solidFill>
                <a:sysClr val="windowText" lastClr="000000"/>
              </a:solidFill>
            </a:endParaRPr>
          </a:p>
          <a:p>
            <a:r>
              <a:rPr kumimoji="1" lang="zh-CN" altLang="en-US" sz="2000" b="1" dirty="0">
                <a:solidFill>
                  <a:sysClr val="windowText" lastClr="000000"/>
                </a:solidFill>
              </a:rPr>
              <a:t> </a:t>
            </a:r>
            <a:r>
              <a:rPr kumimoji="1" lang="zh-CN" altLang="en-US" sz="2000" b="1" dirty="0" smtClean="0">
                <a:solidFill>
                  <a:sysClr val="windowText" lastClr="000000"/>
                </a:solidFill>
              </a:rPr>
              <a:t>     </a:t>
            </a:r>
            <a:endParaRPr kumimoji="1" lang="en-US" altLang="zh-CN" sz="2000" b="1" dirty="0" smtClean="0">
              <a:solidFill>
                <a:sysClr val="windowText" lastClr="000000"/>
              </a:solidFill>
            </a:endParaRPr>
          </a:p>
          <a:p>
            <a:r>
              <a:rPr kumimoji="1" lang="zh-CN" altLang="en-US" sz="2000" b="1" dirty="0">
                <a:solidFill>
                  <a:sysClr val="windowText" lastClr="000000"/>
                </a:solidFill>
              </a:rPr>
              <a:t> </a:t>
            </a:r>
            <a:r>
              <a:rPr kumimoji="1" lang="zh-CN" altLang="en-US" sz="2000" b="1" dirty="0" smtClean="0">
                <a:solidFill>
                  <a:sysClr val="windowText" lastClr="000000"/>
                </a:solidFill>
              </a:rPr>
              <a:t>     </a:t>
            </a:r>
            <a:endParaRPr kumimoji="1" lang="en-US" altLang="zh-CN" sz="2000" b="1" dirty="0" smtClean="0">
              <a:solidFill>
                <a:sysClr val="windowText" lastClr="000000"/>
              </a:solidFill>
            </a:endParaRPr>
          </a:p>
          <a:p>
            <a:r>
              <a:rPr kumimoji="1" lang="zh-CN" altLang="en-US" sz="2000" b="1" dirty="0">
                <a:solidFill>
                  <a:sysClr val="windowText" lastClr="000000"/>
                </a:solidFill>
              </a:rPr>
              <a:t> </a:t>
            </a:r>
            <a:r>
              <a:rPr kumimoji="1" lang="zh-CN" altLang="en-US" sz="2000" b="1" dirty="0" smtClean="0">
                <a:solidFill>
                  <a:sysClr val="windowText" lastClr="000000"/>
                </a:solidFill>
              </a:rPr>
              <a:t>     </a:t>
            </a:r>
            <a:endParaRPr kumimoji="1" lang="en-US" altLang="zh-CN" sz="2000" b="1" dirty="0" smtClean="0">
              <a:solidFill>
                <a:sysClr val="windowText" lastClr="000000"/>
              </a:solidFill>
            </a:endParaRPr>
          </a:p>
          <a:p>
            <a:r>
              <a:rPr kumimoji="1" lang="zh-CN" altLang="en-US" sz="2000" b="1" dirty="0">
                <a:solidFill>
                  <a:sysClr val="windowText" lastClr="000000"/>
                </a:solidFill>
              </a:rPr>
              <a:t> </a:t>
            </a:r>
            <a:r>
              <a:rPr kumimoji="1" lang="zh-CN" altLang="en-US" sz="2000" b="1" dirty="0" smtClean="0">
                <a:solidFill>
                  <a:sysClr val="windowText" lastClr="000000"/>
                </a:solidFill>
              </a:rPr>
              <a:t>       全过程绩效</a:t>
            </a:r>
            <a:r>
              <a:rPr kumimoji="1" lang="zh-CN" altLang="en-US" sz="2000" b="1" dirty="0" smtClean="0">
                <a:solidFill>
                  <a:sysClr val="windowText" lastClr="000000"/>
                </a:solidFill>
              </a:rPr>
              <a:t>管理阶段</a:t>
            </a:r>
            <a:endParaRPr kumimoji="1" lang="en-US" altLang="zh-CN" sz="2000" b="1" dirty="0" smtClean="0">
              <a:solidFill>
                <a:sysClr val="windowText" lastClr="000000"/>
              </a:solidFill>
            </a:endParaRPr>
          </a:p>
          <a:p>
            <a:endParaRPr kumimoji="1" lang="en-US" altLang="zh-CN" dirty="0" smtClean="0">
              <a:solidFill>
                <a:sysClr val="windowText" lastClr="000000"/>
              </a:solidFill>
            </a:endParaRPr>
          </a:p>
          <a:p>
            <a:pPr marL="285750" indent="-285750">
              <a:buFont typeface="Arial" charset="0"/>
              <a:buChar char="•"/>
            </a:pPr>
            <a:r>
              <a:rPr kumimoji="1" lang="en-US" altLang="zh-CN" sz="1700" dirty="0">
                <a:solidFill>
                  <a:sysClr val="windowText" lastClr="000000"/>
                </a:solidFill>
              </a:rPr>
              <a:t>20</a:t>
            </a:r>
            <a:r>
              <a:rPr kumimoji="1" lang="zh-CN" altLang="zh-CN" sz="1700" dirty="0">
                <a:solidFill>
                  <a:sysClr val="windowText" lastClr="000000"/>
                </a:solidFill>
              </a:rPr>
              <a:t>世纪</a:t>
            </a:r>
            <a:r>
              <a:rPr kumimoji="1" lang="en-US" altLang="zh-CN" sz="1700" dirty="0">
                <a:solidFill>
                  <a:sysClr val="windowText" lastClr="000000"/>
                </a:solidFill>
              </a:rPr>
              <a:t>90</a:t>
            </a:r>
            <a:r>
              <a:rPr kumimoji="1" lang="zh-CN" altLang="zh-CN" sz="1700" dirty="0">
                <a:solidFill>
                  <a:sysClr val="windowText" lastClr="000000"/>
                </a:solidFill>
              </a:rPr>
              <a:t>年代，罗杰斯等人提出了全过程绩效管理的概念。认为绩效应该从整体进行管理。绩效管理的的内容是：计划、改进和考察 </a:t>
            </a:r>
            <a:endParaRPr kumimoji="1" lang="en-US" altLang="zh-CN" sz="1700" dirty="0">
              <a:solidFill>
                <a:sysClr val="windowText" lastClr="000000"/>
              </a:solidFill>
            </a:endParaRPr>
          </a:p>
          <a:p>
            <a:pPr marL="285750" indent="-285750">
              <a:buFont typeface="Arial" charset="0"/>
              <a:buChar char="•"/>
            </a:pPr>
            <a:r>
              <a:rPr kumimoji="1" lang="en-US" altLang="zh-CN" sz="1700" dirty="0">
                <a:solidFill>
                  <a:sysClr val="windowText" lastClr="000000"/>
                </a:solidFill>
              </a:rPr>
              <a:t>1993</a:t>
            </a:r>
            <a:r>
              <a:rPr kumimoji="1" lang="zh-CN" altLang="zh-CN" sz="1700" dirty="0">
                <a:solidFill>
                  <a:sysClr val="windowText" lastClr="000000"/>
                </a:solidFill>
              </a:rPr>
              <a:t>年，安沃斯和史密斯指出绩效管理包含计划、评估、反馈三个循环过程。 </a:t>
            </a:r>
            <a:endParaRPr kumimoji="1" lang="en-US" altLang="zh-CN" sz="1700" dirty="0">
              <a:solidFill>
                <a:sysClr val="windowText" lastClr="000000"/>
              </a:solidFill>
            </a:endParaRPr>
          </a:p>
          <a:p>
            <a:pPr marL="285750" indent="-285750">
              <a:buFont typeface="Arial" charset="0"/>
              <a:buChar char="•"/>
            </a:pPr>
            <a:r>
              <a:rPr kumimoji="1" lang="en-US" altLang="zh-CN" sz="1700" dirty="0">
                <a:solidFill>
                  <a:sysClr val="windowText" lastClr="000000"/>
                </a:solidFill>
              </a:rPr>
              <a:t>1995</a:t>
            </a:r>
            <a:r>
              <a:rPr kumimoji="1" lang="zh-CN" altLang="zh-CN" sz="1700" dirty="0">
                <a:solidFill>
                  <a:sysClr val="windowText" lastClr="000000"/>
                </a:solidFill>
              </a:rPr>
              <a:t>年</a:t>
            </a:r>
            <a:r>
              <a:rPr kumimoji="1" lang="en-US" altLang="zh-CN" sz="1700" dirty="0">
                <a:solidFill>
                  <a:sysClr val="windowText" lastClr="000000"/>
                </a:solidFill>
              </a:rPr>
              <a:t>,Torrington</a:t>
            </a:r>
            <a:r>
              <a:rPr kumimoji="1" lang="zh-CN" altLang="zh-CN" sz="1700" dirty="0">
                <a:solidFill>
                  <a:sysClr val="windowText" lastClr="000000"/>
                </a:solidFill>
              </a:rPr>
              <a:t>和</a:t>
            </a:r>
            <a:r>
              <a:rPr kumimoji="1" lang="en-US" altLang="zh-CN" sz="1700" dirty="0">
                <a:solidFill>
                  <a:sysClr val="windowText" lastClr="000000"/>
                </a:solidFill>
              </a:rPr>
              <a:t>Hall</a:t>
            </a:r>
            <a:r>
              <a:rPr kumimoji="1" lang="zh-CN" altLang="zh-CN" sz="1700" dirty="0">
                <a:solidFill>
                  <a:sysClr val="windowText" lastClr="000000"/>
                </a:solidFill>
              </a:rPr>
              <a:t>指出绩效管理是由计划、管理、绩效考核三个步骤组成 </a:t>
            </a:r>
            <a:endParaRPr kumimoji="1" lang="en-US" altLang="zh-CN" sz="1700" dirty="0" smtClean="0">
              <a:solidFill>
                <a:sysClr val="windowText" lastClr="000000"/>
              </a:solidFill>
            </a:endParaRPr>
          </a:p>
          <a:p>
            <a:pPr marL="285750" indent="-285750">
              <a:buFont typeface="Arial" charset="0"/>
              <a:buChar char="•"/>
            </a:pPr>
            <a:r>
              <a:rPr lang="en-US" altLang="zh-CN" sz="1600" dirty="0" smtClean="0"/>
              <a:t>1993</a:t>
            </a:r>
            <a:r>
              <a:rPr lang="zh-CN" altLang="en-US" sz="1600" dirty="0" smtClean="0"/>
              <a:t>年，</a:t>
            </a:r>
            <a:r>
              <a:rPr lang="en-US" altLang="zh-CN" sz="1600" dirty="0" smtClean="0"/>
              <a:t>McAfee </a:t>
            </a:r>
            <a:r>
              <a:rPr lang="zh-CN" altLang="zh-CN" sz="1600" dirty="0" smtClean="0"/>
              <a:t>和</a:t>
            </a:r>
            <a:r>
              <a:rPr lang="en-US" altLang="zh-CN" sz="1600" dirty="0"/>
              <a:t>Champagne</a:t>
            </a:r>
            <a:r>
              <a:rPr lang="zh-CN" altLang="zh-CN" dirty="0"/>
              <a:t>认为绩效</a:t>
            </a:r>
            <a:r>
              <a:rPr lang="zh-CN" altLang="zh-CN" dirty="0" smtClean="0"/>
              <a:t>管理</a:t>
            </a:r>
            <a:r>
              <a:rPr lang="zh-CN" altLang="en-US" dirty="0" smtClean="0"/>
              <a:t>应该把</a:t>
            </a:r>
            <a:r>
              <a:rPr lang="zh-CN" altLang="zh-CN" dirty="0" smtClean="0"/>
              <a:t>员工</a:t>
            </a:r>
            <a:r>
              <a:rPr lang="zh-CN" altLang="zh-CN" dirty="0"/>
              <a:t>的</a:t>
            </a:r>
            <a:r>
              <a:rPr lang="zh-CN" altLang="zh-CN" dirty="0" smtClean="0"/>
              <a:t>工作</a:t>
            </a:r>
            <a:r>
              <a:rPr lang="zh-CN" altLang="en-US" dirty="0" smtClean="0"/>
              <a:t>与</a:t>
            </a:r>
            <a:r>
              <a:rPr lang="zh-CN" altLang="zh-CN" dirty="0" smtClean="0"/>
              <a:t>组织</a:t>
            </a:r>
            <a:r>
              <a:rPr lang="zh-CN" altLang="zh-CN" dirty="0"/>
              <a:t>目标联系在</a:t>
            </a:r>
            <a:r>
              <a:rPr lang="zh-CN" altLang="zh-CN" dirty="0" smtClean="0"/>
              <a:t>一起</a:t>
            </a:r>
            <a:r>
              <a:rPr lang="zh-CN" altLang="en-US" dirty="0" smtClean="0"/>
              <a:t>，应当激励员工，激发他们的潜能</a:t>
            </a:r>
            <a:endParaRPr kumimoji="1" lang="en-US" altLang="zh-CN" dirty="0" smtClean="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zh-CN" altLang="en-US" dirty="0">
              <a:solidFill>
                <a:sysClr val="windowText" lastClr="000000"/>
              </a:solidFill>
            </a:endParaRPr>
          </a:p>
        </p:txBody>
      </p:sp>
    </p:spTree>
    <p:extLst>
      <p:ext uri="{BB962C8B-B14F-4D97-AF65-F5344CB8AC3E}">
        <p14:creationId xmlns:p14="http://schemas.microsoft.com/office/powerpoint/2010/main" val="20529428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67544" y="332656"/>
            <a:ext cx="8229600" cy="785812"/>
          </a:xfrm>
        </p:spPr>
        <p:txBody>
          <a:bodyPr/>
          <a:lstStyle/>
          <a:p>
            <a:r>
              <a:rPr lang="zh-CN" altLang="en-US" dirty="0">
                <a:latin typeface="楷体_GB2312" charset="0"/>
              </a:rPr>
              <a:t>国内外研究现状</a:t>
            </a:r>
          </a:p>
        </p:txBody>
      </p:sp>
      <p:sp>
        <p:nvSpPr>
          <p:cNvPr id="4" name="圆角矩形 3"/>
          <p:cNvSpPr/>
          <p:nvPr/>
        </p:nvSpPr>
        <p:spPr>
          <a:xfrm>
            <a:off x="2195736" y="1118468"/>
            <a:ext cx="4680520" cy="5334868"/>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marL="285750" indent="-285750">
              <a:buFont typeface="Arial" charset="0"/>
              <a:buChar char="•"/>
            </a:pPr>
            <a:endParaRPr kumimoji="1" lang="en-US" altLang="zh-CN"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endParaRPr kumimoji="1" lang="en-US" altLang="zh-CN" sz="1700" dirty="0" smtClean="0">
              <a:solidFill>
                <a:sysClr val="windowText" lastClr="000000"/>
              </a:solidFill>
            </a:endParaRPr>
          </a:p>
          <a:p>
            <a:r>
              <a:rPr kumimoji="1" lang="zh-CN" altLang="en-US" sz="1700" dirty="0" smtClean="0">
                <a:solidFill>
                  <a:sysClr val="windowText" lastClr="000000"/>
                </a:solidFill>
              </a:rPr>
              <a:t>            </a:t>
            </a:r>
            <a:endParaRPr kumimoji="1" lang="en-US" altLang="zh-CN" sz="1700" dirty="0" smtClean="0">
              <a:solidFill>
                <a:sysClr val="windowText" lastClr="000000"/>
              </a:solidFill>
            </a:endParaRPr>
          </a:p>
          <a:p>
            <a:endParaRPr kumimoji="1" lang="en-US" altLang="zh-CN" sz="1700" b="1" dirty="0">
              <a:solidFill>
                <a:sysClr val="windowText" lastClr="000000"/>
              </a:solidFill>
            </a:endParaRPr>
          </a:p>
          <a:p>
            <a:endParaRPr kumimoji="1" lang="en-US" altLang="zh-CN" sz="1700" b="1" dirty="0" smtClean="0">
              <a:solidFill>
                <a:sysClr val="windowText" lastClr="000000"/>
              </a:solidFill>
            </a:endParaRPr>
          </a:p>
          <a:p>
            <a:endParaRPr kumimoji="1" lang="en-US" altLang="zh-CN" sz="1700" b="1" dirty="0">
              <a:solidFill>
                <a:sysClr val="windowText" lastClr="000000"/>
              </a:solidFill>
            </a:endParaRPr>
          </a:p>
          <a:p>
            <a:endParaRPr kumimoji="1" lang="en-US" altLang="zh-CN" sz="1700" b="1" dirty="0" smtClean="0">
              <a:solidFill>
                <a:sysClr val="windowText" lastClr="000000"/>
              </a:solidFill>
            </a:endParaRPr>
          </a:p>
          <a:p>
            <a:endParaRPr kumimoji="1" lang="en-US" altLang="zh-CN" sz="1700" b="1" dirty="0">
              <a:solidFill>
                <a:sysClr val="windowText" lastClr="000000"/>
              </a:solidFill>
            </a:endParaRPr>
          </a:p>
          <a:p>
            <a:r>
              <a:rPr kumimoji="1" lang="zh-CN" altLang="en-US" sz="1700" b="1" dirty="0" smtClean="0">
                <a:solidFill>
                  <a:sysClr val="windowText" lastClr="000000"/>
                </a:solidFill>
              </a:rPr>
              <a:t>                     </a:t>
            </a:r>
            <a:endParaRPr kumimoji="1" lang="en-US" altLang="zh-CN" sz="1700" b="1" dirty="0" smtClean="0">
              <a:solidFill>
                <a:sysClr val="windowText" lastClr="000000"/>
              </a:solidFill>
            </a:endParaRPr>
          </a:p>
          <a:p>
            <a:r>
              <a:rPr kumimoji="1" lang="zh-CN" altLang="en-US" sz="1700" b="1" dirty="0">
                <a:solidFill>
                  <a:sysClr val="windowText" lastClr="000000"/>
                </a:solidFill>
              </a:rPr>
              <a:t> </a:t>
            </a:r>
            <a:r>
              <a:rPr kumimoji="1" lang="zh-CN" altLang="en-US" sz="1700" b="1" dirty="0" smtClean="0">
                <a:solidFill>
                  <a:sysClr val="windowText" lastClr="000000"/>
                </a:solidFill>
              </a:rPr>
              <a:t>                </a:t>
            </a:r>
            <a:endParaRPr kumimoji="1" lang="en-US" altLang="zh-CN" sz="1700" b="1" dirty="0" smtClean="0">
              <a:solidFill>
                <a:sysClr val="windowText" lastClr="000000"/>
              </a:solidFill>
            </a:endParaRPr>
          </a:p>
          <a:p>
            <a:r>
              <a:rPr kumimoji="1" lang="zh-CN" altLang="en-US" sz="1700" b="1" dirty="0">
                <a:solidFill>
                  <a:sysClr val="windowText" lastClr="000000"/>
                </a:solidFill>
              </a:rPr>
              <a:t> </a:t>
            </a:r>
            <a:r>
              <a:rPr kumimoji="1" lang="zh-CN" altLang="en-US" sz="1700" b="1" dirty="0" smtClean="0">
                <a:solidFill>
                  <a:sysClr val="windowText" lastClr="000000"/>
                </a:solidFill>
              </a:rPr>
              <a:t>                  </a:t>
            </a:r>
            <a:r>
              <a:rPr kumimoji="1" lang="zh-CN" altLang="en-US" sz="2000" b="1" dirty="0" smtClean="0">
                <a:solidFill>
                  <a:sysClr val="windowText" lastClr="000000"/>
                </a:solidFill>
              </a:rPr>
              <a:t>战略管理阶段</a:t>
            </a:r>
            <a:endParaRPr kumimoji="1" lang="en-US" altLang="zh-CN" sz="2000" b="1" dirty="0" smtClean="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marL="285750" indent="-285750">
              <a:buFont typeface="Arial" charset="0"/>
              <a:buChar char="•"/>
            </a:pPr>
            <a:r>
              <a:rPr kumimoji="1" lang="zh-CN" altLang="en-US" sz="1700" dirty="0" smtClean="0">
                <a:solidFill>
                  <a:sysClr val="windowText" lastClr="000000"/>
                </a:solidFill>
              </a:rPr>
              <a:t>在全过程绩效管理阶段，学者们发现企业选取关键绩效考核指标要以企业的战略为</a:t>
            </a:r>
            <a:r>
              <a:rPr kumimoji="1" lang="zh-CN" altLang="en-US" sz="1700" dirty="0" smtClean="0">
                <a:solidFill>
                  <a:sysClr val="windowText" lastClr="000000"/>
                </a:solidFill>
              </a:rPr>
              <a:t>基础。</a:t>
            </a:r>
            <a:endParaRPr kumimoji="1" lang="en-US" altLang="zh-CN" sz="1700" dirty="0" smtClean="0">
              <a:solidFill>
                <a:sysClr val="windowText" lastClr="000000"/>
              </a:solidFill>
            </a:endParaRPr>
          </a:p>
          <a:p>
            <a:pPr marL="285750" indent="-285750">
              <a:buFont typeface="Arial" charset="0"/>
              <a:buChar char="•"/>
            </a:pPr>
            <a:r>
              <a:rPr lang="en-US" altLang="zh-CN" sz="1600" dirty="0"/>
              <a:t>1989</a:t>
            </a:r>
            <a:r>
              <a:rPr lang="zh-CN" altLang="zh-CN" sz="1600" dirty="0"/>
              <a:t>年</a:t>
            </a:r>
            <a:r>
              <a:rPr lang="en-US" altLang="zh-CN" sz="1600" dirty="0"/>
              <a:t>, Keegan</a:t>
            </a:r>
            <a:r>
              <a:rPr lang="zh-CN" altLang="zh-CN" sz="1600" dirty="0"/>
              <a:t>、</a:t>
            </a:r>
            <a:r>
              <a:rPr lang="en-US" altLang="zh-CN" sz="1600" dirty="0" err="1"/>
              <a:t>Eiter</a:t>
            </a:r>
            <a:r>
              <a:rPr lang="zh-CN" altLang="zh-CN" sz="1600" dirty="0"/>
              <a:t>、</a:t>
            </a:r>
            <a:r>
              <a:rPr lang="en-US" altLang="zh-CN" sz="1600" dirty="0"/>
              <a:t>Jones </a:t>
            </a:r>
            <a:r>
              <a:rPr lang="zh-CN" altLang="zh-CN" sz="1600" dirty="0"/>
              <a:t>共同提出绩效度量矩阵，但指标比较简单。 </a:t>
            </a:r>
            <a:endParaRPr lang="en-US" altLang="zh-CN" sz="1600" dirty="0" smtClean="0"/>
          </a:p>
          <a:p>
            <a:pPr marL="285750" indent="-285750">
              <a:buFont typeface="Arial" charset="0"/>
              <a:buChar char="•"/>
            </a:pPr>
            <a:r>
              <a:rPr lang="en-US" altLang="zh-CN" sz="1600" dirty="0"/>
              <a:t>1992</a:t>
            </a:r>
            <a:r>
              <a:rPr lang="zh-CN" altLang="zh-CN" sz="1600" dirty="0"/>
              <a:t>年，哈佛大学管理学院的</a:t>
            </a:r>
            <a:r>
              <a:rPr lang="en-US" altLang="zh-CN" sz="1600" dirty="0"/>
              <a:t>Kaplan</a:t>
            </a:r>
            <a:r>
              <a:rPr lang="zh-CN" altLang="zh-CN" sz="1600" dirty="0"/>
              <a:t>、</a:t>
            </a:r>
            <a:r>
              <a:rPr lang="en-US" altLang="zh-CN" sz="1600" dirty="0"/>
              <a:t>Norton</a:t>
            </a:r>
            <a:r>
              <a:rPr lang="zh-CN" altLang="zh-CN" sz="1600" dirty="0"/>
              <a:t>提出了平衡计分卡 </a:t>
            </a:r>
            <a:endParaRPr lang="en-US" altLang="zh-CN" sz="1600" dirty="0" smtClean="0"/>
          </a:p>
          <a:p>
            <a:pPr marL="285750" indent="-285750">
              <a:buFont typeface="Arial" charset="0"/>
              <a:buChar char="•"/>
            </a:pPr>
            <a:r>
              <a:rPr lang="en-US" altLang="zh-CN" sz="1600" dirty="0"/>
              <a:t>1996</a:t>
            </a:r>
            <a:r>
              <a:rPr lang="zh-CN" altLang="zh-CN" sz="1600" dirty="0"/>
              <a:t>年</a:t>
            </a:r>
            <a:r>
              <a:rPr lang="en-US" altLang="zh-CN" sz="1600" dirty="0"/>
              <a:t>, </a:t>
            </a:r>
            <a:r>
              <a:rPr lang="zh-CN" altLang="zh-CN" sz="1600" dirty="0"/>
              <a:t>平衡积分卡被应用于企业</a:t>
            </a:r>
            <a:r>
              <a:rPr lang="en-US" altLang="zh-CN" sz="1600" dirty="0"/>
              <a:t>, </a:t>
            </a:r>
            <a:r>
              <a:rPr lang="zh-CN" altLang="zh-CN" sz="1600" dirty="0"/>
              <a:t>度量标准是财务、客户、内部流程和创新</a:t>
            </a:r>
            <a:r>
              <a:rPr lang="zh-CN" altLang="zh-CN" sz="1600" dirty="0" smtClean="0"/>
              <a:t>。</a:t>
            </a:r>
            <a:endParaRPr lang="en-US" altLang="zh-CN" sz="1600" dirty="0" smtClean="0"/>
          </a:p>
          <a:p>
            <a:pPr marL="285750" indent="-285750">
              <a:buFont typeface="Arial" charset="0"/>
              <a:buChar char="•"/>
            </a:pPr>
            <a:r>
              <a:rPr lang="zh-CN" altLang="zh-CN" sz="1600" dirty="0" smtClean="0"/>
              <a:t> </a:t>
            </a:r>
            <a:r>
              <a:rPr lang="en-US" altLang="zh-CN" sz="1600" dirty="0"/>
              <a:t>2001</a:t>
            </a:r>
            <a:r>
              <a:rPr lang="zh-CN" altLang="zh-CN" sz="1600" dirty="0"/>
              <a:t>年</a:t>
            </a:r>
            <a:r>
              <a:rPr lang="en-US" altLang="zh-CN" sz="1600" dirty="0"/>
              <a:t>, </a:t>
            </a:r>
            <a:r>
              <a:rPr lang="zh-CN" altLang="zh-CN" sz="1600" dirty="0"/>
              <a:t>尼利、阿达姆和肯尼利有提出了绩效</a:t>
            </a:r>
            <a:r>
              <a:rPr lang="zh-CN" altLang="zh-CN" sz="1600" dirty="0" smtClean="0"/>
              <a:t>棱镜</a:t>
            </a:r>
            <a:r>
              <a:rPr lang="zh-CN" altLang="en-US" sz="1600" dirty="0" smtClean="0"/>
              <a:t>。该理论关注企业的战略</a:t>
            </a:r>
            <a:r>
              <a:rPr lang="zh-CN" altLang="en-US" sz="1600" dirty="0"/>
              <a:t>、</a:t>
            </a:r>
            <a:r>
              <a:rPr lang="zh-CN" altLang="en-US" sz="1600" dirty="0" smtClean="0"/>
              <a:t>利益</a:t>
            </a:r>
            <a:r>
              <a:rPr lang="zh-CN" altLang="en-US" sz="1600" dirty="0"/>
              <a:t>相关者满意、利益相关者贡献</a:t>
            </a:r>
            <a:r>
              <a:rPr lang="zh-CN" altLang="en-US" sz="1600" dirty="0" smtClean="0"/>
              <a:t>、流程</a:t>
            </a:r>
            <a:r>
              <a:rPr lang="zh-CN" altLang="en-US" sz="1600" dirty="0"/>
              <a:t>和能力。</a:t>
            </a: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zh-CN" altLang="en-US" dirty="0">
              <a:solidFill>
                <a:sysClr val="windowText" lastClr="000000"/>
              </a:solidFill>
            </a:endParaRPr>
          </a:p>
        </p:txBody>
      </p:sp>
    </p:spTree>
    <p:extLst>
      <p:ext uri="{BB962C8B-B14F-4D97-AF65-F5344CB8AC3E}">
        <p14:creationId xmlns:p14="http://schemas.microsoft.com/office/powerpoint/2010/main" val="14353904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67544" y="332656"/>
            <a:ext cx="8229600" cy="785812"/>
          </a:xfrm>
        </p:spPr>
        <p:txBody>
          <a:bodyPr/>
          <a:lstStyle/>
          <a:p>
            <a:r>
              <a:rPr lang="zh-CN" altLang="en-US" dirty="0">
                <a:latin typeface="楷体_GB2312" charset="0"/>
              </a:rPr>
              <a:t>国内外研究现状</a:t>
            </a:r>
          </a:p>
        </p:txBody>
      </p:sp>
      <p:sp>
        <p:nvSpPr>
          <p:cNvPr id="2" name="文本框 1"/>
          <p:cNvSpPr txBox="1"/>
          <p:nvPr/>
        </p:nvSpPr>
        <p:spPr>
          <a:xfrm>
            <a:off x="971600" y="1412776"/>
            <a:ext cx="7344816" cy="646331"/>
          </a:xfrm>
          <a:prstGeom prst="rect">
            <a:avLst/>
          </a:prstGeom>
          <a:noFill/>
        </p:spPr>
        <p:txBody>
          <a:bodyPr wrap="square" rtlCol="0">
            <a:spAutoFit/>
          </a:bodyPr>
          <a:lstStyle/>
          <a:p>
            <a:r>
              <a:rPr lang="en-US" altLang="zh-CN" dirty="0"/>
              <a:t> M</a:t>
            </a:r>
            <a:r>
              <a:rPr lang="zh-CN" altLang="zh-CN" dirty="0"/>
              <a:t>软件公司的研发部门目前采取的</a:t>
            </a:r>
            <a:r>
              <a:rPr lang="zh-CN" altLang="zh-CN" dirty="0" smtClean="0"/>
              <a:t>是</a:t>
            </a:r>
            <a:r>
              <a:rPr lang="zh-CN" altLang="en-US" dirty="0" smtClean="0"/>
              <a:t>简单的</a:t>
            </a:r>
            <a:r>
              <a:rPr lang="zh-CN" altLang="zh-CN" dirty="0" smtClean="0"/>
              <a:t>目标</a:t>
            </a:r>
            <a:r>
              <a:rPr lang="zh-CN" altLang="zh-CN" dirty="0"/>
              <a:t>管理式的绩效</a:t>
            </a:r>
            <a:r>
              <a:rPr lang="zh-CN" altLang="zh-CN" dirty="0" smtClean="0"/>
              <a:t>管理</a:t>
            </a:r>
            <a:endParaRPr lang="en-US" altLang="zh-CN" dirty="0" smtClean="0"/>
          </a:p>
          <a:p>
            <a:endParaRPr lang="en-US" altLang="zh-CN" dirty="0" smtClean="0"/>
          </a:p>
        </p:txBody>
      </p:sp>
      <p:graphicFrame>
        <p:nvGraphicFramePr>
          <p:cNvPr id="8" name="图表 7"/>
          <p:cNvGraphicFramePr/>
          <p:nvPr>
            <p:extLst>
              <p:ext uri="{D42A27DB-BD31-4B8C-83A1-F6EECF244321}">
                <p14:modId xmlns:p14="http://schemas.microsoft.com/office/powerpoint/2010/main" val="1367893385"/>
              </p:ext>
            </p:extLst>
          </p:nvPr>
        </p:nvGraphicFramePr>
        <p:xfrm>
          <a:off x="683568" y="1844824"/>
          <a:ext cx="7416824" cy="4896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76223884"/>
      </p:ext>
    </p:extLst>
  </p:cSld>
  <p:clrMapOvr>
    <a:masterClrMapping/>
  </p:clrMapOvr>
  <p:timing>
    <p:tnLst>
      <p:par>
        <p:cTn id="1" dur="indefinite" restart="never" nodeType="tmRoot"/>
      </p:par>
    </p:tnLst>
  </p:timing>
</p:sld>
</file>

<file path=ppt/theme/theme1.xml><?xml version="1.0" encoding="utf-8"?>
<a:theme xmlns:a="http://schemas.openxmlformats.org/drawingml/2006/main" name="切片">
  <a:themeElements>
    <a:clrScheme name="切片">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切片">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切片">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7106</TotalTime>
  <Words>2809</Words>
  <Application>Microsoft Macintosh PowerPoint</Application>
  <PresentationFormat>全屏显示(4:3)</PresentationFormat>
  <Paragraphs>247</Paragraphs>
  <Slides>25</Slides>
  <Notes>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25</vt:i4>
      </vt:variant>
    </vt:vector>
  </HeadingPairs>
  <TitlesOfParts>
    <vt:vector size="36" baseType="lpstr">
      <vt:lpstr>Calibri</vt:lpstr>
      <vt:lpstr>Century Gothic</vt:lpstr>
      <vt:lpstr>Times New Roman</vt:lpstr>
      <vt:lpstr>Wingdings</vt:lpstr>
      <vt:lpstr>Wingdings 2</vt:lpstr>
      <vt:lpstr>Wingdings 3</vt:lpstr>
      <vt:lpstr>楷体_GB2312</vt:lpstr>
      <vt:lpstr>宋体</vt:lpstr>
      <vt:lpstr>幼圆</vt:lpstr>
      <vt:lpstr>Arial</vt:lpstr>
      <vt:lpstr>切片</vt:lpstr>
      <vt:lpstr>M软件公司研发部门绩效管理体系设计</vt:lpstr>
      <vt:lpstr>PowerPoint 演示文稿</vt:lpstr>
      <vt:lpstr>选题背景</vt:lpstr>
      <vt:lpstr>选题背景</vt:lpstr>
      <vt:lpstr>PowerPoint 演示文稿</vt:lpstr>
      <vt:lpstr>国内外研究现状</vt:lpstr>
      <vt:lpstr>国内外研究现状</vt:lpstr>
      <vt:lpstr>国内外研究现状</vt:lpstr>
      <vt:lpstr>国内外研究现状</vt:lpstr>
      <vt:lpstr>PowerPoint 演示文稿</vt:lpstr>
      <vt:lpstr>研究目的</vt:lpstr>
      <vt:lpstr>研究意义</vt:lpstr>
      <vt:lpstr>PowerPoint 演示文稿</vt:lpstr>
      <vt:lpstr>研究内容</vt:lpstr>
      <vt:lpstr>PowerPoint 演示文稿</vt:lpstr>
      <vt:lpstr>研究方法</vt:lpstr>
      <vt:lpstr>PowerPoint 演示文稿</vt:lpstr>
      <vt:lpstr>PowerPoint 演示文稿</vt:lpstr>
      <vt:lpstr>PowerPoint 演示文稿</vt:lpstr>
      <vt:lpstr>参考文献</vt:lpstr>
      <vt:lpstr>参考文献</vt:lpstr>
      <vt:lpstr>参考文献</vt:lpstr>
      <vt:lpstr>参考文献</vt:lpstr>
      <vt:lpstr>参考文献</vt:lpstr>
      <vt:lpstr>参考文献</vt:lpstr>
    </vt:vector>
  </TitlesOfParts>
  <Company>微软中国</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考虑后悔的报童决策研究</dc:title>
  <dc:creator>微软用户</dc:creator>
  <cp:lastModifiedBy>Michael He</cp:lastModifiedBy>
  <cp:revision>346</cp:revision>
  <dcterms:created xsi:type="dcterms:W3CDTF">2010-03-25T08:10:39Z</dcterms:created>
  <dcterms:modified xsi:type="dcterms:W3CDTF">2017-01-02T09:27:56Z</dcterms:modified>
</cp:coreProperties>
</file>