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4" r:id="rId1"/>
  </p:sldMasterIdLst>
  <p:notesMasterIdLst>
    <p:notesMasterId r:id="rId45"/>
  </p:notesMasterIdLst>
  <p:handoutMasterIdLst>
    <p:handoutMasterId r:id="rId46"/>
  </p:handoutMasterIdLst>
  <p:sldIdLst>
    <p:sldId id="256" r:id="rId2"/>
    <p:sldId id="379" r:id="rId3"/>
    <p:sldId id="348" r:id="rId4"/>
    <p:sldId id="284" r:id="rId5"/>
    <p:sldId id="378" r:id="rId6"/>
    <p:sldId id="345" r:id="rId7"/>
    <p:sldId id="346" r:id="rId8"/>
    <p:sldId id="347" r:id="rId9"/>
    <p:sldId id="349" r:id="rId10"/>
    <p:sldId id="350" r:id="rId11"/>
    <p:sldId id="361" r:id="rId12"/>
    <p:sldId id="324" r:id="rId13"/>
    <p:sldId id="351" r:id="rId14"/>
    <p:sldId id="352" r:id="rId15"/>
    <p:sldId id="353" r:id="rId16"/>
    <p:sldId id="354" r:id="rId17"/>
    <p:sldId id="355" r:id="rId18"/>
    <p:sldId id="358" r:id="rId19"/>
    <p:sldId id="356" r:id="rId20"/>
    <p:sldId id="357" r:id="rId21"/>
    <p:sldId id="359" r:id="rId22"/>
    <p:sldId id="360" r:id="rId23"/>
    <p:sldId id="362" r:id="rId24"/>
    <p:sldId id="331" r:id="rId25"/>
    <p:sldId id="364" r:id="rId26"/>
    <p:sldId id="363" r:id="rId27"/>
    <p:sldId id="365" r:id="rId28"/>
    <p:sldId id="366" r:id="rId29"/>
    <p:sldId id="367" r:id="rId30"/>
    <p:sldId id="368" r:id="rId31"/>
    <p:sldId id="371" r:id="rId32"/>
    <p:sldId id="369" r:id="rId33"/>
    <p:sldId id="370" r:id="rId34"/>
    <p:sldId id="372" r:id="rId35"/>
    <p:sldId id="373" r:id="rId36"/>
    <p:sldId id="337" r:id="rId37"/>
    <p:sldId id="338" r:id="rId38"/>
    <p:sldId id="374" r:id="rId39"/>
    <p:sldId id="375" r:id="rId40"/>
    <p:sldId id="377" r:id="rId41"/>
    <p:sldId id="376" r:id="rId42"/>
    <p:sldId id="341" r:id="rId43"/>
    <p:sldId id="342"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062"/>
    <p:restoredTop sz="94592"/>
  </p:normalViewPr>
  <p:slideViewPr>
    <p:cSldViewPr>
      <p:cViewPr varScale="1">
        <p:scale>
          <a:sx n="82" d="100"/>
          <a:sy n="82" d="100"/>
        </p:scale>
        <p:origin x="168" y="3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H:\MyDocument\MBA\&#2227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600" b="1" i="0" u="none" strike="noStrike" kern="1200" spc="0" normalizeH="0" baseline="0">
                <a:solidFill>
                  <a:schemeClr val="dk1">
                    <a:lumMod val="50000"/>
                    <a:lumOff val="50000"/>
                  </a:schemeClr>
                </a:solidFill>
                <a:latin typeface="+mj-lt"/>
                <a:ea typeface="+mj-ea"/>
                <a:cs typeface="+mj-cs"/>
              </a:defRPr>
            </a:pPr>
            <a:r>
              <a:rPr lang="en-US" dirty="0"/>
              <a:t>M</a:t>
            </a:r>
            <a:r>
              <a:rPr lang="zh-CN" altLang="en-US" dirty="0"/>
              <a:t>软件公司人员</a:t>
            </a:r>
            <a:r>
              <a:rPr lang="zh-CN" altLang="en-US" dirty="0" smtClean="0"/>
              <a:t>分布图</a:t>
            </a:r>
            <a:endParaRPr lang="zh-CN" altLang="en-US" dirty="0"/>
          </a:p>
        </c:rich>
      </c:tx>
      <c:layout/>
      <c:overlay val="0"/>
      <c:spPr>
        <a:noFill/>
        <a:ln>
          <a:noFill/>
        </a:ln>
        <a:effectLst/>
      </c:spPr>
      <c:txPr>
        <a:bodyPr rot="0" spcFirstLastPara="0" vertOverflow="ellipsis" vert="horz" wrap="square" anchor="ctr" anchorCtr="1"/>
        <a:lstStyle/>
        <a:p>
          <a:pPr defTabSz="914400">
            <a:defRPr lang="zh-CN" sz="1600" b="1" i="0" u="none" strike="noStrike" kern="1200" spc="0" normalizeH="0" baseline="0">
              <a:solidFill>
                <a:schemeClr val="dk1">
                  <a:lumMod val="50000"/>
                  <a:lumOff val="50000"/>
                </a:schemeClr>
              </a:solidFill>
              <a:latin typeface="+mj-lt"/>
              <a:ea typeface="+mj-ea"/>
              <a:cs typeface="+mj-cs"/>
            </a:defRPr>
          </a:pPr>
          <a:endParaRPr lang="zh-CN"/>
        </a:p>
      </c:txPr>
    </c:title>
    <c:autoTitleDeleted val="0"/>
    <c:plotArea>
      <c:layout/>
      <c:pieChart>
        <c:varyColors val="1"/>
        <c:ser>
          <c:idx val="0"/>
          <c:order val="0"/>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1-7B98-43E8-9348-76584ADC5E26}"/>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3-7B98-43E8-9348-76584ADC5E26}"/>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5-7B98-43E8-9348-76584ADC5E26}"/>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7-7B98-43E8-9348-76584ADC5E26}"/>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9-7B98-43E8-9348-76584ADC5E26}"/>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B-7B98-43E8-9348-76584ADC5E26}"/>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D-7B98-43E8-9348-76584ADC5E26}"/>
              </c:ext>
            </c:extLst>
          </c:dPt>
          <c:dPt>
            <c:idx val="7"/>
            <c:bubble3D val="0"/>
            <c:explosion val="1"/>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xmlns:c16r2="http://schemas.microsoft.com/office/drawing/2015/06/chart">
              <c:ext xmlns:c16="http://schemas.microsoft.com/office/drawing/2014/chart" uri="{C3380CC4-5D6E-409C-BE32-E72D297353CC}">
                <c16:uniqueId val="{0000000F-7B98-43E8-9348-76584ADC5E26}"/>
              </c:ext>
            </c:extLst>
          </c:dPt>
          <c:dLbls>
            <c:spPr>
              <a:noFill/>
              <a:ln>
                <a:noFill/>
              </a:ln>
              <a:effectLst/>
            </c:spPr>
            <c:txPr>
              <a:bodyPr rot="0" spcFirstLastPara="1" vertOverflow="ellipsis" vert="horz" wrap="square" lIns="38100" tIns="19050" rIns="38100" bIns="19050" anchor="ctr" anchorCtr="1">
                <a:spAutoFit/>
              </a:bodyPr>
              <a:lstStyle/>
              <a:p>
                <a:pPr>
                  <a:defRPr lang="zh-CN" sz="1000" b="0" i="0" u="none" strike="noStrike" kern="1200" baseline="0">
                    <a:solidFill>
                      <a:schemeClr val="dk1">
                        <a:lumMod val="75000"/>
                        <a:lumOff val="25000"/>
                      </a:schemeClr>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[图.xlsx]Sheet1!$E$6:$L$6</c:f>
              <c:strCache>
                <c:ptCount val="8"/>
                <c:pt idx="0">
                  <c:v>管理</c:v>
                </c:pt>
                <c:pt idx="1">
                  <c:v>市场</c:v>
                </c:pt>
                <c:pt idx="2">
                  <c:v>亚太销售部</c:v>
                </c:pt>
                <c:pt idx="3">
                  <c:v>北美销售部</c:v>
                </c:pt>
                <c:pt idx="4">
                  <c:v>行政</c:v>
                </c:pt>
                <c:pt idx="5">
                  <c:v>财务</c:v>
                </c:pt>
                <c:pt idx="6">
                  <c:v>IT运维</c:v>
                </c:pt>
                <c:pt idx="7">
                  <c:v>研发</c:v>
                </c:pt>
              </c:strCache>
            </c:strRef>
          </c:cat>
          <c:val>
            <c:numRef>
              <c:f>[图.xlsx]Sheet1!$E$7:$L$7</c:f>
              <c:numCache>
                <c:formatCode>General</c:formatCode>
                <c:ptCount val="8"/>
                <c:pt idx="0">
                  <c:v>2.0</c:v>
                </c:pt>
                <c:pt idx="1">
                  <c:v>4.0</c:v>
                </c:pt>
                <c:pt idx="2">
                  <c:v>5.0</c:v>
                </c:pt>
                <c:pt idx="3">
                  <c:v>10.0</c:v>
                </c:pt>
                <c:pt idx="4">
                  <c:v>2.0</c:v>
                </c:pt>
                <c:pt idx="5">
                  <c:v>2.0</c:v>
                </c:pt>
                <c:pt idx="6">
                  <c:v>2.0</c:v>
                </c:pt>
                <c:pt idx="7">
                  <c:v>33.0</c:v>
                </c:pt>
              </c:numCache>
            </c:numRef>
          </c:val>
          <c:extLst xmlns:c16r2="http://schemas.microsoft.com/office/drawing/2015/06/chart">
            <c:ext xmlns:c16="http://schemas.microsoft.com/office/drawing/2014/chart" uri="{C3380CC4-5D6E-409C-BE32-E72D297353CC}">
              <c16:uniqueId val="{00000010-7B98-43E8-9348-76584ADC5E26}"/>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pattFill prst="dkDnDiag">
      <a:fgClr>
        <a:schemeClr val="lt1"/>
      </a:fgClr>
      <a:bgClr>
        <a:schemeClr val="dk1">
          <a:lumMod val="10000"/>
          <a:lumOff val="90000"/>
        </a:schemeClr>
      </a:bgClr>
    </a:pattFill>
    <a:ln w="19050" cap="flat" cmpd="sng" algn="ctr">
      <a:solidFill>
        <a:schemeClr val="tx1"/>
      </a:solidFill>
      <a:round/>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a:ln>
          <a:solidFill>
            <a:srgbClr val="FF0000"/>
          </a:solidFill>
        </a:ln>
      </dgm:spPr>
      <dgm:t>
        <a:bodyPr/>
        <a:lstStyle/>
        <a:p>
          <a:r>
            <a:rPr lang="zh-CN" altLang="en-US" dirty="0" smtClean="0">
              <a:solidFill>
                <a:srgbClr val="FF0000"/>
              </a:solidFill>
            </a:rPr>
            <a:t>绪论</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chemeClr val="accent2"/>
        </a:solidFill>
        <a:ln>
          <a:solidFill>
            <a:schemeClr val="accent2"/>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a:ln>
          <a:solidFill>
            <a:schemeClr val="accent2"/>
          </a:solidFill>
        </a:ln>
      </dgm:spPr>
      <dgm:t>
        <a:bodyPr/>
        <a:lstStyle/>
        <a:p>
          <a:r>
            <a:rPr lang="zh-CN" altLang="en-US" dirty="0" smtClean="0"/>
            <a:t>研究理论基础</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chemeClr val="accent2"/>
        </a:solidFill>
        <a:ln>
          <a:solidFill>
            <a:schemeClr val="accent2"/>
          </a:solidFill>
        </a:ln>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a:ln>
          <a:solidFill>
            <a:schemeClr val="accent2"/>
          </a:solidFill>
        </a:ln>
      </dgm:spPr>
      <dgm:t>
        <a:bodyPr/>
        <a:lstStyle/>
        <a:p>
          <a:r>
            <a:rPr lang="zh-CN" altLang="en-US" dirty="0"/>
            <a:t>现状分析</a:t>
          </a: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a:solidFill>
          <a:schemeClr val="accent2"/>
        </a:solidFill>
        <a:ln>
          <a:solidFill>
            <a:schemeClr val="accent2"/>
          </a:solidFill>
        </a:ln>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chemeClr val="accent2"/>
        </a:solidFill>
        <a:ln>
          <a:solidFill>
            <a:schemeClr val="accent2"/>
          </a:solidFill>
        </a:ln>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ln>
          <a:solidFill>
            <a:schemeClr val="accent2"/>
          </a:solidFill>
        </a:ln>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a:ln>
          <a:solidFill>
            <a:schemeClr val="accent2"/>
          </a:solidFill>
        </a:ln>
      </dgm:spPr>
      <dgm:t>
        <a:bodyPr/>
        <a:lstStyle/>
        <a:p>
          <a:r>
            <a:rPr lang="zh-CN" altLang="en-US" dirty="0"/>
            <a:t>保障措施及实施</a:t>
          </a: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a:ln>
          <a:solidFill>
            <a:schemeClr val="accent2"/>
          </a:solidFill>
        </a:ln>
      </dgm:spPr>
      <dgm:t>
        <a:bodyPr/>
        <a:lstStyle/>
        <a:p>
          <a:r>
            <a:rPr lang="zh-CN" altLang="en-US" dirty="0"/>
            <a:t>局限及展望</a:t>
          </a: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95B78D3F-8952-4800-9349-6289D4C4053F}">
      <dgm:prSet/>
      <dgm:spPr>
        <a:ln>
          <a:solidFill>
            <a:schemeClr val="accent2"/>
          </a:solidFill>
        </a:ln>
      </dgm:spPr>
      <dgm:t>
        <a:bodyPr/>
        <a:lstStyle/>
        <a:p>
          <a:r>
            <a:rPr lang="zh-CN" altLang="en-US" dirty="0"/>
            <a:t>设计说明</a:t>
          </a:r>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a:solidFill>
          <a:schemeClr val="accent2"/>
        </a:solidFill>
        <a:ln>
          <a:solidFill>
            <a:schemeClr val="accent2"/>
          </a:solidFill>
        </a:ln>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6">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6">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DC63CD1-5796-40B5-AABD-69024B87DBE2}" type="presOf" srcId="{656F983A-B580-4D9F-95AB-0F9E370E707E}" destId="{6696FA8A-D025-4550-9F70-A287CBD9FD62}" srcOrd="0" destOrd="1" presId="urn:microsoft.com/office/officeart/2005/8/layout/chevron2"/>
    <dgm:cxn modelId="{4B56F8AE-384F-4027-9B0F-0764B1707E05}" type="presOf" srcId="{4AAF4DD5-8CA8-4925-8225-62F86F409ECE}" destId="{28538A20-80BE-452B-94D6-2A3C2E6EBE5C}"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5C3B25E9-9867-BF40-8921-0C8102EFDDBF}"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2"/>
        </a:solidFill>
        <a:ln>
          <a:solidFill>
            <a:schemeClr val="accent2"/>
          </a:solidFill>
        </a:ln>
      </dgm:spPr>
      <dgm:t>
        <a:bodyPr/>
        <a:lstStyle/>
        <a:p>
          <a:endParaRPr lang="zh-CN" altLang="en-US" dirty="0">
            <a:solidFill>
              <a:schemeClr val="tx1"/>
            </a:solidFill>
          </a:endParaRPr>
        </a:p>
      </dgm:t>
    </dgm:pt>
    <dgm:pt modelId="{17BB6BCF-3C42-409D-B4D0-D85A45346A8F}" type="parTrans" cxnId="{67EFB8CA-5CE0-4B6B-89C6-F12C297BF209}">
      <dgm:prSet/>
      <dgm:spPr/>
      <dgm:t>
        <a:bodyPr/>
        <a:lstStyle/>
        <a:p>
          <a:endParaRPr lang="zh-CN" altLang="en-US">
            <a:solidFill>
              <a:schemeClr val="tx1"/>
            </a:solidFill>
          </a:endParaRPr>
        </a:p>
      </dgm:t>
    </dgm:pt>
    <dgm:pt modelId="{CEF5CE5B-FA6C-4C22-A804-AD6C9B618C63}" type="sibTrans" cxnId="{67EFB8CA-5CE0-4B6B-89C6-F12C297BF209}">
      <dgm:prSet/>
      <dgm:spPr/>
      <dgm:t>
        <a:bodyPr/>
        <a:lstStyle/>
        <a:p>
          <a:endParaRPr lang="zh-CN" altLang="en-US">
            <a:solidFill>
              <a:schemeClr val="tx1"/>
            </a:solidFill>
          </a:endParaRPr>
        </a:p>
      </dgm:t>
    </dgm:pt>
    <dgm:pt modelId="{2F680339-C139-470E-8931-7BBDCA214C24}">
      <dgm:prSet phldrT="[文本]"/>
      <dgm:spPr>
        <a:ln>
          <a:solidFill>
            <a:schemeClr val="accent2"/>
          </a:solidFill>
        </a:ln>
      </dgm:spPr>
      <dgm:t>
        <a:bodyPr/>
        <a:lstStyle/>
        <a:p>
          <a:r>
            <a:rPr lang="zh-CN" altLang="en-US" dirty="0" smtClean="0">
              <a:solidFill>
                <a:schemeClr val="tx1"/>
              </a:solidFill>
            </a:rPr>
            <a:t>绪论</a:t>
          </a:r>
          <a:endParaRPr lang="zh-CN" altLang="en-US" dirty="0">
            <a:solidFill>
              <a:schemeClr val="tx1"/>
            </a:solidFill>
          </a:endParaRPr>
        </a:p>
      </dgm:t>
    </dgm:pt>
    <dgm:pt modelId="{52C9A22F-A596-4839-AAB7-A433EC9BFD90}" type="parTrans" cxnId="{BEEFB5E4-175E-4A64-8D77-78D1FD1CC111}">
      <dgm:prSet/>
      <dgm:spPr/>
      <dgm:t>
        <a:bodyPr/>
        <a:lstStyle/>
        <a:p>
          <a:endParaRPr lang="zh-CN" altLang="en-US">
            <a:solidFill>
              <a:schemeClr val="tx1"/>
            </a:solidFill>
          </a:endParaRPr>
        </a:p>
      </dgm:t>
    </dgm:pt>
    <dgm:pt modelId="{D27F2D38-DE7E-49EF-BC33-76FBFD10EE45}" type="sibTrans" cxnId="{BEEFB5E4-175E-4A64-8D77-78D1FD1CC111}">
      <dgm:prSet/>
      <dgm:spPr/>
      <dgm:t>
        <a:bodyPr/>
        <a:lstStyle/>
        <a:p>
          <a:endParaRPr lang="zh-CN" altLang="en-US">
            <a:solidFill>
              <a:schemeClr val="tx1"/>
            </a:solidFill>
          </a:endParaRPr>
        </a:p>
      </dgm:t>
    </dgm:pt>
    <dgm:pt modelId="{A92AF156-8F18-426F-A4F7-3023E18E22E0}">
      <dgm:prSet phldrT="[文本]" phldr="1"/>
      <dgm:spPr>
        <a:solidFill>
          <a:schemeClr val="accent2"/>
        </a:solidFill>
        <a:ln>
          <a:solidFill>
            <a:schemeClr val="accent2"/>
          </a:solidFill>
        </a:ln>
      </dgm:spPr>
      <dgm:t>
        <a:bodyPr/>
        <a:lstStyle/>
        <a:p>
          <a:endParaRPr lang="zh-CN" altLang="en-US" dirty="0">
            <a:solidFill>
              <a:schemeClr val="tx1"/>
            </a:solidFill>
          </a:endParaRPr>
        </a:p>
      </dgm:t>
    </dgm:pt>
    <dgm:pt modelId="{A4B8FA8C-9974-4531-B8AA-6BD6D18EDBC9}" type="parTrans" cxnId="{EF6E274B-E05D-48E1-ABB8-A0AD7797C5C3}">
      <dgm:prSet/>
      <dgm:spPr/>
      <dgm:t>
        <a:bodyPr/>
        <a:lstStyle/>
        <a:p>
          <a:endParaRPr lang="zh-CN" altLang="en-US">
            <a:solidFill>
              <a:schemeClr val="tx1"/>
            </a:solidFill>
          </a:endParaRPr>
        </a:p>
      </dgm:t>
    </dgm:pt>
    <dgm:pt modelId="{31D45809-C054-4D39-878B-9F4B61899BBF}" type="sibTrans" cxnId="{EF6E274B-E05D-48E1-ABB8-A0AD7797C5C3}">
      <dgm:prSet/>
      <dgm:spPr/>
      <dgm:t>
        <a:bodyPr/>
        <a:lstStyle/>
        <a:p>
          <a:endParaRPr lang="zh-CN" altLang="en-US">
            <a:solidFill>
              <a:schemeClr val="tx1"/>
            </a:solidFill>
          </a:endParaRPr>
        </a:p>
      </dgm:t>
    </dgm:pt>
    <dgm:pt modelId="{4AAF4DD5-8CA8-4925-8225-62F86F409ECE}">
      <dgm:prSet phldrT="[文本]"/>
      <dgm:spPr>
        <a:solidFill>
          <a:schemeClr val="bg1"/>
        </a:solidFill>
        <a:ln>
          <a:solidFill>
            <a:schemeClr val="accent2"/>
          </a:solidFill>
        </a:ln>
      </dgm:spPr>
      <dgm:t>
        <a:bodyPr/>
        <a:lstStyle/>
        <a:p>
          <a:r>
            <a:rPr lang="zh-CN" altLang="en-US" dirty="0" smtClean="0">
              <a:solidFill>
                <a:schemeClr val="tx1"/>
              </a:solidFill>
            </a:rPr>
            <a:t>研究理论基础</a:t>
          </a:r>
          <a:endParaRPr lang="zh-CN" altLang="en-US" dirty="0">
            <a:solidFill>
              <a:schemeClr val="tx1"/>
            </a:solidFill>
          </a:endParaRPr>
        </a:p>
      </dgm:t>
    </dgm:pt>
    <dgm:pt modelId="{E7568739-AB79-47EA-8381-05B30E323402}" type="parTrans" cxnId="{C975238B-18AD-4ACD-807E-D94EDFFAE01D}">
      <dgm:prSet/>
      <dgm:spPr/>
      <dgm:t>
        <a:bodyPr/>
        <a:lstStyle/>
        <a:p>
          <a:endParaRPr lang="zh-CN" altLang="en-US">
            <a:solidFill>
              <a:schemeClr val="tx1"/>
            </a:solidFill>
          </a:endParaRPr>
        </a:p>
      </dgm:t>
    </dgm:pt>
    <dgm:pt modelId="{3DD76A18-379C-4EF7-A71D-201160649ECA}" type="sibTrans" cxnId="{C975238B-18AD-4ACD-807E-D94EDFFAE01D}">
      <dgm:prSet/>
      <dgm:spPr/>
      <dgm:t>
        <a:bodyPr/>
        <a:lstStyle/>
        <a:p>
          <a:endParaRPr lang="zh-CN" altLang="en-US">
            <a:solidFill>
              <a:schemeClr val="tx1"/>
            </a:solidFill>
          </a:endParaRPr>
        </a:p>
      </dgm:t>
    </dgm:pt>
    <dgm:pt modelId="{BCF6E94D-ED74-4C6E-BE30-AB8BA6056519}">
      <dgm:prSet phldrT="[文本]" phldr="1"/>
      <dgm:spPr>
        <a:solidFill>
          <a:schemeClr val="accent2"/>
        </a:solidFill>
        <a:ln>
          <a:solidFill>
            <a:schemeClr val="accent2"/>
          </a:solidFill>
        </a:ln>
      </dgm:spPr>
      <dgm:t>
        <a:bodyPr/>
        <a:lstStyle/>
        <a:p>
          <a:endParaRPr lang="zh-CN" altLang="en-US" dirty="0">
            <a:solidFill>
              <a:schemeClr val="tx1"/>
            </a:solidFill>
          </a:endParaRPr>
        </a:p>
      </dgm:t>
    </dgm:pt>
    <dgm:pt modelId="{9D1DF1BD-32DC-4C3C-8EB4-828E0AFFCF9C}" type="parTrans" cxnId="{8073FA0A-A81B-41BE-A679-2FAAC53BC2A3}">
      <dgm:prSet/>
      <dgm:spPr/>
      <dgm:t>
        <a:bodyPr/>
        <a:lstStyle/>
        <a:p>
          <a:endParaRPr lang="zh-CN" altLang="en-US">
            <a:solidFill>
              <a:schemeClr val="tx1"/>
            </a:solidFill>
          </a:endParaRPr>
        </a:p>
      </dgm:t>
    </dgm:pt>
    <dgm:pt modelId="{3C98A8D0-0F6E-47BD-937C-0B326EBB31F0}" type="sibTrans" cxnId="{8073FA0A-A81B-41BE-A679-2FAAC53BC2A3}">
      <dgm:prSet/>
      <dgm:spPr/>
      <dgm:t>
        <a:bodyPr/>
        <a:lstStyle/>
        <a:p>
          <a:endParaRPr lang="zh-CN" altLang="en-US">
            <a:solidFill>
              <a:schemeClr val="tx1"/>
            </a:solidFill>
          </a:endParaRPr>
        </a:p>
      </dgm:t>
    </dgm:pt>
    <dgm:pt modelId="{145DB69D-F46B-46B9-B03E-089F62E61BB7}">
      <dgm:prSet phldrT="[文本]"/>
      <dgm:spPr>
        <a:ln>
          <a:solidFill>
            <a:schemeClr val="accent2"/>
          </a:solidFill>
        </a:ln>
      </dgm:spPr>
      <dgm:t>
        <a:bodyPr/>
        <a:lstStyle/>
        <a:p>
          <a:r>
            <a:rPr lang="zh-CN" altLang="en-US" dirty="0">
              <a:solidFill>
                <a:schemeClr val="tx1"/>
              </a:solidFill>
            </a:rPr>
            <a:t>现状分析</a:t>
          </a:r>
        </a:p>
      </dgm:t>
    </dgm:pt>
    <dgm:pt modelId="{ECDBEB9A-E3EA-49E1-ADDE-38D7EE382A63}" type="parTrans" cxnId="{6E828D9F-52FE-47CB-8EE5-BBE3E22CDA15}">
      <dgm:prSet/>
      <dgm:spPr/>
      <dgm:t>
        <a:bodyPr/>
        <a:lstStyle/>
        <a:p>
          <a:endParaRPr lang="zh-CN" altLang="en-US">
            <a:solidFill>
              <a:schemeClr val="tx1"/>
            </a:solidFill>
          </a:endParaRPr>
        </a:p>
      </dgm:t>
    </dgm:pt>
    <dgm:pt modelId="{A72F8A1E-646B-4C04-91DF-1D4769031332}" type="sibTrans" cxnId="{6E828D9F-52FE-47CB-8EE5-BBE3E22CDA15}">
      <dgm:prSet/>
      <dgm:spPr/>
      <dgm:t>
        <a:bodyPr/>
        <a:lstStyle/>
        <a:p>
          <a:endParaRPr lang="zh-CN" altLang="en-US">
            <a:solidFill>
              <a:schemeClr val="tx1"/>
            </a:solidFill>
          </a:endParaRPr>
        </a:p>
      </dgm:t>
    </dgm:pt>
    <dgm:pt modelId="{BFEE376F-BA01-45D9-B6D6-37AE9A4DA58F}">
      <dgm:prSet/>
      <dgm:spPr>
        <a:solidFill>
          <a:schemeClr val="accent2"/>
        </a:solidFill>
        <a:ln>
          <a:solidFill>
            <a:schemeClr val="accent2"/>
          </a:solidFill>
        </a:ln>
      </dgm:spPr>
      <dgm:t>
        <a:bodyPr/>
        <a:lstStyle/>
        <a:p>
          <a:endParaRPr lang="zh-CN" altLang="en-US">
            <a:solidFill>
              <a:schemeClr val="tx1"/>
            </a:solidFill>
          </a:endParaRPr>
        </a:p>
      </dgm:t>
    </dgm:pt>
    <dgm:pt modelId="{31A7CF4B-A671-45F6-8E91-FE6115D8ADEA}" type="parTrans" cxnId="{BCF12564-82DF-4B3E-BF2D-D47266CD1E11}">
      <dgm:prSet/>
      <dgm:spPr/>
      <dgm:t>
        <a:bodyPr/>
        <a:lstStyle/>
        <a:p>
          <a:endParaRPr lang="zh-CN" altLang="en-US">
            <a:solidFill>
              <a:schemeClr val="tx1"/>
            </a:solidFill>
          </a:endParaRPr>
        </a:p>
      </dgm:t>
    </dgm:pt>
    <dgm:pt modelId="{FDBA4B70-FB16-4AA0-93CD-4868CDC93305}" type="sibTrans" cxnId="{BCF12564-82DF-4B3E-BF2D-D47266CD1E11}">
      <dgm:prSet/>
      <dgm:spPr/>
      <dgm:t>
        <a:bodyPr/>
        <a:lstStyle/>
        <a:p>
          <a:endParaRPr lang="zh-CN" altLang="en-US">
            <a:solidFill>
              <a:schemeClr val="tx1"/>
            </a:solidFill>
          </a:endParaRPr>
        </a:p>
      </dgm:t>
    </dgm:pt>
    <dgm:pt modelId="{743DC7DA-6D0D-4C14-A415-769EA628D30A}">
      <dgm:prSet/>
      <dgm:spPr>
        <a:solidFill>
          <a:schemeClr val="accent2"/>
        </a:solidFill>
        <a:ln>
          <a:solidFill>
            <a:schemeClr val="accent2"/>
          </a:solidFill>
        </a:ln>
      </dgm:spPr>
      <dgm:t>
        <a:bodyPr/>
        <a:lstStyle/>
        <a:p>
          <a:endParaRPr lang="zh-CN" altLang="en-US">
            <a:solidFill>
              <a:schemeClr val="tx1"/>
            </a:solidFill>
          </a:endParaRPr>
        </a:p>
      </dgm:t>
    </dgm:pt>
    <dgm:pt modelId="{9B6F457A-BEED-4DD3-AF27-9974EC8B641D}" type="parTrans" cxnId="{6B1D8C46-3B64-4F01-B298-31F31493F7A5}">
      <dgm:prSet/>
      <dgm:spPr/>
      <dgm:t>
        <a:bodyPr/>
        <a:lstStyle/>
        <a:p>
          <a:endParaRPr lang="zh-CN" altLang="en-US">
            <a:solidFill>
              <a:schemeClr val="tx1"/>
            </a:solidFill>
          </a:endParaRPr>
        </a:p>
      </dgm:t>
    </dgm:pt>
    <dgm:pt modelId="{7B4B11AE-816C-4B39-93CD-2D792631F286}" type="sibTrans" cxnId="{6B1D8C46-3B64-4F01-B298-31F31493F7A5}">
      <dgm:prSet/>
      <dgm:spPr/>
      <dgm:t>
        <a:bodyPr/>
        <a:lstStyle/>
        <a:p>
          <a:endParaRPr lang="zh-CN" altLang="en-US">
            <a:solidFill>
              <a:schemeClr val="tx1"/>
            </a:solidFill>
          </a:endParaRPr>
        </a:p>
      </dgm:t>
    </dgm:pt>
    <dgm:pt modelId="{656F983A-B580-4D9F-95AB-0F9E370E707E}">
      <dgm:prSet/>
      <dgm:spPr>
        <a:ln>
          <a:solidFill>
            <a:schemeClr val="accent2"/>
          </a:solidFill>
        </a:ln>
      </dgm:spPr>
      <dgm:t>
        <a:bodyPr/>
        <a:lstStyle/>
        <a:p>
          <a:endParaRPr lang="zh-CN" altLang="en-US" dirty="0">
            <a:solidFill>
              <a:schemeClr val="tx1"/>
            </a:solidFill>
          </a:endParaRPr>
        </a:p>
      </dgm:t>
    </dgm:pt>
    <dgm:pt modelId="{C5232215-9652-471B-8C3D-82EC9ED941A5}" type="parTrans" cxnId="{4B490A7C-FD03-41F0-B652-7BD8AA5EF5CA}">
      <dgm:prSet/>
      <dgm:spPr/>
      <dgm:t>
        <a:bodyPr/>
        <a:lstStyle/>
        <a:p>
          <a:endParaRPr lang="zh-CN" altLang="en-US">
            <a:solidFill>
              <a:schemeClr val="tx1"/>
            </a:solidFill>
          </a:endParaRPr>
        </a:p>
      </dgm:t>
    </dgm:pt>
    <dgm:pt modelId="{F2E136C3-7825-49CA-9A55-2EE7D495BD13}" type="sibTrans" cxnId="{4B490A7C-FD03-41F0-B652-7BD8AA5EF5CA}">
      <dgm:prSet/>
      <dgm:spPr/>
      <dgm:t>
        <a:bodyPr/>
        <a:lstStyle/>
        <a:p>
          <a:endParaRPr lang="zh-CN" altLang="en-US">
            <a:solidFill>
              <a:schemeClr val="tx1"/>
            </a:solidFill>
          </a:endParaRPr>
        </a:p>
      </dgm:t>
    </dgm:pt>
    <dgm:pt modelId="{9A216D05-9FEA-44EF-A7D8-D2C9072EAA0C}">
      <dgm:prSet/>
      <dgm:spPr>
        <a:ln>
          <a:solidFill>
            <a:schemeClr val="accent2"/>
          </a:solidFill>
        </a:ln>
      </dgm:spPr>
      <dgm:t>
        <a:bodyPr/>
        <a:lstStyle/>
        <a:p>
          <a:r>
            <a:rPr lang="zh-CN" altLang="en-US" dirty="0">
              <a:solidFill>
                <a:schemeClr val="tx1"/>
              </a:solidFill>
            </a:rPr>
            <a:t>保障措施及实施</a:t>
          </a:r>
        </a:p>
      </dgm:t>
    </dgm:pt>
    <dgm:pt modelId="{6B54C1CE-6FBA-470E-8916-778304041D8A}" type="parTrans" cxnId="{89D69DE5-210D-4F5C-8DC6-18335A8E28B8}">
      <dgm:prSet/>
      <dgm:spPr/>
      <dgm:t>
        <a:bodyPr/>
        <a:lstStyle/>
        <a:p>
          <a:endParaRPr lang="zh-CN" altLang="en-US">
            <a:solidFill>
              <a:schemeClr val="tx1"/>
            </a:solidFill>
          </a:endParaRPr>
        </a:p>
      </dgm:t>
    </dgm:pt>
    <dgm:pt modelId="{650F0AC2-73E6-45DF-BE19-ED5D27541810}" type="sibTrans" cxnId="{89D69DE5-210D-4F5C-8DC6-18335A8E28B8}">
      <dgm:prSet/>
      <dgm:spPr/>
      <dgm:t>
        <a:bodyPr/>
        <a:lstStyle/>
        <a:p>
          <a:endParaRPr lang="zh-CN" altLang="en-US">
            <a:solidFill>
              <a:schemeClr val="tx1"/>
            </a:solidFill>
          </a:endParaRPr>
        </a:p>
      </dgm:t>
    </dgm:pt>
    <dgm:pt modelId="{BCBA3779-0D45-4106-852B-71398F803D21}">
      <dgm:prSet/>
      <dgm:spPr>
        <a:ln>
          <a:solidFill>
            <a:schemeClr val="accent2"/>
          </a:solidFill>
        </a:ln>
      </dgm:spPr>
      <dgm:t>
        <a:bodyPr/>
        <a:lstStyle/>
        <a:p>
          <a:r>
            <a:rPr lang="zh-CN" altLang="en-US" dirty="0">
              <a:solidFill>
                <a:schemeClr val="tx1"/>
              </a:solidFill>
            </a:rPr>
            <a:t>局限及展望</a:t>
          </a:r>
        </a:p>
      </dgm:t>
    </dgm:pt>
    <dgm:pt modelId="{CF01793B-87E7-4C30-AD11-3CACEFEE9166}" type="parTrans" cxnId="{D76C01A3-445D-4677-9A31-323BDB6D2161}">
      <dgm:prSet/>
      <dgm:spPr/>
      <dgm:t>
        <a:bodyPr/>
        <a:lstStyle/>
        <a:p>
          <a:endParaRPr lang="zh-CN" altLang="en-US">
            <a:solidFill>
              <a:schemeClr val="tx1"/>
            </a:solidFill>
          </a:endParaRPr>
        </a:p>
      </dgm:t>
    </dgm:pt>
    <dgm:pt modelId="{0EC7EB68-E9F1-4D87-81D1-3875ABC1FE26}" type="sibTrans" cxnId="{D76C01A3-445D-4677-9A31-323BDB6D2161}">
      <dgm:prSet/>
      <dgm:spPr/>
      <dgm:t>
        <a:bodyPr/>
        <a:lstStyle/>
        <a:p>
          <a:endParaRPr lang="zh-CN" altLang="en-US">
            <a:solidFill>
              <a:schemeClr val="tx1"/>
            </a:solidFill>
          </a:endParaRPr>
        </a:p>
      </dgm:t>
    </dgm:pt>
    <dgm:pt modelId="{95B78D3F-8952-4800-9349-6289D4C4053F}">
      <dgm:prSet/>
      <dgm:spPr>
        <a:ln>
          <a:solidFill>
            <a:srgbClr val="FF0000"/>
          </a:solidFill>
        </a:ln>
      </dgm:spPr>
      <dgm:t>
        <a:bodyPr/>
        <a:lstStyle/>
        <a:p>
          <a:r>
            <a:rPr lang="zh-CN" altLang="en-US" dirty="0" smtClean="0">
              <a:solidFill>
                <a:srgbClr val="FF0000"/>
              </a:solidFill>
            </a:rPr>
            <a:t>体系设计</a:t>
          </a:r>
          <a:endParaRPr lang="zh-CN" altLang="en-US" dirty="0">
            <a:solidFill>
              <a:srgbClr val="FF0000"/>
            </a:solidFill>
          </a:endParaRPr>
        </a:p>
      </dgm:t>
    </dgm:pt>
    <dgm:pt modelId="{9A739906-11B7-427C-AB2D-80BB761C0905}" type="sibTrans" cxnId="{D8EF7000-9A24-42E9-9222-6FCFDCE23558}">
      <dgm:prSet/>
      <dgm:spPr/>
      <dgm:t>
        <a:bodyPr/>
        <a:lstStyle/>
        <a:p>
          <a:endParaRPr lang="zh-CN" altLang="en-US">
            <a:solidFill>
              <a:schemeClr val="tx1"/>
            </a:solidFill>
          </a:endParaRPr>
        </a:p>
      </dgm:t>
    </dgm:pt>
    <dgm:pt modelId="{E38000F5-EDDC-48B2-8B0F-B1A88A0108B8}" type="parTrans" cxnId="{D8EF7000-9A24-42E9-9222-6FCFDCE23558}">
      <dgm:prSet/>
      <dgm:spPr/>
      <dgm:t>
        <a:bodyPr/>
        <a:lstStyle/>
        <a:p>
          <a:endParaRPr lang="zh-CN" altLang="en-US">
            <a:solidFill>
              <a:schemeClr val="tx1"/>
            </a:solidFill>
          </a:endParaRPr>
        </a:p>
      </dgm:t>
    </dgm:pt>
    <dgm:pt modelId="{6D9D05F1-CFF6-4C3D-B25C-9D78CF0D6EA4}">
      <dgm:prSet/>
      <dgm:spPr>
        <a:solidFill>
          <a:srgbClr val="FF0000"/>
        </a:solidFill>
        <a:ln>
          <a:solidFill>
            <a:schemeClr val="accent2"/>
          </a:solidFill>
        </a:ln>
      </dgm:spPr>
      <dgm:t>
        <a:bodyPr/>
        <a:lstStyle/>
        <a:p>
          <a:endParaRPr lang="zh-CN" altLang="en-US" dirty="0">
            <a:solidFill>
              <a:srgbClr val="FF0000"/>
            </a:solidFill>
          </a:endParaRPr>
        </a:p>
      </dgm:t>
    </dgm:pt>
    <dgm:pt modelId="{BA8BF088-3D55-43FD-B1C6-C9695ECEE3BE}" type="sibTrans" cxnId="{F703ACEF-8E3F-4B9B-9E7A-E19EF038191C}">
      <dgm:prSet/>
      <dgm:spPr/>
      <dgm:t>
        <a:bodyPr/>
        <a:lstStyle/>
        <a:p>
          <a:endParaRPr lang="zh-CN" altLang="en-US">
            <a:solidFill>
              <a:schemeClr val="tx1"/>
            </a:solidFill>
          </a:endParaRPr>
        </a:p>
      </dgm:t>
    </dgm:pt>
    <dgm:pt modelId="{7DA72C17-D835-475E-85DB-88DF1BEE06C0}" type="parTrans" cxnId="{F703ACEF-8E3F-4B9B-9E7A-E19EF038191C}">
      <dgm:prSet/>
      <dgm:spPr/>
      <dgm:t>
        <a:bodyPr/>
        <a:lstStyle/>
        <a:p>
          <a:endParaRPr lang="zh-CN" altLang="en-US">
            <a:solidFill>
              <a:schemeClr val="tx1"/>
            </a:solidFill>
          </a:endParaRPr>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6">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6" custLinFactNeighborX="-271" custLinFactNeighborY="803">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33BE666F-A62A-4F49-9773-CBE9E6E68849}" type="presOf" srcId="{656F983A-B580-4D9F-95AB-0F9E370E707E}" destId="{6696FA8A-D025-4550-9F70-A287CBD9FD62}" srcOrd="0" destOrd="1" presId="urn:microsoft.com/office/officeart/2005/8/layout/chevron2"/>
    <dgm:cxn modelId="{D2E201A8-74FF-BD45-9784-08D46B698DB2}" type="presOf" srcId="{2F680339-C139-470E-8931-7BBDCA214C24}" destId="{6C3B9F8B-9366-4491-9EB5-EB82FA44937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CAB6B4B3-7326-274F-A8FA-11C75580C6BA}" type="presOf" srcId="{743DC7DA-6D0D-4C14-A415-769EA628D30A}" destId="{D866C4BE-46D6-41EE-AFCD-8975B5E51F8A}"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B6134A92-A2F7-F343-8FD1-E84EEE7DCF8B}" type="presOf" srcId="{BFEE376F-BA01-45D9-B6D6-37AE9A4DA58F}" destId="{A595BDD3-0109-4B6B-A68F-D9E5B33A533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BA23F8C7-8532-6E4F-9F39-93AEF49446A0}" type="presOf" srcId="{6D9D05F1-CFF6-4C3D-B25C-9D78CF0D6EA4}" destId="{4D1B7F81-D893-4477-A6B6-E73AF22AF382}"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AC7642-0DFF-B74D-9C9F-7DB1996D2CE8}" type="presOf" srcId="{95B78D3F-8952-4800-9349-6289D4C4053F}" destId="{A2C6F9BC-1540-4028-8233-FD37AFE899C0}"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FBFFB786-36AE-544A-8DC9-A49357868865}" type="presOf" srcId="{4AAF4DD5-8CA8-4925-8225-62F86F409ECE}" destId="{28538A20-80BE-452B-94D6-2A3C2E6EBE5C}"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D4183D21-5B00-BB43-B723-E85232E33B1A}" type="presOf" srcId="{1D772BF6-06F7-4651-A029-B4B780961031}" destId="{EAAB0E9B-7440-4475-B661-C06431428C41}" srcOrd="0" destOrd="0" presId="urn:microsoft.com/office/officeart/2005/8/layout/chevron2"/>
    <dgm:cxn modelId="{31BD707F-6A09-7D4A-82E2-C0592A08EB34}" type="presOf" srcId="{FFCBA259-DB06-4F99-974C-F6E532CAA7DF}" destId="{D079A889-7926-42D4-942C-B9541A600B18}" srcOrd="0" destOrd="0" presId="urn:microsoft.com/office/officeart/2005/8/layout/chevron2"/>
    <dgm:cxn modelId="{A4AE65E0-F989-DE4F-B14C-97072AFE1DA5}" type="presOf" srcId="{9A216D05-9FEA-44EF-A7D8-D2C9072EAA0C}" destId="{B2E526E1-AEA5-413E-B778-20A5FD0F84B5}" srcOrd="0" destOrd="0" presId="urn:microsoft.com/office/officeart/2005/8/layout/chevron2"/>
    <dgm:cxn modelId="{EBC35D99-2F7B-C342-83D7-A3DD84390383}" type="presOf" srcId="{A92AF156-8F18-426F-A4F7-3023E18E22E0}" destId="{FB5F04B6-4EB5-4A24-B0FE-3126F829F4D6}" srcOrd="0" destOrd="0" presId="urn:microsoft.com/office/officeart/2005/8/layout/chevron2"/>
    <dgm:cxn modelId="{F93B6579-B629-4246-978F-FB54393EE1DB}" type="presOf" srcId="{BCBA3779-0D45-4106-852B-71398F803D21}" destId="{6696FA8A-D025-4550-9F70-A287CBD9FD62}" srcOrd="0" destOrd="0" presId="urn:microsoft.com/office/officeart/2005/8/layout/chevron2"/>
    <dgm:cxn modelId="{ACD99C75-18D9-9D4F-98E8-D7F3D175EAE3}" type="presOf" srcId="{BCF6E94D-ED74-4C6E-BE30-AB8BA6056519}" destId="{6F4B8583-741F-4390-93BA-1C87ED648F99}" srcOrd="0" destOrd="0" presId="urn:microsoft.com/office/officeart/2005/8/layout/chevron2"/>
    <dgm:cxn modelId="{27D52FB8-A611-324A-B442-E3DFE715A94C}"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8D1F89E-FBC0-C947-908E-E214990CFDE0}" type="presParOf" srcId="{EAAB0E9B-7440-4475-B661-C06431428C41}" destId="{84318386-AC97-41C8-93A1-703E401ECF90}" srcOrd="0" destOrd="0" presId="urn:microsoft.com/office/officeart/2005/8/layout/chevron2"/>
    <dgm:cxn modelId="{2B9B4F87-DE2F-CA4C-9D59-11470E143141}" type="presParOf" srcId="{84318386-AC97-41C8-93A1-703E401ECF90}" destId="{D079A889-7926-42D4-942C-B9541A600B18}" srcOrd="0" destOrd="0" presId="urn:microsoft.com/office/officeart/2005/8/layout/chevron2"/>
    <dgm:cxn modelId="{2C210EF0-8373-3741-AAD2-AFB5A6F996CA}" type="presParOf" srcId="{84318386-AC97-41C8-93A1-703E401ECF90}" destId="{6C3B9F8B-9366-4491-9EB5-EB82FA449375}" srcOrd="1" destOrd="0" presId="urn:microsoft.com/office/officeart/2005/8/layout/chevron2"/>
    <dgm:cxn modelId="{4E14D0CC-5A8E-CC40-9B0C-55902A3B2A94}" type="presParOf" srcId="{EAAB0E9B-7440-4475-B661-C06431428C41}" destId="{937E4FDE-D525-4661-8FE9-5E0A6D03081E}" srcOrd="1" destOrd="0" presId="urn:microsoft.com/office/officeart/2005/8/layout/chevron2"/>
    <dgm:cxn modelId="{816F87E9-1CE5-1947-AD54-C2B3810309F6}" type="presParOf" srcId="{EAAB0E9B-7440-4475-B661-C06431428C41}" destId="{485F9F22-6CEE-44E1-A7E7-6C07E3037C73}" srcOrd="2" destOrd="0" presId="urn:microsoft.com/office/officeart/2005/8/layout/chevron2"/>
    <dgm:cxn modelId="{9293C221-8C02-C348-AE17-CC9E95F0AF0D}" type="presParOf" srcId="{485F9F22-6CEE-44E1-A7E7-6C07E3037C73}" destId="{FB5F04B6-4EB5-4A24-B0FE-3126F829F4D6}" srcOrd="0" destOrd="0" presId="urn:microsoft.com/office/officeart/2005/8/layout/chevron2"/>
    <dgm:cxn modelId="{15CAB592-B518-1F49-B205-751116BA31D6}" type="presParOf" srcId="{485F9F22-6CEE-44E1-A7E7-6C07E3037C73}" destId="{28538A20-80BE-452B-94D6-2A3C2E6EBE5C}" srcOrd="1" destOrd="0" presId="urn:microsoft.com/office/officeart/2005/8/layout/chevron2"/>
    <dgm:cxn modelId="{BCDEEC66-AE61-7945-A48A-5763B0B5034B}" type="presParOf" srcId="{EAAB0E9B-7440-4475-B661-C06431428C41}" destId="{F8663CAE-21D0-44B7-BA01-5ED83B2861F4}" srcOrd="3" destOrd="0" presId="urn:microsoft.com/office/officeart/2005/8/layout/chevron2"/>
    <dgm:cxn modelId="{EDDE50D7-BF1A-C843-BB94-0412C775345A}" type="presParOf" srcId="{EAAB0E9B-7440-4475-B661-C06431428C41}" destId="{C2AE3319-AF87-4BA2-9D8B-E9AECD9752C1}" srcOrd="4" destOrd="0" presId="urn:microsoft.com/office/officeart/2005/8/layout/chevron2"/>
    <dgm:cxn modelId="{C3114783-E7DA-F942-850A-0605DCA4CE41}" type="presParOf" srcId="{C2AE3319-AF87-4BA2-9D8B-E9AECD9752C1}" destId="{6F4B8583-741F-4390-93BA-1C87ED648F99}" srcOrd="0" destOrd="0" presId="urn:microsoft.com/office/officeart/2005/8/layout/chevron2"/>
    <dgm:cxn modelId="{950CFF84-B0EC-DE4F-BEFB-E83F5E7B969C}" type="presParOf" srcId="{C2AE3319-AF87-4BA2-9D8B-E9AECD9752C1}" destId="{DE93F313-3056-441E-BF44-08BCF2701DA0}" srcOrd="1" destOrd="0" presId="urn:microsoft.com/office/officeart/2005/8/layout/chevron2"/>
    <dgm:cxn modelId="{6CE00F32-6439-684E-9FB7-3D8FBA87FCF8}" type="presParOf" srcId="{EAAB0E9B-7440-4475-B661-C06431428C41}" destId="{B9D71E73-8073-4EBF-B9D0-74478F2EE089}" srcOrd="5" destOrd="0" presId="urn:microsoft.com/office/officeart/2005/8/layout/chevron2"/>
    <dgm:cxn modelId="{8AD64EFF-4736-4A48-88AD-F5D7FFBF264E}" type="presParOf" srcId="{EAAB0E9B-7440-4475-B661-C06431428C41}" destId="{B2E6AFFA-82EE-4C5B-871B-7CE9E2573D61}" srcOrd="6" destOrd="0" presId="urn:microsoft.com/office/officeart/2005/8/layout/chevron2"/>
    <dgm:cxn modelId="{310B02E9-3BAD-FE47-BF1E-3EEE3C905A97}" type="presParOf" srcId="{B2E6AFFA-82EE-4C5B-871B-7CE9E2573D61}" destId="{4D1B7F81-D893-4477-A6B6-E73AF22AF382}" srcOrd="0" destOrd="0" presId="urn:microsoft.com/office/officeart/2005/8/layout/chevron2"/>
    <dgm:cxn modelId="{3E0931E5-62B2-8841-B6A7-615BC61A46ED}" type="presParOf" srcId="{B2E6AFFA-82EE-4C5B-871B-7CE9E2573D61}" destId="{A2C6F9BC-1540-4028-8233-FD37AFE899C0}" srcOrd="1" destOrd="0" presId="urn:microsoft.com/office/officeart/2005/8/layout/chevron2"/>
    <dgm:cxn modelId="{945CDA1B-14F6-1045-B607-116E7D165E71}" type="presParOf" srcId="{EAAB0E9B-7440-4475-B661-C06431428C41}" destId="{952EE29C-08EF-4124-B521-1C342A646EDC}" srcOrd="7" destOrd="0" presId="urn:microsoft.com/office/officeart/2005/8/layout/chevron2"/>
    <dgm:cxn modelId="{AF5ED80C-F410-A24B-ABF0-012589DCF28A}" type="presParOf" srcId="{EAAB0E9B-7440-4475-B661-C06431428C41}" destId="{ED6F9BA3-174D-4A52-8F4F-EBD7B6BCC5C2}" srcOrd="8" destOrd="0" presId="urn:microsoft.com/office/officeart/2005/8/layout/chevron2"/>
    <dgm:cxn modelId="{E10E5630-F024-1747-AA85-61721BC7AFE3}" type="presParOf" srcId="{ED6F9BA3-174D-4A52-8F4F-EBD7B6BCC5C2}" destId="{A595BDD3-0109-4B6B-A68F-D9E5B33A533A}" srcOrd="0" destOrd="0" presId="urn:microsoft.com/office/officeart/2005/8/layout/chevron2"/>
    <dgm:cxn modelId="{FDBB01E6-0B8E-4243-9ABE-F0859AE77D0B}" type="presParOf" srcId="{ED6F9BA3-174D-4A52-8F4F-EBD7B6BCC5C2}" destId="{B2E526E1-AEA5-413E-B778-20A5FD0F84B5}" srcOrd="1" destOrd="0" presId="urn:microsoft.com/office/officeart/2005/8/layout/chevron2"/>
    <dgm:cxn modelId="{43EE387A-FF85-294A-BB57-421430DCA857}" type="presParOf" srcId="{EAAB0E9B-7440-4475-B661-C06431428C41}" destId="{CD5E0993-BE86-4D6A-A11F-687340345F55}" srcOrd="9" destOrd="0" presId="urn:microsoft.com/office/officeart/2005/8/layout/chevron2"/>
    <dgm:cxn modelId="{3C983867-2861-0F4D-A979-EF86670948ED}" type="presParOf" srcId="{EAAB0E9B-7440-4475-B661-C06431428C41}" destId="{7B8E062E-6715-4D37-A0C3-5599EE719C88}" srcOrd="10" destOrd="0" presId="urn:microsoft.com/office/officeart/2005/8/layout/chevron2"/>
    <dgm:cxn modelId="{6967023D-1D52-B342-89FF-456D1CEA36A2}" type="presParOf" srcId="{7B8E062E-6715-4D37-A0C3-5599EE719C88}" destId="{D866C4BE-46D6-41EE-AFCD-8975B5E51F8A}" srcOrd="0" destOrd="0" presId="urn:microsoft.com/office/officeart/2005/8/layout/chevron2"/>
    <dgm:cxn modelId="{8DFF0C62-C536-174B-ABFF-01CB1B88CEFC}" type="presParOf" srcId="{7B8E062E-6715-4D37-A0C3-5599EE719C88}" destId="{6696FA8A-D025-4550-9F70-A287CBD9FD62}"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2"/>
        </a:solidFill>
        <a:ln>
          <a:solidFill>
            <a:schemeClr val="accent2"/>
          </a:solidFill>
        </a:ln>
      </dgm:spPr>
      <dgm:t>
        <a:bodyPr/>
        <a:lstStyle/>
        <a:p>
          <a:endParaRPr lang="zh-CN" altLang="en-US" dirty="0">
            <a:solidFill>
              <a:schemeClr val="tx1"/>
            </a:solidFill>
          </a:endParaRPr>
        </a:p>
      </dgm:t>
    </dgm:pt>
    <dgm:pt modelId="{17BB6BCF-3C42-409D-B4D0-D85A45346A8F}" type="parTrans" cxnId="{67EFB8CA-5CE0-4B6B-89C6-F12C297BF209}">
      <dgm:prSet/>
      <dgm:spPr/>
      <dgm:t>
        <a:bodyPr/>
        <a:lstStyle/>
        <a:p>
          <a:endParaRPr lang="zh-CN" altLang="en-US">
            <a:solidFill>
              <a:schemeClr val="tx1"/>
            </a:solidFill>
          </a:endParaRPr>
        </a:p>
      </dgm:t>
    </dgm:pt>
    <dgm:pt modelId="{CEF5CE5B-FA6C-4C22-A804-AD6C9B618C63}" type="sibTrans" cxnId="{67EFB8CA-5CE0-4B6B-89C6-F12C297BF209}">
      <dgm:prSet/>
      <dgm:spPr/>
      <dgm:t>
        <a:bodyPr/>
        <a:lstStyle/>
        <a:p>
          <a:endParaRPr lang="zh-CN" altLang="en-US">
            <a:solidFill>
              <a:schemeClr val="tx1"/>
            </a:solidFill>
          </a:endParaRPr>
        </a:p>
      </dgm:t>
    </dgm:pt>
    <dgm:pt modelId="{2F680339-C139-470E-8931-7BBDCA214C24}">
      <dgm:prSet phldrT="[文本]"/>
      <dgm:spPr>
        <a:ln>
          <a:solidFill>
            <a:schemeClr val="accent2"/>
          </a:solidFill>
        </a:ln>
      </dgm:spPr>
      <dgm:t>
        <a:bodyPr/>
        <a:lstStyle/>
        <a:p>
          <a:r>
            <a:rPr lang="zh-CN" altLang="en-US" dirty="0" smtClean="0">
              <a:solidFill>
                <a:schemeClr val="tx1"/>
              </a:solidFill>
            </a:rPr>
            <a:t>绪论</a:t>
          </a:r>
          <a:endParaRPr lang="zh-CN" altLang="en-US" dirty="0">
            <a:solidFill>
              <a:schemeClr val="tx1"/>
            </a:solidFill>
          </a:endParaRPr>
        </a:p>
      </dgm:t>
    </dgm:pt>
    <dgm:pt modelId="{52C9A22F-A596-4839-AAB7-A433EC9BFD90}" type="parTrans" cxnId="{BEEFB5E4-175E-4A64-8D77-78D1FD1CC111}">
      <dgm:prSet/>
      <dgm:spPr/>
      <dgm:t>
        <a:bodyPr/>
        <a:lstStyle/>
        <a:p>
          <a:endParaRPr lang="zh-CN" altLang="en-US">
            <a:solidFill>
              <a:schemeClr val="tx1"/>
            </a:solidFill>
          </a:endParaRPr>
        </a:p>
      </dgm:t>
    </dgm:pt>
    <dgm:pt modelId="{D27F2D38-DE7E-49EF-BC33-76FBFD10EE45}" type="sibTrans" cxnId="{BEEFB5E4-175E-4A64-8D77-78D1FD1CC111}">
      <dgm:prSet/>
      <dgm:spPr/>
      <dgm:t>
        <a:bodyPr/>
        <a:lstStyle/>
        <a:p>
          <a:endParaRPr lang="zh-CN" altLang="en-US">
            <a:solidFill>
              <a:schemeClr val="tx1"/>
            </a:solidFill>
          </a:endParaRPr>
        </a:p>
      </dgm:t>
    </dgm:pt>
    <dgm:pt modelId="{A92AF156-8F18-426F-A4F7-3023E18E22E0}">
      <dgm:prSet phldrT="[文本]" phldr="1"/>
      <dgm:spPr>
        <a:solidFill>
          <a:schemeClr val="accent2"/>
        </a:solidFill>
        <a:ln>
          <a:solidFill>
            <a:schemeClr val="accent2"/>
          </a:solidFill>
        </a:ln>
      </dgm:spPr>
      <dgm:t>
        <a:bodyPr/>
        <a:lstStyle/>
        <a:p>
          <a:endParaRPr lang="zh-CN" altLang="en-US" dirty="0">
            <a:solidFill>
              <a:schemeClr val="tx1"/>
            </a:solidFill>
          </a:endParaRPr>
        </a:p>
      </dgm:t>
    </dgm:pt>
    <dgm:pt modelId="{A4B8FA8C-9974-4531-B8AA-6BD6D18EDBC9}" type="parTrans" cxnId="{EF6E274B-E05D-48E1-ABB8-A0AD7797C5C3}">
      <dgm:prSet/>
      <dgm:spPr/>
      <dgm:t>
        <a:bodyPr/>
        <a:lstStyle/>
        <a:p>
          <a:endParaRPr lang="zh-CN" altLang="en-US">
            <a:solidFill>
              <a:schemeClr val="tx1"/>
            </a:solidFill>
          </a:endParaRPr>
        </a:p>
      </dgm:t>
    </dgm:pt>
    <dgm:pt modelId="{31D45809-C054-4D39-878B-9F4B61899BBF}" type="sibTrans" cxnId="{EF6E274B-E05D-48E1-ABB8-A0AD7797C5C3}">
      <dgm:prSet/>
      <dgm:spPr/>
      <dgm:t>
        <a:bodyPr/>
        <a:lstStyle/>
        <a:p>
          <a:endParaRPr lang="zh-CN" altLang="en-US">
            <a:solidFill>
              <a:schemeClr val="tx1"/>
            </a:solidFill>
          </a:endParaRPr>
        </a:p>
      </dgm:t>
    </dgm:pt>
    <dgm:pt modelId="{4AAF4DD5-8CA8-4925-8225-62F86F409ECE}">
      <dgm:prSet phldrT="[文本]"/>
      <dgm:spPr>
        <a:solidFill>
          <a:schemeClr val="bg1"/>
        </a:solidFill>
        <a:ln>
          <a:solidFill>
            <a:schemeClr val="accent2"/>
          </a:solidFill>
        </a:ln>
      </dgm:spPr>
      <dgm:t>
        <a:bodyPr/>
        <a:lstStyle/>
        <a:p>
          <a:r>
            <a:rPr lang="zh-CN" altLang="en-US" dirty="0" smtClean="0">
              <a:solidFill>
                <a:schemeClr val="tx1"/>
              </a:solidFill>
            </a:rPr>
            <a:t>研究理论基础</a:t>
          </a:r>
          <a:endParaRPr lang="zh-CN" altLang="en-US" dirty="0">
            <a:solidFill>
              <a:schemeClr val="tx1"/>
            </a:solidFill>
          </a:endParaRPr>
        </a:p>
      </dgm:t>
    </dgm:pt>
    <dgm:pt modelId="{E7568739-AB79-47EA-8381-05B30E323402}" type="parTrans" cxnId="{C975238B-18AD-4ACD-807E-D94EDFFAE01D}">
      <dgm:prSet/>
      <dgm:spPr/>
      <dgm:t>
        <a:bodyPr/>
        <a:lstStyle/>
        <a:p>
          <a:endParaRPr lang="zh-CN" altLang="en-US">
            <a:solidFill>
              <a:schemeClr val="tx1"/>
            </a:solidFill>
          </a:endParaRPr>
        </a:p>
      </dgm:t>
    </dgm:pt>
    <dgm:pt modelId="{3DD76A18-379C-4EF7-A71D-201160649ECA}" type="sibTrans" cxnId="{C975238B-18AD-4ACD-807E-D94EDFFAE01D}">
      <dgm:prSet/>
      <dgm:spPr/>
      <dgm:t>
        <a:bodyPr/>
        <a:lstStyle/>
        <a:p>
          <a:endParaRPr lang="zh-CN" altLang="en-US">
            <a:solidFill>
              <a:schemeClr val="tx1"/>
            </a:solidFill>
          </a:endParaRPr>
        </a:p>
      </dgm:t>
    </dgm:pt>
    <dgm:pt modelId="{BCF6E94D-ED74-4C6E-BE30-AB8BA6056519}">
      <dgm:prSet phldrT="[文本]" phldr="1"/>
      <dgm:spPr>
        <a:solidFill>
          <a:schemeClr val="accent2"/>
        </a:solidFill>
        <a:ln>
          <a:solidFill>
            <a:schemeClr val="accent2"/>
          </a:solidFill>
        </a:ln>
      </dgm:spPr>
      <dgm:t>
        <a:bodyPr/>
        <a:lstStyle/>
        <a:p>
          <a:endParaRPr lang="zh-CN" altLang="en-US" dirty="0">
            <a:solidFill>
              <a:schemeClr val="tx1"/>
            </a:solidFill>
          </a:endParaRPr>
        </a:p>
      </dgm:t>
    </dgm:pt>
    <dgm:pt modelId="{9D1DF1BD-32DC-4C3C-8EB4-828E0AFFCF9C}" type="parTrans" cxnId="{8073FA0A-A81B-41BE-A679-2FAAC53BC2A3}">
      <dgm:prSet/>
      <dgm:spPr/>
      <dgm:t>
        <a:bodyPr/>
        <a:lstStyle/>
        <a:p>
          <a:endParaRPr lang="zh-CN" altLang="en-US">
            <a:solidFill>
              <a:schemeClr val="tx1"/>
            </a:solidFill>
          </a:endParaRPr>
        </a:p>
      </dgm:t>
    </dgm:pt>
    <dgm:pt modelId="{3C98A8D0-0F6E-47BD-937C-0B326EBB31F0}" type="sibTrans" cxnId="{8073FA0A-A81B-41BE-A679-2FAAC53BC2A3}">
      <dgm:prSet/>
      <dgm:spPr/>
      <dgm:t>
        <a:bodyPr/>
        <a:lstStyle/>
        <a:p>
          <a:endParaRPr lang="zh-CN" altLang="en-US">
            <a:solidFill>
              <a:schemeClr val="tx1"/>
            </a:solidFill>
          </a:endParaRPr>
        </a:p>
      </dgm:t>
    </dgm:pt>
    <dgm:pt modelId="{145DB69D-F46B-46B9-B03E-089F62E61BB7}">
      <dgm:prSet phldrT="[文本]"/>
      <dgm:spPr>
        <a:ln>
          <a:solidFill>
            <a:schemeClr val="accent2"/>
          </a:solidFill>
        </a:ln>
      </dgm:spPr>
      <dgm:t>
        <a:bodyPr/>
        <a:lstStyle/>
        <a:p>
          <a:r>
            <a:rPr lang="zh-CN" altLang="en-US" dirty="0">
              <a:solidFill>
                <a:schemeClr val="tx1"/>
              </a:solidFill>
            </a:rPr>
            <a:t>现状分析</a:t>
          </a:r>
        </a:p>
      </dgm:t>
    </dgm:pt>
    <dgm:pt modelId="{ECDBEB9A-E3EA-49E1-ADDE-38D7EE382A63}" type="parTrans" cxnId="{6E828D9F-52FE-47CB-8EE5-BBE3E22CDA15}">
      <dgm:prSet/>
      <dgm:spPr/>
      <dgm:t>
        <a:bodyPr/>
        <a:lstStyle/>
        <a:p>
          <a:endParaRPr lang="zh-CN" altLang="en-US">
            <a:solidFill>
              <a:schemeClr val="tx1"/>
            </a:solidFill>
          </a:endParaRPr>
        </a:p>
      </dgm:t>
    </dgm:pt>
    <dgm:pt modelId="{A72F8A1E-646B-4C04-91DF-1D4769031332}" type="sibTrans" cxnId="{6E828D9F-52FE-47CB-8EE5-BBE3E22CDA15}">
      <dgm:prSet/>
      <dgm:spPr/>
      <dgm:t>
        <a:bodyPr/>
        <a:lstStyle/>
        <a:p>
          <a:endParaRPr lang="zh-CN" altLang="en-US">
            <a:solidFill>
              <a:schemeClr val="tx1"/>
            </a:solidFill>
          </a:endParaRPr>
        </a:p>
      </dgm:t>
    </dgm:pt>
    <dgm:pt modelId="{BFEE376F-BA01-45D9-B6D6-37AE9A4DA58F}">
      <dgm:prSet/>
      <dgm:spPr>
        <a:solidFill>
          <a:srgbClr val="FF0000"/>
        </a:solidFill>
        <a:ln>
          <a:solidFill>
            <a:schemeClr val="accent2"/>
          </a:solidFill>
        </a:ln>
      </dgm:spPr>
      <dgm:t>
        <a:bodyPr/>
        <a:lstStyle/>
        <a:p>
          <a:endParaRPr lang="zh-CN" altLang="en-US">
            <a:solidFill>
              <a:schemeClr val="tx1"/>
            </a:solidFill>
          </a:endParaRPr>
        </a:p>
      </dgm:t>
    </dgm:pt>
    <dgm:pt modelId="{31A7CF4B-A671-45F6-8E91-FE6115D8ADEA}" type="parTrans" cxnId="{BCF12564-82DF-4B3E-BF2D-D47266CD1E11}">
      <dgm:prSet/>
      <dgm:spPr/>
      <dgm:t>
        <a:bodyPr/>
        <a:lstStyle/>
        <a:p>
          <a:endParaRPr lang="zh-CN" altLang="en-US">
            <a:solidFill>
              <a:schemeClr val="tx1"/>
            </a:solidFill>
          </a:endParaRPr>
        </a:p>
      </dgm:t>
    </dgm:pt>
    <dgm:pt modelId="{FDBA4B70-FB16-4AA0-93CD-4868CDC93305}" type="sibTrans" cxnId="{BCF12564-82DF-4B3E-BF2D-D47266CD1E11}">
      <dgm:prSet/>
      <dgm:spPr/>
      <dgm:t>
        <a:bodyPr/>
        <a:lstStyle/>
        <a:p>
          <a:endParaRPr lang="zh-CN" altLang="en-US">
            <a:solidFill>
              <a:schemeClr val="tx1"/>
            </a:solidFill>
          </a:endParaRPr>
        </a:p>
      </dgm:t>
    </dgm:pt>
    <dgm:pt modelId="{743DC7DA-6D0D-4C14-A415-769EA628D30A}">
      <dgm:prSet/>
      <dgm:spPr>
        <a:solidFill>
          <a:schemeClr val="accent2"/>
        </a:solidFill>
        <a:ln>
          <a:solidFill>
            <a:schemeClr val="accent2"/>
          </a:solidFill>
        </a:ln>
      </dgm:spPr>
      <dgm:t>
        <a:bodyPr/>
        <a:lstStyle/>
        <a:p>
          <a:endParaRPr lang="zh-CN" altLang="en-US">
            <a:solidFill>
              <a:schemeClr val="tx1"/>
            </a:solidFill>
          </a:endParaRPr>
        </a:p>
      </dgm:t>
    </dgm:pt>
    <dgm:pt modelId="{9B6F457A-BEED-4DD3-AF27-9974EC8B641D}" type="parTrans" cxnId="{6B1D8C46-3B64-4F01-B298-31F31493F7A5}">
      <dgm:prSet/>
      <dgm:spPr/>
      <dgm:t>
        <a:bodyPr/>
        <a:lstStyle/>
        <a:p>
          <a:endParaRPr lang="zh-CN" altLang="en-US">
            <a:solidFill>
              <a:schemeClr val="tx1"/>
            </a:solidFill>
          </a:endParaRPr>
        </a:p>
      </dgm:t>
    </dgm:pt>
    <dgm:pt modelId="{7B4B11AE-816C-4B39-93CD-2D792631F286}" type="sibTrans" cxnId="{6B1D8C46-3B64-4F01-B298-31F31493F7A5}">
      <dgm:prSet/>
      <dgm:spPr/>
      <dgm:t>
        <a:bodyPr/>
        <a:lstStyle/>
        <a:p>
          <a:endParaRPr lang="zh-CN" altLang="en-US">
            <a:solidFill>
              <a:schemeClr val="tx1"/>
            </a:solidFill>
          </a:endParaRPr>
        </a:p>
      </dgm:t>
    </dgm:pt>
    <dgm:pt modelId="{656F983A-B580-4D9F-95AB-0F9E370E707E}">
      <dgm:prSet/>
      <dgm:spPr>
        <a:ln>
          <a:solidFill>
            <a:schemeClr val="accent2"/>
          </a:solidFill>
        </a:ln>
      </dgm:spPr>
      <dgm:t>
        <a:bodyPr/>
        <a:lstStyle/>
        <a:p>
          <a:endParaRPr lang="zh-CN" altLang="en-US" dirty="0">
            <a:solidFill>
              <a:schemeClr val="tx1"/>
            </a:solidFill>
          </a:endParaRPr>
        </a:p>
      </dgm:t>
    </dgm:pt>
    <dgm:pt modelId="{C5232215-9652-471B-8C3D-82EC9ED941A5}" type="parTrans" cxnId="{4B490A7C-FD03-41F0-B652-7BD8AA5EF5CA}">
      <dgm:prSet/>
      <dgm:spPr/>
      <dgm:t>
        <a:bodyPr/>
        <a:lstStyle/>
        <a:p>
          <a:endParaRPr lang="zh-CN" altLang="en-US">
            <a:solidFill>
              <a:schemeClr val="tx1"/>
            </a:solidFill>
          </a:endParaRPr>
        </a:p>
      </dgm:t>
    </dgm:pt>
    <dgm:pt modelId="{F2E136C3-7825-49CA-9A55-2EE7D495BD13}" type="sibTrans" cxnId="{4B490A7C-FD03-41F0-B652-7BD8AA5EF5CA}">
      <dgm:prSet/>
      <dgm:spPr/>
      <dgm:t>
        <a:bodyPr/>
        <a:lstStyle/>
        <a:p>
          <a:endParaRPr lang="zh-CN" altLang="en-US">
            <a:solidFill>
              <a:schemeClr val="tx1"/>
            </a:solidFill>
          </a:endParaRPr>
        </a:p>
      </dgm:t>
    </dgm:pt>
    <dgm:pt modelId="{9A216D05-9FEA-44EF-A7D8-D2C9072EAA0C}">
      <dgm:prSet/>
      <dgm:spPr>
        <a:ln>
          <a:solidFill>
            <a:srgbClr val="FF0000"/>
          </a:solidFill>
        </a:ln>
      </dgm:spPr>
      <dgm:t>
        <a:bodyPr/>
        <a:lstStyle/>
        <a:p>
          <a:r>
            <a:rPr lang="zh-CN" altLang="en-US" dirty="0">
              <a:solidFill>
                <a:srgbClr val="FF0000"/>
              </a:solidFill>
            </a:rPr>
            <a:t>保障措施及实施</a:t>
          </a:r>
        </a:p>
      </dgm:t>
    </dgm:pt>
    <dgm:pt modelId="{6B54C1CE-6FBA-470E-8916-778304041D8A}" type="parTrans" cxnId="{89D69DE5-210D-4F5C-8DC6-18335A8E28B8}">
      <dgm:prSet/>
      <dgm:spPr/>
      <dgm:t>
        <a:bodyPr/>
        <a:lstStyle/>
        <a:p>
          <a:endParaRPr lang="zh-CN" altLang="en-US">
            <a:solidFill>
              <a:schemeClr val="tx1"/>
            </a:solidFill>
          </a:endParaRPr>
        </a:p>
      </dgm:t>
    </dgm:pt>
    <dgm:pt modelId="{650F0AC2-73E6-45DF-BE19-ED5D27541810}" type="sibTrans" cxnId="{89D69DE5-210D-4F5C-8DC6-18335A8E28B8}">
      <dgm:prSet/>
      <dgm:spPr/>
      <dgm:t>
        <a:bodyPr/>
        <a:lstStyle/>
        <a:p>
          <a:endParaRPr lang="zh-CN" altLang="en-US">
            <a:solidFill>
              <a:schemeClr val="tx1"/>
            </a:solidFill>
          </a:endParaRPr>
        </a:p>
      </dgm:t>
    </dgm:pt>
    <dgm:pt modelId="{BCBA3779-0D45-4106-852B-71398F803D21}">
      <dgm:prSet/>
      <dgm:spPr>
        <a:ln>
          <a:solidFill>
            <a:schemeClr val="accent2"/>
          </a:solidFill>
        </a:ln>
      </dgm:spPr>
      <dgm:t>
        <a:bodyPr/>
        <a:lstStyle/>
        <a:p>
          <a:r>
            <a:rPr lang="zh-CN" altLang="en-US" dirty="0">
              <a:solidFill>
                <a:schemeClr val="tx1"/>
              </a:solidFill>
            </a:rPr>
            <a:t>局限及展望</a:t>
          </a:r>
        </a:p>
      </dgm:t>
    </dgm:pt>
    <dgm:pt modelId="{CF01793B-87E7-4C30-AD11-3CACEFEE9166}" type="parTrans" cxnId="{D76C01A3-445D-4677-9A31-323BDB6D2161}">
      <dgm:prSet/>
      <dgm:spPr/>
      <dgm:t>
        <a:bodyPr/>
        <a:lstStyle/>
        <a:p>
          <a:endParaRPr lang="zh-CN" altLang="en-US">
            <a:solidFill>
              <a:schemeClr val="tx1"/>
            </a:solidFill>
          </a:endParaRPr>
        </a:p>
      </dgm:t>
    </dgm:pt>
    <dgm:pt modelId="{0EC7EB68-E9F1-4D87-81D1-3875ABC1FE26}" type="sibTrans" cxnId="{D76C01A3-445D-4677-9A31-323BDB6D2161}">
      <dgm:prSet/>
      <dgm:spPr/>
      <dgm:t>
        <a:bodyPr/>
        <a:lstStyle/>
        <a:p>
          <a:endParaRPr lang="zh-CN" altLang="en-US">
            <a:solidFill>
              <a:schemeClr val="tx1"/>
            </a:solidFill>
          </a:endParaRPr>
        </a:p>
      </dgm:t>
    </dgm:pt>
    <dgm:pt modelId="{95B78D3F-8952-4800-9349-6289D4C4053F}">
      <dgm:prSet/>
      <dgm:spPr>
        <a:ln>
          <a:solidFill>
            <a:schemeClr val="accent2"/>
          </a:solidFill>
        </a:ln>
      </dgm:spPr>
      <dgm:t>
        <a:bodyPr/>
        <a:lstStyle/>
        <a:p>
          <a:r>
            <a:rPr lang="zh-CN" altLang="en-US" dirty="0" smtClean="0">
              <a:solidFill>
                <a:schemeClr val="tx1"/>
              </a:solidFill>
            </a:rPr>
            <a:t>体系设计</a:t>
          </a:r>
          <a:endParaRPr lang="zh-CN" altLang="en-US" dirty="0">
            <a:solidFill>
              <a:schemeClr val="tx1"/>
            </a:solidFill>
          </a:endParaRPr>
        </a:p>
      </dgm:t>
    </dgm:pt>
    <dgm:pt modelId="{9A739906-11B7-427C-AB2D-80BB761C0905}" type="sibTrans" cxnId="{D8EF7000-9A24-42E9-9222-6FCFDCE23558}">
      <dgm:prSet/>
      <dgm:spPr/>
      <dgm:t>
        <a:bodyPr/>
        <a:lstStyle/>
        <a:p>
          <a:endParaRPr lang="zh-CN" altLang="en-US">
            <a:solidFill>
              <a:schemeClr val="tx1"/>
            </a:solidFill>
          </a:endParaRPr>
        </a:p>
      </dgm:t>
    </dgm:pt>
    <dgm:pt modelId="{E38000F5-EDDC-48B2-8B0F-B1A88A0108B8}" type="parTrans" cxnId="{D8EF7000-9A24-42E9-9222-6FCFDCE23558}">
      <dgm:prSet/>
      <dgm:spPr/>
      <dgm:t>
        <a:bodyPr/>
        <a:lstStyle/>
        <a:p>
          <a:endParaRPr lang="zh-CN" altLang="en-US">
            <a:solidFill>
              <a:schemeClr val="tx1"/>
            </a:solidFill>
          </a:endParaRPr>
        </a:p>
      </dgm:t>
    </dgm:pt>
    <dgm:pt modelId="{6D9D05F1-CFF6-4C3D-B25C-9D78CF0D6EA4}">
      <dgm:prSet/>
      <dgm:spPr>
        <a:solidFill>
          <a:schemeClr val="accent2"/>
        </a:solidFill>
        <a:ln>
          <a:solidFill>
            <a:schemeClr val="accent2"/>
          </a:solidFill>
        </a:ln>
      </dgm:spPr>
      <dgm:t>
        <a:bodyPr/>
        <a:lstStyle/>
        <a:p>
          <a:endParaRPr lang="zh-CN" altLang="en-US" dirty="0">
            <a:solidFill>
              <a:srgbClr val="FF0000"/>
            </a:solidFill>
          </a:endParaRPr>
        </a:p>
      </dgm:t>
    </dgm:pt>
    <dgm:pt modelId="{BA8BF088-3D55-43FD-B1C6-C9695ECEE3BE}" type="sibTrans" cxnId="{F703ACEF-8E3F-4B9B-9E7A-E19EF038191C}">
      <dgm:prSet/>
      <dgm:spPr/>
      <dgm:t>
        <a:bodyPr/>
        <a:lstStyle/>
        <a:p>
          <a:endParaRPr lang="zh-CN" altLang="en-US">
            <a:solidFill>
              <a:schemeClr val="tx1"/>
            </a:solidFill>
          </a:endParaRPr>
        </a:p>
      </dgm:t>
    </dgm:pt>
    <dgm:pt modelId="{7DA72C17-D835-475E-85DB-88DF1BEE06C0}" type="parTrans" cxnId="{F703ACEF-8E3F-4B9B-9E7A-E19EF038191C}">
      <dgm:prSet/>
      <dgm:spPr/>
      <dgm:t>
        <a:bodyPr/>
        <a:lstStyle/>
        <a:p>
          <a:endParaRPr lang="zh-CN" altLang="en-US">
            <a:solidFill>
              <a:schemeClr val="tx1"/>
            </a:solidFill>
          </a:endParaRPr>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6">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6" custLinFactNeighborX="-271" custLinFactNeighborY="803">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BBBDE1D6-EC5D-5D45-A0C8-87CA75AAAB60}" type="presOf" srcId="{656F983A-B580-4D9F-95AB-0F9E370E707E}" destId="{6696FA8A-D025-4550-9F70-A287CBD9FD62}" srcOrd="0" destOrd="1" presId="urn:microsoft.com/office/officeart/2005/8/layout/chevron2"/>
    <dgm:cxn modelId="{B14BAF5C-B362-D34A-9CBC-C2073F4AF723}"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6F4E7019-B0E3-4144-B201-4177FA5BC7E9}" type="presOf" srcId="{BCBA3779-0D45-4106-852B-71398F803D21}" destId="{6696FA8A-D025-4550-9F70-A287CBD9FD62}" srcOrd="0" destOrd="0" presId="urn:microsoft.com/office/officeart/2005/8/layout/chevron2"/>
    <dgm:cxn modelId="{7F21C389-8D4A-6D49-A5EA-0753111E653F}" type="presOf" srcId="{BFEE376F-BA01-45D9-B6D6-37AE9A4DA58F}" destId="{A595BDD3-0109-4B6B-A68F-D9E5B33A533A}" srcOrd="0" destOrd="0" presId="urn:microsoft.com/office/officeart/2005/8/layout/chevron2"/>
    <dgm:cxn modelId="{531C8F2D-C557-9C47-A1F8-1E84CE64B664}" type="presOf" srcId="{FFCBA259-DB06-4F99-974C-F6E532CAA7DF}" destId="{D079A889-7926-42D4-942C-B9541A600B18}"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0C5E2292-F40E-4445-ADB7-E81A9D3D4565}" type="presOf" srcId="{2F680339-C139-470E-8931-7BBDCA214C24}" destId="{6C3B9F8B-9366-4491-9EB5-EB82FA449375}"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D1B8672B-FA80-524A-BF1B-4215913122DA}" type="presOf" srcId="{4AAF4DD5-8CA8-4925-8225-62F86F409ECE}" destId="{28538A20-80BE-452B-94D6-2A3C2E6EBE5C}" srcOrd="0" destOrd="0" presId="urn:microsoft.com/office/officeart/2005/8/layout/chevron2"/>
    <dgm:cxn modelId="{C3202CE4-5501-0348-B785-07098C47A670}" type="presOf" srcId="{6D9D05F1-CFF6-4C3D-B25C-9D78CF0D6EA4}" destId="{4D1B7F81-D893-4477-A6B6-E73AF22AF382}"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EC9A8D43-C9D4-7744-A54D-46EED57A2F1C}" type="presOf" srcId="{A92AF156-8F18-426F-A4F7-3023E18E22E0}" destId="{FB5F04B6-4EB5-4A24-B0FE-3126F829F4D6}" srcOrd="0" destOrd="0" presId="urn:microsoft.com/office/officeart/2005/8/layout/chevron2"/>
    <dgm:cxn modelId="{A032A30E-6F38-2B46-A8F8-E8E0B20281BF}" type="presOf" srcId="{743DC7DA-6D0D-4C14-A415-769EA628D30A}" destId="{D866C4BE-46D6-41EE-AFCD-8975B5E51F8A}" srcOrd="0" destOrd="0" presId="urn:microsoft.com/office/officeart/2005/8/layout/chevron2"/>
    <dgm:cxn modelId="{249FACFA-931C-C748-ADA1-4FA5D56AC2AF}" type="presOf" srcId="{1D772BF6-06F7-4651-A029-B4B780961031}" destId="{EAAB0E9B-7440-4475-B661-C06431428C41}" srcOrd="0" destOrd="0" presId="urn:microsoft.com/office/officeart/2005/8/layout/chevron2"/>
    <dgm:cxn modelId="{07AEE815-54FB-4F4D-BA4E-3C0138DB032F}" type="presOf" srcId="{145DB69D-F46B-46B9-B03E-089F62E61BB7}" destId="{DE93F313-3056-441E-BF44-08BCF2701DA0}" srcOrd="0" destOrd="0" presId="urn:microsoft.com/office/officeart/2005/8/layout/chevron2"/>
    <dgm:cxn modelId="{67AE3207-0181-7043-BAEF-E1669B205530}" type="presOf" srcId="{BCF6E94D-ED74-4C6E-BE30-AB8BA6056519}" destId="{6F4B8583-741F-4390-93BA-1C87ED648F99}" srcOrd="0" destOrd="0" presId="urn:microsoft.com/office/officeart/2005/8/layout/chevron2"/>
    <dgm:cxn modelId="{19130576-C313-F441-8A25-2D140992B9EE}" type="presOf" srcId="{9A216D05-9FEA-44EF-A7D8-D2C9072EAA0C}" destId="{B2E526E1-AEA5-413E-B778-20A5FD0F84B5}"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6DA7576E-749A-1E46-B3E1-4A5B093AD91A}" type="presParOf" srcId="{EAAB0E9B-7440-4475-B661-C06431428C41}" destId="{84318386-AC97-41C8-93A1-703E401ECF90}" srcOrd="0" destOrd="0" presId="urn:microsoft.com/office/officeart/2005/8/layout/chevron2"/>
    <dgm:cxn modelId="{E99EC1EA-5D79-9C4A-AA7A-833259BB5DC9}" type="presParOf" srcId="{84318386-AC97-41C8-93A1-703E401ECF90}" destId="{D079A889-7926-42D4-942C-B9541A600B18}" srcOrd="0" destOrd="0" presId="urn:microsoft.com/office/officeart/2005/8/layout/chevron2"/>
    <dgm:cxn modelId="{D73478F8-573F-8440-92DE-8FCBBCA98DAC}" type="presParOf" srcId="{84318386-AC97-41C8-93A1-703E401ECF90}" destId="{6C3B9F8B-9366-4491-9EB5-EB82FA449375}" srcOrd="1" destOrd="0" presId="urn:microsoft.com/office/officeart/2005/8/layout/chevron2"/>
    <dgm:cxn modelId="{81DDC14A-1CFA-0C49-A051-C6B946B0F675}" type="presParOf" srcId="{EAAB0E9B-7440-4475-B661-C06431428C41}" destId="{937E4FDE-D525-4661-8FE9-5E0A6D03081E}" srcOrd="1" destOrd="0" presId="urn:microsoft.com/office/officeart/2005/8/layout/chevron2"/>
    <dgm:cxn modelId="{9B08A59E-CEEC-0143-B527-59408FFE3CC2}" type="presParOf" srcId="{EAAB0E9B-7440-4475-B661-C06431428C41}" destId="{485F9F22-6CEE-44E1-A7E7-6C07E3037C73}" srcOrd="2" destOrd="0" presId="urn:microsoft.com/office/officeart/2005/8/layout/chevron2"/>
    <dgm:cxn modelId="{31EA16F6-7C89-CF4D-A225-F82482DA30E2}" type="presParOf" srcId="{485F9F22-6CEE-44E1-A7E7-6C07E3037C73}" destId="{FB5F04B6-4EB5-4A24-B0FE-3126F829F4D6}" srcOrd="0" destOrd="0" presId="urn:microsoft.com/office/officeart/2005/8/layout/chevron2"/>
    <dgm:cxn modelId="{D695682C-6791-B843-A54C-B19299F3D398}" type="presParOf" srcId="{485F9F22-6CEE-44E1-A7E7-6C07E3037C73}" destId="{28538A20-80BE-452B-94D6-2A3C2E6EBE5C}" srcOrd="1" destOrd="0" presId="urn:microsoft.com/office/officeart/2005/8/layout/chevron2"/>
    <dgm:cxn modelId="{3053785C-3330-C44A-9AA6-4FF84BC0AB8C}" type="presParOf" srcId="{EAAB0E9B-7440-4475-B661-C06431428C41}" destId="{F8663CAE-21D0-44B7-BA01-5ED83B2861F4}" srcOrd="3" destOrd="0" presId="urn:microsoft.com/office/officeart/2005/8/layout/chevron2"/>
    <dgm:cxn modelId="{C263778C-1677-4640-9248-CD292B382E89}" type="presParOf" srcId="{EAAB0E9B-7440-4475-B661-C06431428C41}" destId="{C2AE3319-AF87-4BA2-9D8B-E9AECD9752C1}" srcOrd="4" destOrd="0" presId="urn:microsoft.com/office/officeart/2005/8/layout/chevron2"/>
    <dgm:cxn modelId="{CDAB2982-391C-6446-A2BD-900EA8389A38}" type="presParOf" srcId="{C2AE3319-AF87-4BA2-9D8B-E9AECD9752C1}" destId="{6F4B8583-741F-4390-93BA-1C87ED648F99}" srcOrd="0" destOrd="0" presId="urn:microsoft.com/office/officeart/2005/8/layout/chevron2"/>
    <dgm:cxn modelId="{489A7278-A9CF-1B42-903E-A32809B03DC4}" type="presParOf" srcId="{C2AE3319-AF87-4BA2-9D8B-E9AECD9752C1}" destId="{DE93F313-3056-441E-BF44-08BCF2701DA0}" srcOrd="1" destOrd="0" presId="urn:microsoft.com/office/officeart/2005/8/layout/chevron2"/>
    <dgm:cxn modelId="{B794C6BF-CA28-F049-9F9B-B1E2D015E747}" type="presParOf" srcId="{EAAB0E9B-7440-4475-B661-C06431428C41}" destId="{B9D71E73-8073-4EBF-B9D0-74478F2EE089}" srcOrd="5" destOrd="0" presId="urn:microsoft.com/office/officeart/2005/8/layout/chevron2"/>
    <dgm:cxn modelId="{47603796-2E09-F240-AD1F-3AD8E2A0854D}" type="presParOf" srcId="{EAAB0E9B-7440-4475-B661-C06431428C41}" destId="{B2E6AFFA-82EE-4C5B-871B-7CE9E2573D61}" srcOrd="6" destOrd="0" presId="urn:microsoft.com/office/officeart/2005/8/layout/chevron2"/>
    <dgm:cxn modelId="{E1F634B5-42C3-8540-9B91-4A51C01ECB21}" type="presParOf" srcId="{B2E6AFFA-82EE-4C5B-871B-7CE9E2573D61}" destId="{4D1B7F81-D893-4477-A6B6-E73AF22AF382}" srcOrd="0" destOrd="0" presId="urn:microsoft.com/office/officeart/2005/8/layout/chevron2"/>
    <dgm:cxn modelId="{E78684C7-E325-5A4F-B8AC-187A074F7868}" type="presParOf" srcId="{B2E6AFFA-82EE-4C5B-871B-7CE9E2573D61}" destId="{A2C6F9BC-1540-4028-8233-FD37AFE899C0}" srcOrd="1" destOrd="0" presId="urn:microsoft.com/office/officeart/2005/8/layout/chevron2"/>
    <dgm:cxn modelId="{2E2E2DBD-FF34-7E40-B755-E0DDFAA3C91F}" type="presParOf" srcId="{EAAB0E9B-7440-4475-B661-C06431428C41}" destId="{952EE29C-08EF-4124-B521-1C342A646EDC}" srcOrd="7" destOrd="0" presId="urn:microsoft.com/office/officeart/2005/8/layout/chevron2"/>
    <dgm:cxn modelId="{DA5CB615-219C-A043-87F2-C8448C1796EC}" type="presParOf" srcId="{EAAB0E9B-7440-4475-B661-C06431428C41}" destId="{ED6F9BA3-174D-4A52-8F4F-EBD7B6BCC5C2}" srcOrd="8" destOrd="0" presId="urn:microsoft.com/office/officeart/2005/8/layout/chevron2"/>
    <dgm:cxn modelId="{288D45E6-64F8-3649-9170-B9BAEEB6B729}" type="presParOf" srcId="{ED6F9BA3-174D-4A52-8F4F-EBD7B6BCC5C2}" destId="{A595BDD3-0109-4B6B-A68F-D9E5B33A533A}" srcOrd="0" destOrd="0" presId="urn:microsoft.com/office/officeart/2005/8/layout/chevron2"/>
    <dgm:cxn modelId="{979F7FF0-9C7E-F446-8E12-32F6F8CEEA82}" type="presParOf" srcId="{ED6F9BA3-174D-4A52-8F4F-EBD7B6BCC5C2}" destId="{B2E526E1-AEA5-413E-B778-20A5FD0F84B5}" srcOrd="1" destOrd="0" presId="urn:microsoft.com/office/officeart/2005/8/layout/chevron2"/>
    <dgm:cxn modelId="{5CD9E366-2E0D-9B41-8F7F-8C5F5D7BAF55}" type="presParOf" srcId="{EAAB0E9B-7440-4475-B661-C06431428C41}" destId="{CD5E0993-BE86-4D6A-A11F-687340345F55}" srcOrd="9" destOrd="0" presId="urn:microsoft.com/office/officeart/2005/8/layout/chevron2"/>
    <dgm:cxn modelId="{6C8EDCF3-EA8D-4241-8BC6-C54E5F87AE61}" type="presParOf" srcId="{EAAB0E9B-7440-4475-B661-C06431428C41}" destId="{7B8E062E-6715-4D37-A0C3-5599EE719C88}" srcOrd="10" destOrd="0" presId="urn:microsoft.com/office/officeart/2005/8/layout/chevron2"/>
    <dgm:cxn modelId="{B7727095-2A95-3C49-8D9A-936600764F42}" type="presParOf" srcId="{7B8E062E-6715-4D37-A0C3-5599EE719C88}" destId="{D866C4BE-46D6-41EE-AFCD-8975B5E51F8A}" srcOrd="0" destOrd="0" presId="urn:microsoft.com/office/officeart/2005/8/layout/chevron2"/>
    <dgm:cxn modelId="{1AAFB169-4B23-244D-8A35-605DE9207B16}" type="presParOf" srcId="{7B8E062E-6715-4D37-A0C3-5599EE719C88}" destId="{6696FA8A-D025-4550-9F70-A287CBD9FD62}"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058AE1-7476-4E88-825A-3509FE6F4EC7}"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ltLang="zh-CN"/>
        </a:p>
      </dgm:t>
    </dgm:pt>
    <dgm:pt modelId="{9C9EB02F-CC68-4C9C-AC5C-45E032CC8C01}">
      <dgm:prSet phldrT="[Text]"/>
      <dgm:spPr/>
      <dgm:t>
        <a:bodyPr/>
        <a:lstStyle/>
        <a:p>
          <a:r>
            <a:rPr lang="zh-CN" altLang="en-US" dirty="0"/>
            <a:t>前期的思想沟通</a:t>
          </a:r>
          <a:endParaRPr lang="en-US" altLang="zh-CN" dirty="0"/>
        </a:p>
      </dgm:t>
    </dgm:pt>
    <dgm:pt modelId="{3931AF74-AA03-47F9-9781-AAFEFFA7504D}" type="parTrans" cxnId="{7A589F89-796F-4455-A926-EAE53A22CD13}">
      <dgm:prSet/>
      <dgm:spPr/>
      <dgm:t>
        <a:bodyPr/>
        <a:lstStyle/>
        <a:p>
          <a:endParaRPr lang="en-US" altLang="zh-CN"/>
        </a:p>
      </dgm:t>
    </dgm:pt>
    <dgm:pt modelId="{27C3AB6B-66D9-46C9-8873-34B9368098E8}" type="sibTrans" cxnId="{7A589F89-796F-4455-A926-EAE53A22CD13}">
      <dgm:prSet/>
      <dgm:spPr/>
      <dgm:t>
        <a:bodyPr/>
        <a:lstStyle/>
        <a:p>
          <a:endParaRPr lang="en-US" altLang="zh-CN"/>
        </a:p>
      </dgm:t>
    </dgm:pt>
    <dgm:pt modelId="{0D6DCE7A-B04E-4343-9427-75BC83738689}">
      <dgm:prSet phldrT="[Text]"/>
      <dgm:spPr/>
      <dgm:t>
        <a:bodyPr/>
        <a:lstStyle/>
        <a:p>
          <a:r>
            <a:rPr lang="zh-CN" altLang="en-US" dirty="0"/>
            <a:t>绩效管理知识的培训</a:t>
          </a:r>
          <a:endParaRPr lang="en-US" altLang="zh-CN" dirty="0"/>
        </a:p>
      </dgm:t>
    </dgm:pt>
    <dgm:pt modelId="{95730359-FCB6-4A7E-8AF4-AA5374143485}" type="parTrans" cxnId="{E6EBAE69-5CD2-445A-8D40-4158EFDE8648}">
      <dgm:prSet/>
      <dgm:spPr/>
      <dgm:t>
        <a:bodyPr/>
        <a:lstStyle/>
        <a:p>
          <a:endParaRPr lang="en-US" altLang="zh-CN"/>
        </a:p>
      </dgm:t>
    </dgm:pt>
    <dgm:pt modelId="{552CF658-A03F-4727-B883-BC33FE1E256D}" type="sibTrans" cxnId="{E6EBAE69-5CD2-445A-8D40-4158EFDE8648}">
      <dgm:prSet/>
      <dgm:spPr/>
      <dgm:t>
        <a:bodyPr/>
        <a:lstStyle/>
        <a:p>
          <a:endParaRPr lang="en-US" altLang="zh-CN"/>
        </a:p>
      </dgm:t>
    </dgm:pt>
    <dgm:pt modelId="{F1FA23D5-EAFF-4094-930C-02BD932A7DE7}">
      <dgm:prSet phldrT="[Text]"/>
      <dgm:spPr/>
      <dgm:t>
        <a:bodyPr/>
        <a:lstStyle/>
        <a:p>
          <a:r>
            <a:rPr lang="zh-CN" altLang="en-US" dirty="0"/>
            <a:t>明确各层级人员的角色和任务</a:t>
          </a:r>
          <a:endParaRPr lang="en-US" altLang="zh-CN" dirty="0"/>
        </a:p>
      </dgm:t>
    </dgm:pt>
    <dgm:pt modelId="{85826B7A-98E6-4499-8A98-D36A20DA4439}" type="parTrans" cxnId="{927762DE-C7DE-4CE4-A11C-DB79A9C9CFDE}">
      <dgm:prSet/>
      <dgm:spPr/>
      <dgm:t>
        <a:bodyPr/>
        <a:lstStyle/>
        <a:p>
          <a:endParaRPr lang="en-US" altLang="zh-CN"/>
        </a:p>
      </dgm:t>
    </dgm:pt>
    <dgm:pt modelId="{E4F6F414-7B6A-439E-BEF2-62D005DA7CF0}" type="sibTrans" cxnId="{927762DE-C7DE-4CE4-A11C-DB79A9C9CFDE}">
      <dgm:prSet/>
      <dgm:spPr/>
      <dgm:t>
        <a:bodyPr/>
        <a:lstStyle/>
        <a:p>
          <a:endParaRPr lang="en-US" altLang="zh-CN"/>
        </a:p>
      </dgm:t>
    </dgm:pt>
    <dgm:pt modelId="{F12B5AA0-BF5E-4F22-B0F3-864FF8B6FABA}">
      <dgm:prSet phldrT="[Text]"/>
      <dgm:spPr/>
      <dgm:t>
        <a:bodyPr/>
        <a:lstStyle/>
        <a:p>
          <a:r>
            <a:rPr lang="zh-CN" altLang="en-US" dirty="0"/>
            <a:t>成立实施小组</a:t>
          </a:r>
          <a:endParaRPr lang="en-US" altLang="zh-CN" dirty="0"/>
        </a:p>
      </dgm:t>
    </dgm:pt>
    <dgm:pt modelId="{23478FFA-F7DB-4E2A-8ADA-FBC8F236D99E}" type="parTrans" cxnId="{1C5D10F3-9F04-4C0D-A7CF-996B39BC6473}">
      <dgm:prSet/>
      <dgm:spPr/>
      <dgm:t>
        <a:bodyPr/>
        <a:lstStyle/>
        <a:p>
          <a:endParaRPr lang="en-US" altLang="zh-CN"/>
        </a:p>
      </dgm:t>
    </dgm:pt>
    <dgm:pt modelId="{6F82196C-F483-468C-A965-DFC6F90E3745}" type="sibTrans" cxnId="{1C5D10F3-9F04-4C0D-A7CF-996B39BC6473}">
      <dgm:prSet/>
      <dgm:spPr/>
      <dgm:t>
        <a:bodyPr/>
        <a:lstStyle/>
        <a:p>
          <a:endParaRPr lang="en-US" altLang="zh-CN"/>
        </a:p>
      </dgm:t>
    </dgm:pt>
    <dgm:pt modelId="{8B07103B-189A-40CD-B81A-7689AD14FBCF}">
      <dgm:prSet phldrT="[Text]"/>
      <dgm:spPr/>
      <dgm:t>
        <a:bodyPr/>
        <a:lstStyle/>
        <a:p>
          <a:r>
            <a:rPr lang="zh-CN" altLang="en-US" dirty="0"/>
            <a:t>实施结束后再次进行绩效管理满意度问卷调查</a:t>
          </a:r>
          <a:endParaRPr lang="en-US" altLang="zh-CN" dirty="0"/>
        </a:p>
      </dgm:t>
    </dgm:pt>
    <dgm:pt modelId="{540D7CEC-E9D5-42CE-BF1C-7CEF01135C66}" type="parTrans" cxnId="{E8D9C280-B005-4727-80AA-394017F79F15}">
      <dgm:prSet/>
      <dgm:spPr/>
      <dgm:t>
        <a:bodyPr/>
        <a:lstStyle/>
        <a:p>
          <a:endParaRPr lang="en-US" altLang="zh-CN"/>
        </a:p>
      </dgm:t>
    </dgm:pt>
    <dgm:pt modelId="{E4CF0613-F9F4-4EFF-8EAB-E1127976FD42}" type="sibTrans" cxnId="{E8D9C280-B005-4727-80AA-394017F79F15}">
      <dgm:prSet/>
      <dgm:spPr/>
      <dgm:t>
        <a:bodyPr/>
        <a:lstStyle/>
        <a:p>
          <a:endParaRPr lang="en-US" altLang="zh-CN"/>
        </a:p>
      </dgm:t>
    </dgm:pt>
    <dgm:pt modelId="{972E39EB-3894-4BB3-A45D-5887451D5E81}">
      <dgm:prSet phldrT="[Text]"/>
      <dgm:spPr/>
      <dgm:t>
        <a:bodyPr/>
        <a:lstStyle/>
        <a:p>
          <a:r>
            <a:rPr lang="zh-CN" altLang="en-US" dirty="0"/>
            <a:t>按项目方式推进实施进度</a:t>
          </a:r>
          <a:endParaRPr lang="en-US" altLang="zh-CN" dirty="0"/>
        </a:p>
      </dgm:t>
    </dgm:pt>
    <dgm:pt modelId="{20B7A42C-AACC-4E60-8539-49286B53C25D}" type="parTrans" cxnId="{5FE0C3A1-0215-446C-84ED-E01024B0A454}">
      <dgm:prSet/>
      <dgm:spPr/>
      <dgm:t>
        <a:bodyPr/>
        <a:lstStyle/>
        <a:p>
          <a:endParaRPr lang="en-US" altLang="zh-CN"/>
        </a:p>
      </dgm:t>
    </dgm:pt>
    <dgm:pt modelId="{911D5F4B-90C5-4CEA-B29E-70123EDDAE85}" type="sibTrans" cxnId="{5FE0C3A1-0215-446C-84ED-E01024B0A454}">
      <dgm:prSet/>
      <dgm:spPr/>
      <dgm:t>
        <a:bodyPr/>
        <a:lstStyle/>
        <a:p>
          <a:endParaRPr lang="en-US" altLang="zh-CN"/>
        </a:p>
      </dgm:t>
    </dgm:pt>
    <dgm:pt modelId="{D6C09BF3-62A4-4EB7-B445-ADAC0EAF29D8}" type="pres">
      <dgm:prSet presAssocID="{4D058AE1-7476-4E88-825A-3509FE6F4EC7}" presName="linear" presStyleCnt="0">
        <dgm:presLayoutVars>
          <dgm:dir/>
          <dgm:animLvl val="lvl"/>
          <dgm:resizeHandles val="exact"/>
        </dgm:presLayoutVars>
      </dgm:prSet>
      <dgm:spPr/>
      <dgm:t>
        <a:bodyPr/>
        <a:lstStyle/>
        <a:p>
          <a:endParaRPr lang="zh-CN" altLang="en-US"/>
        </a:p>
      </dgm:t>
    </dgm:pt>
    <dgm:pt modelId="{B8E9EBEE-A6D4-44C7-AB44-EE9A9AE7C18E}" type="pres">
      <dgm:prSet presAssocID="{9C9EB02F-CC68-4C9C-AC5C-45E032CC8C01}" presName="parentLin" presStyleCnt="0"/>
      <dgm:spPr/>
    </dgm:pt>
    <dgm:pt modelId="{515D0F91-2093-4D13-8D64-8737E127CC2C}" type="pres">
      <dgm:prSet presAssocID="{9C9EB02F-CC68-4C9C-AC5C-45E032CC8C01}" presName="parentLeftMargin" presStyleLbl="node1" presStyleIdx="0" presStyleCnt="6"/>
      <dgm:spPr/>
      <dgm:t>
        <a:bodyPr/>
        <a:lstStyle/>
        <a:p>
          <a:endParaRPr lang="zh-CN" altLang="en-US"/>
        </a:p>
      </dgm:t>
    </dgm:pt>
    <dgm:pt modelId="{14C8408F-2928-424F-AE32-3DD2A85822CF}" type="pres">
      <dgm:prSet presAssocID="{9C9EB02F-CC68-4C9C-AC5C-45E032CC8C01}" presName="parentText" presStyleLbl="node1" presStyleIdx="0" presStyleCnt="6">
        <dgm:presLayoutVars>
          <dgm:chMax val="0"/>
          <dgm:bulletEnabled val="1"/>
        </dgm:presLayoutVars>
      </dgm:prSet>
      <dgm:spPr/>
      <dgm:t>
        <a:bodyPr/>
        <a:lstStyle/>
        <a:p>
          <a:endParaRPr lang="zh-CN" altLang="en-US"/>
        </a:p>
      </dgm:t>
    </dgm:pt>
    <dgm:pt modelId="{7016F411-05A2-4E4F-919F-FE9A646A1192}" type="pres">
      <dgm:prSet presAssocID="{9C9EB02F-CC68-4C9C-AC5C-45E032CC8C01}" presName="negativeSpace" presStyleCnt="0"/>
      <dgm:spPr/>
    </dgm:pt>
    <dgm:pt modelId="{24F4A47E-1EF9-445F-AF4F-AA4AA4DF6BA0}" type="pres">
      <dgm:prSet presAssocID="{9C9EB02F-CC68-4C9C-AC5C-45E032CC8C01}" presName="childText" presStyleLbl="conFgAcc1" presStyleIdx="0" presStyleCnt="6" custLinFactY="-12728" custLinFactNeighborX="-535" custLinFactNeighborY="-100000">
        <dgm:presLayoutVars>
          <dgm:bulletEnabled val="1"/>
        </dgm:presLayoutVars>
      </dgm:prSet>
      <dgm:spPr/>
    </dgm:pt>
    <dgm:pt modelId="{D437760C-17A6-4C45-92F2-85964FBD6DC0}" type="pres">
      <dgm:prSet presAssocID="{27C3AB6B-66D9-46C9-8873-34B9368098E8}" presName="spaceBetweenRectangles" presStyleCnt="0"/>
      <dgm:spPr/>
    </dgm:pt>
    <dgm:pt modelId="{5294484B-ADD5-44BE-94F3-291452ADFB2D}" type="pres">
      <dgm:prSet presAssocID="{0D6DCE7A-B04E-4343-9427-75BC83738689}" presName="parentLin" presStyleCnt="0"/>
      <dgm:spPr/>
    </dgm:pt>
    <dgm:pt modelId="{B14B1895-DA10-4405-A45E-6BB877179D79}" type="pres">
      <dgm:prSet presAssocID="{0D6DCE7A-B04E-4343-9427-75BC83738689}" presName="parentLeftMargin" presStyleLbl="node1" presStyleIdx="0" presStyleCnt="6"/>
      <dgm:spPr/>
      <dgm:t>
        <a:bodyPr/>
        <a:lstStyle/>
        <a:p>
          <a:endParaRPr lang="zh-CN" altLang="en-US"/>
        </a:p>
      </dgm:t>
    </dgm:pt>
    <dgm:pt modelId="{8CDA7AC6-A184-4B32-A609-190E0FE8DE7B}" type="pres">
      <dgm:prSet presAssocID="{0D6DCE7A-B04E-4343-9427-75BC83738689}" presName="parentText" presStyleLbl="node1" presStyleIdx="1" presStyleCnt="6">
        <dgm:presLayoutVars>
          <dgm:chMax val="0"/>
          <dgm:bulletEnabled val="1"/>
        </dgm:presLayoutVars>
      </dgm:prSet>
      <dgm:spPr/>
      <dgm:t>
        <a:bodyPr/>
        <a:lstStyle/>
        <a:p>
          <a:endParaRPr lang="zh-CN" altLang="en-US"/>
        </a:p>
      </dgm:t>
    </dgm:pt>
    <dgm:pt modelId="{9DE8752C-B5D3-4F93-A53E-74EBF1BEE9CC}" type="pres">
      <dgm:prSet presAssocID="{0D6DCE7A-B04E-4343-9427-75BC83738689}" presName="negativeSpace" presStyleCnt="0"/>
      <dgm:spPr/>
    </dgm:pt>
    <dgm:pt modelId="{076779F6-5885-4E1D-9B77-C8B88AD5CF76}" type="pres">
      <dgm:prSet presAssocID="{0D6DCE7A-B04E-4343-9427-75BC83738689}" presName="childText" presStyleLbl="conFgAcc1" presStyleIdx="1" presStyleCnt="6">
        <dgm:presLayoutVars>
          <dgm:bulletEnabled val="1"/>
        </dgm:presLayoutVars>
      </dgm:prSet>
      <dgm:spPr/>
    </dgm:pt>
    <dgm:pt modelId="{D63E73C3-9567-44E6-95A9-B5AFBDAFA5C0}" type="pres">
      <dgm:prSet presAssocID="{552CF658-A03F-4727-B883-BC33FE1E256D}" presName="spaceBetweenRectangles" presStyleCnt="0"/>
      <dgm:spPr/>
    </dgm:pt>
    <dgm:pt modelId="{0834D9DF-C028-4240-9464-DB5A8880A9D9}" type="pres">
      <dgm:prSet presAssocID="{F1FA23D5-EAFF-4094-930C-02BD932A7DE7}" presName="parentLin" presStyleCnt="0"/>
      <dgm:spPr/>
    </dgm:pt>
    <dgm:pt modelId="{8A32E1F8-242E-4E83-84B4-9E0B5AF32CA9}" type="pres">
      <dgm:prSet presAssocID="{F1FA23D5-EAFF-4094-930C-02BD932A7DE7}" presName="parentLeftMargin" presStyleLbl="node1" presStyleIdx="1" presStyleCnt="6"/>
      <dgm:spPr/>
      <dgm:t>
        <a:bodyPr/>
        <a:lstStyle/>
        <a:p>
          <a:endParaRPr lang="zh-CN" altLang="en-US"/>
        </a:p>
      </dgm:t>
    </dgm:pt>
    <dgm:pt modelId="{D73DA91D-1D4E-4E18-8DBE-850D066D02C1}" type="pres">
      <dgm:prSet presAssocID="{F1FA23D5-EAFF-4094-930C-02BD932A7DE7}" presName="parentText" presStyleLbl="node1" presStyleIdx="2" presStyleCnt="6">
        <dgm:presLayoutVars>
          <dgm:chMax val="0"/>
          <dgm:bulletEnabled val="1"/>
        </dgm:presLayoutVars>
      </dgm:prSet>
      <dgm:spPr/>
      <dgm:t>
        <a:bodyPr/>
        <a:lstStyle/>
        <a:p>
          <a:endParaRPr lang="zh-CN" altLang="en-US"/>
        </a:p>
      </dgm:t>
    </dgm:pt>
    <dgm:pt modelId="{A82B604A-59D5-43FE-94BD-02B7CEA62DD6}" type="pres">
      <dgm:prSet presAssocID="{F1FA23D5-EAFF-4094-930C-02BD932A7DE7}" presName="negativeSpace" presStyleCnt="0"/>
      <dgm:spPr/>
    </dgm:pt>
    <dgm:pt modelId="{41BF3679-E6FB-4D91-A38E-D541EE693AE9}" type="pres">
      <dgm:prSet presAssocID="{F1FA23D5-EAFF-4094-930C-02BD932A7DE7}" presName="childText" presStyleLbl="conFgAcc1" presStyleIdx="2" presStyleCnt="6">
        <dgm:presLayoutVars>
          <dgm:bulletEnabled val="1"/>
        </dgm:presLayoutVars>
      </dgm:prSet>
      <dgm:spPr/>
    </dgm:pt>
    <dgm:pt modelId="{46FE44A9-D941-460E-8FC4-80D76E6FD625}" type="pres">
      <dgm:prSet presAssocID="{E4F6F414-7B6A-439E-BEF2-62D005DA7CF0}" presName="spaceBetweenRectangles" presStyleCnt="0"/>
      <dgm:spPr/>
    </dgm:pt>
    <dgm:pt modelId="{A8EA8C71-C912-4E68-B2FC-78BC6DFF17EA}" type="pres">
      <dgm:prSet presAssocID="{F12B5AA0-BF5E-4F22-B0F3-864FF8B6FABA}" presName="parentLin" presStyleCnt="0"/>
      <dgm:spPr/>
    </dgm:pt>
    <dgm:pt modelId="{A6E0A3C6-F64D-413A-A338-93B2E4BC5796}" type="pres">
      <dgm:prSet presAssocID="{F12B5AA0-BF5E-4F22-B0F3-864FF8B6FABA}" presName="parentLeftMargin" presStyleLbl="node1" presStyleIdx="2" presStyleCnt="6"/>
      <dgm:spPr/>
      <dgm:t>
        <a:bodyPr/>
        <a:lstStyle/>
        <a:p>
          <a:endParaRPr lang="zh-CN" altLang="en-US"/>
        </a:p>
      </dgm:t>
    </dgm:pt>
    <dgm:pt modelId="{950412E1-1CA8-49C1-BB6B-A5F1FA4CDF19}" type="pres">
      <dgm:prSet presAssocID="{F12B5AA0-BF5E-4F22-B0F3-864FF8B6FABA}" presName="parentText" presStyleLbl="node1" presStyleIdx="3" presStyleCnt="6">
        <dgm:presLayoutVars>
          <dgm:chMax val="0"/>
          <dgm:bulletEnabled val="1"/>
        </dgm:presLayoutVars>
      </dgm:prSet>
      <dgm:spPr/>
      <dgm:t>
        <a:bodyPr/>
        <a:lstStyle/>
        <a:p>
          <a:endParaRPr lang="zh-CN" altLang="en-US"/>
        </a:p>
      </dgm:t>
    </dgm:pt>
    <dgm:pt modelId="{63EFE373-0360-40C7-B8C1-80C84E4C6DF4}" type="pres">
      <dgm:prSet presAssocID="{F12B5AA0-BF5E-4F22-B0F3-864FF8B6FABA}" presName="negativeSpace" presStyleCnt="0"/>
      <dgm:spPr/>
    </dgm:pt>
    <dgm:pt modelId="{492D7BFA-60E8-4660-8B15-9CBE84A2748C}" type="pres">
      <dgm:prSet presAssocID="{F12B5AA0-BF5E-4F22-B0F3-864FF8B6FABA}" presName="childText" presStyleLbl="conFgAcc1" presStyleIdx="3" presStyleCnt="6">
        <dgm:presLayoutVars>
          <dgm:bulletEnabled val="1"/>
        </dgm:presLayoutVars>
      </dgm:prSet>
      <dgm:spPr/>
    </dgm:pt>
    <dgm:pt modelId="{E5C61412-0BC0-4CD8-A7C3-56E5598F98C5}" type="pres">
      <dgm:prSet presAssocID="{6F82196C-F483-468C-A965-DFC6F90E3745}" presName="spaceBetweenRectangles" presStyleCnt="0"/>
      <dgm:spPr/>
    </dgm:pt>
    <dgm:pt modelId="{D6FC80F2-401C-4888-9E62-376A4F5CA1AF}" type="pres">
      <dgm:prSet presAssocID="{972E39EB-3894-4BB3-A45D-5887451D5E81}" presName="parentLin" presStyleCnt="0"/>
      <dgm:spPr/>
    </dgm:pt>
    <dgm:pt modelId="{EA0D25B9-7C00-411F-9E92-054495ED05B3}" type="pres">
      <dgm:prSet presAssocID="{972E39EB-3894-4BB3-A45D-5887451D5E81}" presName="parentLeftMargin" presStyleLbl="node1" presStyleIdx="3" presStyleCnt="6"/>
      <dgm:spPr/>
      <dgm:t>
        <a:bodyPr/>
        <a:lstStyle/>
        <a:p>
          <a:endParaRPr lang="zh-CN" altLang="en-US"/>
        </a:p>
      </dgm:t>
    </dgm:pt>
    <dgm:pt modelId="{12641944-0A86-465F-898A-165BA04459C2}" type="pres">
      <dgm:prSet presAssocID="{972E39EB-3894-4BB3-A45D-5887451D5E81}" presName="parentText" presStyleLbl="node1" presStyleIdx="4" presStyleCnt="6">
        <dgm:presLayoutVars>
          <dgm:chMax val="0"/>
          <dgm:bulletEnabled val="1"/>
        </dgm:presLayoutVars>
      </dgm:prSet>
      <dgm:spPr/>
      <dgm:t>
        <a:bodyPr/>
        <a:lstStyle/>
        <a:p>
          <a:endParaRPr lang="zh-CN" altLang="en-US"/>
        </a:p>
      </dgm:t>
    </dgm:pt>
    <dgm:pt modelId="{500C3415-D627-4CFA-A57B-5BA01A38FC28}" type="pres">
      <dgm:prSet presAssocID="{972E39EB-3894-4BB3-A45D-5887451D5E81}" presName="negativeSpace" presStyleCnt="0"/>
      <dgm:spPr/>
    </dgm:pt>
    <dgm:pt modelId="{5E8F1D33-586C-4D32-95C0-47627B5C9387}" type="pres">
      <dgm:prSet presAssocID="{972E39EB-3894-4BB3-A45D-5887451D5E81}" presName="childText" presStyleLbl="conFgAcc1" presStyleIdx="4" presStyleCnt="6">
        <dgm:presLayoutVars>
          <dgm:bulletEnabled val="1"/>
        </dgm:presLayoutVars>
      </dgm:prSet>
      <dgm:spPr/>
    </dgm:pt>
    <dgm:pt modelId="{48C79135-5CA1-4E4E-B09B-9FCBAC7DBF0F}" type="pres">
      <dgm:prSet presAssocID="{911D5F4B-90C5-4CEA-B29E-70123EDDAE85}" presName="spaceBetweenRectangles" presStyleCnt="0"/>
      <dgm:spPr/>
    </dgm:pt>
    <dgm:pt modelId="{2EE8ADF4-7E50-40C7-A4F5-9ECF3059259A}" type="pres">
      <dgm:prSet presAssocID="{8B07103B-189A-40CD-B81A-7689AD14FBCF}" presName="parentLin" presStyleCnt="0"/>
      <dgm:spPr/>
    </dgm:pt>
    <dgm:pt modelId="{D0D00025-8BA6-41BE-8971-090F394A4CEC}" type="pres">
      <dgm:prSet presAssocID="{8B07103B-189A-40CD-B81A-7689AD14FBCF}" presName="parentLeftMargin" presStyleLbl="node1" presStyleIdx="4" presStyleCnt="6"/>
      <dgm:spPr/>
      <dgm:t>
        <a:bodyPr/>
        <a:lstStyle/>
        <a:p>
          <a:endParaRPr lang="zh-CN" altLang="en-US"/>
        </a:p>
      </dgm:t>
    </dgm:pt>
    <dgm:pt modelId="{73ABBCBB-98F2-4F95-B09A-EB794B8BC02E}" type="pres">
      <dgm:prSet presAssocID="{8B07103B-189A-40CD-B81A-7689AD14FBCF}" presName="parentText" presStyleLbl="node1" presStyleIdx="5" presStyleCnt="6">
        <dgm:presLayoutVars>
          <dgm:chMax val="0"/>
          <dgm:bulletEnabled val="1"/>
        </dgm:presLayoutVars>
      </dgm:prSet>
      <dgm:spPr/>
      <dgm:t>
        <a:bodyPr/>
        <a:lstStyle/>
        <a:p>
          <a:endParaRPr lang="zh-CN" altLang="en-US"/>
        </a:p>
      </dgm:t>
    </dgm:pt>
    <dgm:pt modelId="{97615D43-5F5B-4130-86BC-F60D2B253808}" type="pres">
      <dgm:prSet presAssocID="{8B07103B-189A-40CD-B81A-7689AD14FBCF}" presName="negativeSpace" presStyleCnt="0"/>
      <dgm:spPr/>
    </dgm:pt>
    <dgm:pt modelId="{98EEFAA9-5085-4B7A-97FB-03B51A50673F}" type="pres">
      <dgm:prSet presAssocID="{8B07103B-189A-40CD-B81A-7689AD14FBCF}" presName="childText" presStyleLbl="conFgAcc1" presStyleIdx="5" presStyleCnt="6">
        <dgm:presLayoutVars>
          <dgm:bulletEnabled val="1"/>
        </dgm:presLayoutVars>
      </dgm:prSet>
      <dgm:spPr/>
    </dgm:pt>
  </dgm:ptLst>
  <dgm:cxnLst>
    <dgm:cxn modelId="{92894209-F1FE-4C57-9C4F-84485CA47D27}" type="presOf" srcId="{4D058AE1-7476-4E88-825A-3509FE6F4EC7}" destId="{D6C09BF3-62A4-4EB7-B445-ADAC0EAF29D8}" srcOrd="0" destOrd="0" presId="urn:microsoft.com/office/officeart/2005/8/layout/list1"/>
    <dgm:cxn modelId="{C3F84148-7A4B-4F96-9A06-EFF4F6C2B7F0}" type="presOf" srcId="{F12B5AA0-BF5E-4F22-B0F3-864FF8B6FABA}" destId="{950412E1-1CA8-49C1-BB6B-A5F1FA4CDF19}" srcOrd="1" destOrd="0" presId="urn:microsoft.com/office/officeart/2005/8/layout/list1"/>
    <dgm:cxn modelId="{93F6A4F2-8109-404F-891E-B5093544DD37}" type="presOf" srcId="{F12B5AA0-BF5E-4F22-B0F3-864FF8B6FABA}" destId="{A6E0A3C6-F64D-413A-A338-93B2E4BC5796}" srcOrd="0" destOrd="0" presId="urn:microsoft.com/office/officeart/2005/8/layout/list1"/>
    <dgm:cxn modelId="{E3A70E1B-C151-4364-8157-977D817217AC}" type="presOf" srcId="{0D6DCE7A-B04E-4343-9427-75BC83738689}" destId="{8CDA7AC6-A184-4B32-A609-190E0FE8DE7B}" srcOrd="1" destOrd="0" presId="urn:microsoft.com/office/officeart/2005/8/layout/list1"/>
    <dgm:cxn modelId="{5FE0C3A1-0215-446C-84ED-E01024B0A454}" srcId="{4D058AE1-7476-4E88-825A-3509FE6F4EC7}" destId="{972E39EB-3894-4BB3-A45D-5887451D5E81}" srcOrd="4" destOrd="0" parTransId="{20B7A42C-AACC-4E60-8539-49286B53C25D}" sibTransId="{911D5F4B-90C5-4CEA-B29E-70123EDDAE85}"/>
    <dgm:cxn modelId="{3BFDFB71-31DA-4329-9252-22DFC7203AC6}" type="presOf" srcId="{8B07103B-189A-40CD-B81A-7689AD14FBCF}" destId="{D0D00025-8BA6-41BE-8971-090F394A4CEC}" srcOrd="0" destOrd="0" presId="urn:microsoft.com/office/officeart/2005/8/layout/list1"/>
    <dgm:cxn modelId="{4CD4A75F-F376-4270-AFD7-7DC4DE701CC4}" type="presOf" srcId="{8B07103B-189A-40CD-B81A-7689AD14FBCF}" destId="{73ABBCBB-98F2-4F95-B09A-EB794B8BC02E}" srcOrd="1" destOrd="0" presId="urn:microsoft.com/office/officeart/2005/8/layout/list1"/>
    <dgm:cxn modelId="{7A589F89-796F-4455-A926-EAE53A22CD13}" srcId="{4D058AE1-7476-4E88-825A-3509FE6F4EC7}" destId="{9C9EB02F-CC68-4C9C-AC5C-45E032CC8C01}" srcOrd="0" destOrd="0" parTransId="{3931AF74-AA03-47F9-9781-AAFEFFA7504D}" sibTransId="{27C3AB6B-66D9-46C9-8873-34B9368098E8}"/>
    <dgm:cxn modelId="{E6EBAE69-5CD2-445A-8D40-4158EFDE8648}" srcId="{4D058AE1-7476-4E88-825A-3509FE6F4EC7}" destId="{0D6DCE7A-B04E-4343-9427-75BC83738689}" srcOrd="1" destOrd="0" parTransId="{95730359-FCB6-4A7E-8AF4-AA5374143485}" sibTransId="{552CF658-A03F-4727-B883-BC33FE1E256D}"/>
    <dgm:cxn modelId="{A4686CD2-0B4B-4BF4-A4E0-4F4D4798F0BD}" type="presOf" srcId="{9C9EB02F-CC68-4C9C-AC5C-45E032CC8C01}" destId="{14C8408F-2928-424F-AE32-3DD2A85822CF}" srcOrd="1" destOrd="0" presId="urn:microsoft.com/office/officeart/2005/8/layout/list1"/>
    <dgm:cxn modelId="{927762DE-C7DE-4CE4-A11C-DB79A9C9CFDE}" srcId="{4D058AE1-7476-4E88-825A-3509FE6F4EC7}" destId="{F1FA23D5-EAFF-4094-930C-02BD932A7DE7}" srcOrd="2" destOrd="0" parTransId="{85826B7A-98E6-4499-8A98-D36A20DA4439}" sibTransId="{E4F6F414-7B6A-439E-BEF2-62D005DA7CF0}"/>
    <dgm:cxn modelId="{AD1FB8C1-A2CE-4E34-8C62-9A9A7DC4E7CE}" type="presOf" srcId="{F1FA23D5-EAFF-4094-930C-02BD932A7DE7}" destId="{D73DA91D-1D4E-4E18-8DBE-850D066D02C1}" srcOrd="1" destOrd="0" presId="urn:microsoft.com/office/officeart/2005/8/layout/list1"/>
    <dgm:cxn modelId="{DD52FDB7-E37A-4EBF-A603-BBC4C5AE6697}" type="presOf" srcId="{9C9EB02F-CC68-4C9C-AC5C-45E032CC8C01}" destId="{515D0F91-2093-4D13-8D64-8737E127CC2C}" srcOrd="0" destOrd="0" presId="urn:microsoft.com/office/officeart/2005/8/layout/list1"/>
    <dgm:cxn modelId="{F63D187D-5D69-4CE3-8943-33D3ABFE53E7}" type="presOf" srcId="{0D6DCE7A-B04E-4343-9427-75BC83738689}" destId="{B14B1895-DA10-4405-A45E-6BB877179D79}" srcOrd="0" destOrd="0" presId="urn:microsoft.com/office/officeart/2005/8/layout/list1"/>
    <dgm:cxn modelId="{1C4866DF-0ACB-42DD-B26F-13980574BCA3}" type="presOf" srcId="{F1FA23D5-EAFF-4094-930C-02BD932A7DE7}" destId="{8A32E1F8-242E-4E83-84B4-9E0B5AF32CA9}" srcOrd="0" destOrd="0" presId="urn:microsoft.com/office/officeart/2005/8/layout/list1"/>
    <dgm:cxn modelId="{1C5D10F3-9F04-4C0D-A7CF-996B39BC6473}" srcId="{4D058AE1-7476-4E88-825A-3509FE6F4EC7}" destId="{F12B5AA0-BF5E-4F22-B0F3-864FF8B6FABA}" srcOrd="3" destOrd="0" parTransId="{23478FFA-F7DB-4E2A-8ADA-FBC8F236D99E}" sibTransId="{6F82196C-F483-468C-A965-DFC6F90E3745}"/>
    <dgm:cxn modelId="{FC93CD31-FA07-4379-8DD3-0124CD448416}" type="presOf" srcId="{972E39EB-3894-4BB3-A45D-5887451D5E81}" destId="{12641944-0A86-465F-898A-165BA04459C2}" srcOrd="1" destOrd="0" presId="urn:microsoft.com/office/officeart/2005/8/layout/list1"/>
    <dgm:cxn modelId="{07437E94-8D4E-42E3-B530-FD66B8B35F37}" type="presOf" srcId="{972E39EB-3894-4BB3-A45D-5887451D5E81}" destId="{EA0D25B9-7C00-411F-9E92-054495ED05B3}" srcOrd="0" destOrd="0" presId="urn:microsoft.com/office/officeart/2005/8/layout/list1"/>
    <dgm:cxn modelId="{E8D9C280-B005-4727-80AA-394017F79F15}" srcId="{4D058AE1-7476-4E88-825A-3509FE6F4EC7}" destId="{8B07103B-189A-40CD-B81A-7689AD14FBCF}" srcOrd="5" destOrd="0" parTransId="{540D7CEC-E9D5-42CE-BF1C-7CEF01135C66}" sibTransId="{E4CF0613-F9F4-4EFF-8EAB-E1127976FD42}"/>
    <dgm:cxn modelId="{BDB68CDD-C664-4275-A2C9-FEA7802C41C1}" type="presParOf" srcId="{D6C09BF3-62A4-4EB7-B445-ADAC0EAF29D8}" destId="{B8E9EBEE-A6D4-44C7-AB44-EE9A9AE7C18E}" srcOrd="0" destOrd="0" presId="urn:microsoft.com/office/officeart/2005/8/layout/list1"/>
    <dgm:cxn modelId="{15855FEC-965B-49C2-BAC2-225C8C69388A}" type="presParOf" srcId="{B8E9EBEE-A6D4-44C7-AB44-EE9A9AE7C18E}" destId="{515D0F91-2093-4D13-8D64-8737E127CC2C}" srcOrd="0" destOrd="0" presId="urn:microsoft.com/office/officeart/2005/8/layout/list1"/>
    <dgm:cxn modelId="{9DC59933-CC30-4E34-B7E2-84AA4C145F9F}" type="presParOf" srcId="{B8E9EBEE-A6D4-44C7-AB44-EE9A9AE7C18E}" destId="{14C8408F-2928-424F-AE32-3DD2A85822CF}" srcOrd="1" destOrd="0" presId="urn:microsoft.com/office/officeart/2005/8/layout/list1"/>
    <dgm:cxn modelId="{79771479-4AEA-4216-A5E7-A6FB58965D83}" type="presParOf" srcId="{D6C09BF3-62A4-4EB7-B445-ADAC0EAF29D8}" destId="{7016F411-05A2-4E4F-919F-FE9A646A1192}" srcOrd="1" destOrd="0" presId="urn:microsoft.com/office/officeart/2005/8/layout/list1"/>
    <dgm:cxn modelId="{6BB6EAA4-3E6C-44FD-8977-7B9400AE9B1F}" type="presParOf" srcId="{D6C09BF3-62A4-4EB7-B445-ADAC0EAF29D8}" destId="{24F4A47E-1EF9-445F-AF4F-AA4AA4DF6BA0}" srcOrd="2" destOrd="0" presId="urn:microsoft.com/office/officeart/2005/8/layout/list1"/>
    <dgm:cxn modelId="{2748A12D-4924-422D-A798-C41B832F15E7}" type="presParOf" srcId="{D6C09BF3-62A4-4EB7-B445-ADAC0EAF29D8}" destId="{D437760C-17A6-4C45-92F2-85964FBD6DC0}" srcOrd="3" destOrd="0" presId="urn:microsoft.com/office/officeart/2005/8/layout/list1"/>
    <dgm:cxn modelId="{2B4D1DB4-ACFB-4450-B2AD-196D5B23DB4C}" type="presParOf" srcId="{D6C09BF3-62A4-4EB7-B445-ADAC0EAF29D8}" destId="{5294484B-ADD5-44BE-94F3-291452ADFB2D}" srcOrd="4" destOrd="0" presId="urn:microsoft.com/office/officeart/2005/8/layout/list1"/>
    <dgm:cxn modelId="{2ACB78B8-2B91-4342-94BD-23BB4D97F37E}" type="presParOf" srcId="{5294484B-ADD5-44BE-94F3-291452ADFB2D}" destId="{B14B1895-DA10-4405-A45E-6BB877179D79}" srcOrd="0" destOrd="0" presId="urn:microsoft.com/office/officeart/2005/8/layout/list1"/>
    <dgm:cxn modelId="{1BDE05E7-FF60-495F-85CA-E79D1F094227}" type="presParOf" srcId="{5294484B-ADD5-44BE-94F3-291452ADFB2D}" destId="{8CDA7AC6-A184-4B32-A609-190E0FE8DE7B}" srcOrd="1" destOrd="0" presId="urn:microsoft.com/office/officeart/2005/8/layout/list1"/>
    <dgm:cxn modelId="{72EFB690-B2F1-41D4-8286-898B4999A343}" type="presParOf" srcId="{D6C09BF3-62A4-4EB7-B445-ADAC0EAF29D8}" destId="{9DE8752C-B5D3-4F93-A53E-74EBF1BEE9CC}" srcOrd="5" destOrd="0" presId="urn:microsoft.com/office/officeart/2005/8/layout/list1"/>
    <dgm:cxn modelId="{597D09C1-1F01-4F7A-9BB5-F86E6A358ED4}" type="presParOf" srcId="{D6C09BF3-62A4-4EB7-B445-ADAC0EAF29D8}" destId="{076779F6-5885-4E1D-9B77-C8B88AD5CF76}" srcOrd="6" destOrd="0" presId="urn:microsoft.com/office/officeart/2005/8/layout/list1"/>
    <dgm:cxn modelId="{06077729-177A-4F64-A8D1-7CEA795BACE4}" type="presParOf" srcId="{D6C09BF3-62A4-4EB7-B445-ADAC0EAF29D8}" destId="{D63E73C3-9567-44E6-95A9-B5AFBDAFA5C0}" srcOrd="7" destOrd="0" presId="urn:microsoft.com/office/officeart/2005/8/layout/list1"/>
    <dgm:cxn modelId="{8B63B00E-BA09-49CA-AE61-5480D76F9E32}" type="presParOf" srcId="{D6C09BF3-62A4-4EB7-B445-ADAC0EAF29D8}" destId="{0834D9DF-C028-4240-9464-DB5A8880A9D9}" srcOrd="8" destOrd="0" presId="urn:microsoft.com/office/officeart/2005/8/layout/list1"/>
    <dgm:cxn modelId="{43A2D7F5-E795-4132-8552-C5109AC45640}" type="presParOf" srcId="{0834D9DF-C028-4240-9464-DB5A8880A9D9}" destId="{8A32E1F8-242E-4E83-84B4-9E0B5AF32CA9}" srcOrd="0" destOrd="0" presId="urn:microsoft.com/office/officeart/2005/8/layout/list1"/>
    <dgm:cxn modelId="{15195E76-965C-4DEF-A581-14C881F0F1CC}" type="presParOf" srcId="{0834D9DF-C028-4240-9464-DB5A8880A9D9}" destId="{D73DA91D-1D4E-4E18-8DBE-850D066D02C1}" srcOrd="1" destOrd="0" presId="urn:microsoft.com/office/officeart/2005/8/layout/list1"/>
    <dgm:cxn modelId="{96510BAC-B03A-4789-832E-D9C6E3FACE7C}" type="presParOf" srcId="{D6C09BF3-62A4-4EB7-B445-ADAC0EAF29D8}" destId="{A82B604A-59D5-43FE-94BD-02B7CEA62DD6}" srcOrd="9" destOrd="0" presId="urn:microsoft.com/office/officeart/2005/8/layout/list1"/>
    <dgm:cxn modelId="{BA971386-54BB-46FA-803C-BBB018A8F053}" type="presParOf" srcId="{D6C09BF3-62A4-4EB7-B445-ADAC0EAF29D8}" destId="{41BF3679-E6FB-4D91-A38E-D541EE693AE9}" srcOrd="10" destOrd="0" presId="urn:microsoft.com/office/officeart/2005/8/layout/list1"/>
    <dgm:cxn modelId="{68069F10-AC55-4469-9A74-9DFEC3C6A1E8}" type="presParOf" srcId="{D6C09BF3-62A4-4EB7-B445-ADAC0EAF29D8}" destId="{46FE44A9-D941-460E-8FC4-80D76E6FD625}" srcOrd="11" destOrd="0" presId="urn:microsoft.com/office/officeart/2005/8/layout/list1"/>
    <dgm:cxn modelId="{903AE87C-976B-40A9-9CA9-AA481DC7D4A1}" type="presParOf" srcId="{D6C09BF3-62A4-4EB7-B445-ADAC0EAF29D8}" destId="{A8EA8C71-C912-4E68-B2FC-78BC6DFF17EA}" srcOrd="12" destOrd="0" presId="urn:microsoft.com/office/officeart/2005/8/layout/list1"/>
    <dgm:cxn modelId="{873A5D62-D9C2-4484-9800-1EB914D9915E}" type="presParOf" srcId="{A8EA8C71-C912-4E68-B2FC-78BC6DFF17EA}" destId="{A6E0A3C6-F64D-413A-A338-93B2E4BC5796}" srcOrd="0" destOrd="0" presId="urn:microsoft.com/office/officeart/2005/8/layout/list1"/>
    <dgm:cxn modelId="{EF20FF9C-5347-48CD-A16D-AF945A78DCDD}" type="presParOf" srcId="{A8EA8C71-C912-4E68-B2FC-78BC6DFF17EA}" destId="{950412E1-1CA8-49C1-BB6B-A5F1FA4CDF19}" srcOrd="1" destOrd="0" presId="urn:microsoft.com/office/officeart/2005/8/layout/list1"/>
    <dgm:cxn modelId="{E217AD72-A060-419B-A583-6DDA85B37DD2}" type="presParOf" srcId="{D6C09BF3-62A4-4EB7-B445-ADAC0EAF29D8}" destId="{63EFE373-0360-40C7-B8C1-80C84E4C6DF4}" srcOrd="13" destOrd="0" presId="urn:microsoft.com/office/officeart/2005/8/layout/list1"/>
    <dgm:cxn modelId="{07BD2B3F-BA75-4613-972C-1E571794F82B}" type="presParOf" srcId="{D6C09BF3-62A4-4EB7-B445-ADAC0EAF29D8}" destId="{492D7BFA-60E8-4660-8B15-9CBE84A2748C}" srcOrd="14" destOrd="0" presId="urn:microsoft.com/office/officeart/2005/8/layout/list1"/>
    <dgm:cxn modelId="{9345055E-C343-467D-90C8-4F6A86D8572A}" type="presParOf" srcId="{D6C09BF3-62A4-4EB7-B445-ADAC0EAF29D8}" destId="{E5C61412-0BC0-4CD8-A7C3-56E5598F98C5}" srcOrd="15" destOrd="0" presId="urn:microsoft.com/office/officeart/2005/8/layout/list1"/>
    <dgm:cxn modelId="{A08E062B-8D16-4359-81A7-2CEADED04849}" type="presParOf" srcId="{D6C09BF3-62A4-4EB7-B445-ADAC0EAF29D8}" destId="{D6FC80F2-401C-4888-9E62-376A4F5CA1AF}" srcOrd="16" destOrd="0" presId="urn:microsoft.com/office/officeart/2005/8/layout/list1"/>
    <dgm:cxn modelId="{8946830B-DAE0-46CB-838E-A472BEF2EDCC}" type="presParOf" srcId="{D6FC80F2-401C-4888-9E62-376A4F5CA1AF}" destId="{EA0D25B9-7C00-411F-9E92-054495ED05B3}" srcOrd="0" destOrd="0" presId="urn:microsoft.com/office/officeart/2005/8/layout/list1"/>
    <dgm:cxn modelId="{26A96220-EB21-403D-A51C-78AE8B15637F}" type="presParOf" srcId="{D6FC80F2-401C-4888-9E62-376A4F5CA1AF}" destId="{12641944-0A86-465F-898A-165BA04459C2}" srcOrd="1" destOrd="0" presId="urn:microsoft.com/office/officeart/2005/8/layout/list1"/>
    <dgm:cxn modelId="{BB5762A2-2414-4F69-A97B-0575B903BBAC}" type="presParOf" srcId="{D6C09BF3-62A4-4EB7-B445-ADAC0EAF29D8}" destId="{500C3415-D627-4CFA-A57B-5BA01A38FC28}" srcOrd="17" destOrd="0" presId="urn:microsoft.com/office/officeart/2005/8/layout/list1"/>
    <dgm:cxn modelId="{60E9954E-908F-44DC-BC6F-483B5E92D13F}" type="presParOf" srcId="{D6C09BF3-62A4-4EB7-B445-ADAC0EAF29D8}" destId="{5E8F1D33-586C-4D32-95C0-47627B5C9387}" srcOrd="18" destOrd="0" presId="urn:microsoft.com/office/officeart/2005/8/layout/list1"/>
    <dgm:cxn modelId="{2466BC4A-A7AE-45E3-B031-B60EEC24B30D}" type="presParOf" srcId="{D6C09BF3-62A4-4EB7-B445-ADAC0EAF29D8}" destId="{48C79135-5CA1-4E4E-B09B-9FCBAC7DBF0F}" srcOrd="19" destOrd="0" presId="urn:microsoft.com/office/officeart/2005/8/layout/list1"/>
    <dgm:cxn modelId="{9916750A-B4C2-417B-AE0F-8F3596EB5999}" type="presParOf" srcId="{D6C09BF3-62A4-4EB7-B445-ADAC0EAF29D8}" destId="{2EE8ADF4-7E50-40C7-A4F5-9ECF3059259A}" srcOrd="20" destOrd="0" presId="urn:microsoft.com/office/officeart/2005/8/layout/list1"/>
    <dgm:cxn modelId="{14169019-27D6-422C-97CA-4C6815F6250F}" type="presParOf" srcId="{2EE8ADF4-7E50-40C7-A4F5-9ECF3059259A}" destId="{D0D00025-8BA6-41BE-8971-090F394A4CEC}" srcOrd="0" destOrd="0" presId="urn:microsoft.com/office/officeart/2005/8/layout/list1"/>
    <dgm:cxn modelId="{1125658A-6E9C-4DD5-B6D8-3E431A3324B5}" type="presParOf" srcId="{2EE8ADF4-7E50-40C7-A4F5-9ECF3059259A}" destId="{73ABBCBB-98F2-4F95-B09A-EB794B8BC02E}" srcOrd="1" destOrd="0" presId="urn:microsoft.com/office/officeart/2005/8/layout/list1"/>
    <dgm:cxn modelId="{D43FA897-83AE-428E-8EF1-F208D3D94BF6}" type="presParOf" srcId="{D6C09BF3-62A4-4EB7-B445-ADAC0EAF29D8}" destId="{97615D43-5F5B-4130-86BC-F60D2B253808}" srcOrd="21" destOrd="0" presId="urn:microsoft.com/office/officeart/2005/8/layout/list1"/>
    <dgm:cxn modelId="{3A58F9B1-D98A-44F9-9853-F6C9E6E09269}" type="presParOf" srcId="{D6C09BF3-62A4-4EB7-B445-ADAC0EAF29D8}" destId="{98EEFAA9-5085-4B7A-97FB-03B51A50673F}"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2"/>
        </a:solidFill>
        <a:ln>
          <a:solidFill>
            <a:schemeClr val="accent2"/>
          </a:solidFill>
        </a:ln>
      </dgm:spPr>
      <dgm:t>
        <a:bodyPr/>
        <a:lstStyle/>
        <a:p>
          <a:endParaRPr lang="zh-CN" altLang="en-US" dirty="0">
            <a:solidFill>
              <a:schemeClr val="tx1"/>
            </a:solidFill>
          </a:endParaRPr>
        </a:p>
      </dgm:t>
    </dgm:pt>
    <dgm:pt modelId="{17BB6BCF-3C42-409D-B4D0-D85A45346A8F}" type="parTrans" cxnId="{67EFB8CA-5CE0-4B6B-89C6-F12C297BF209}">
      <dgm:prSet/>
      <dgm:spPr/>
      <dgm:t>
        <a:bodyPr/>
        <a:lstStyle/>
        <a:p>
          <a:endParaRPr lang="zh-CN" altLang="en-US">
            <a:solidFill>
              <a:schemeClr val="tx1"/>
            </a:solidFill>
          </a:endParaRPr>
        </a:p>
      </dgm:t>
    </dgm:pt>
    <dgm:pt modelId="{CEF5CE5B-FA6C-4C22-A804-AD6C9B618C63}" type="sibTrans" cxnId="{67EFB8CA-5CE0-4B6B-89C6-F12C297BF209}">
      <dgm:prSet/>
      <dgm:spPr/>
      <dgm:t>
        <a:bodyPr/>
        <a:lstStyle/>
        <a:p>
          <a:endParaRPr lang="zh-CN" altLang="en-US">
            <a:solidFill>
              <a:schemeClr val="tx1"/>
            </a:solidFill>
          </a:endParaRPr>
        </a:p>
      </dgm:t>
    </dgm:pt>
    <dgm:pt modelId="{2F680339-C139-470E-8931-7BBDCA214C24}">
      <dgm:prSet phldrT="[文本]"/>
      <dgm:spPr>
        <a:ln>
          <a:solidFill>
            <a:schemeClr val="accent2"/>
          </a:solidFill>
        </a:ln>
      </dgm:spPr>
      <dgm:t>
        <a:bodyPr/>
        <a:lstStyle/>
        <a:p>
          <a:r>
            <a:rPr lang="zh-CN" altLang="en-US" dirty="0" smtClean="0">
              <a:solidFill>
                <a:schemeClr val="tx1"/>
              </a:solidFill>
            </a:rPr>
            <a:t>绪论</a:t>
          </a:r>
          <a:endParaRPr lang="zh-CN" altLang="en-US" dirty="0">
            <a:solidFill>
              <a:schemeClr val="tx1"/>
            </a:solidFill>
          </a:endParaRPr>
        </a:p>
      </dgm:t>
    </dgm:pt>
    <dgm:pt modelId="{52C9A22F-A596-4839-AAB7-A433EC9BFD90}" type="parTrans" cxnId="{BEEFB5E4-175E-4A64-8D77-78D1FD1CC111}">
      <dgm:prSet/>
      <dgm:spPr/>
      <dgm:t>
        <a:bodyPr/>
        <a:lstStyle/>
        <a:p>
          <a:endParaRPr lang="zh-CN" altLang="en-US">
            <a:solidFill>
              <a:schemeClr val="tx1"/>
            </a:solidFill>
          </a:endParaRPr>
        </a:p>
      </dgm:t>
    </dgm:pt>
    <dgm:pt modelId="{D27F2D38-DE7E-49EF-BC33-76FBFD10EE45}" type="sibTrans" cxnId="{BEEFB5E4-175E-4A64-8D77-78D1FD1CC111}">
      <dgm:prSet/>
      <dgm:spPr/>
      <dgm:t>
        <a:bodyPr/>
        <a:lstStyle/>
        <a:p>
          <a:endParaRPr lang="zh-CN" altLang="en-US">
            <a:solidFill>
              <a:schemeClr val="tx1"/>
            </a:solidFill>
          </a:endParaRPr>
        </a:p>
      </dgm:t>
    </dgm:pt>
    <dgm:pt modelId="{A92AF156-8F18-426F-A4F7-3023E18E22E0}">
      <dgm:prSet phldrT="[文本]" phldr="1"/>
      <dgm:spPr>
        <a:solidFill>
          <a:schemeClr val="accent2"/>
        </a:solidFill>
        <a:ln>
          <a:solidFill>
            <a:schemeClr val="accent2"/>
          </a:solidFill>
        </a:ln>
      </dgm:spPr>
      <dgm:t>
        <a:bodyPr/>
        <a:lstStyle/>
        <a:p>
          <a:endParaRPr lang="zh-CN" altLang="en-US" dirty="0">
            <a:solidFill>
              <a:schemeClr val="tx1"/>
            </a:solidFill>
          </a:endParaRPr>
        </a:p>
      </dgm:t>
    </dgm:pt>
    <dgm:pt modelId="{A4B8FA8C-9974-4531-B8AA-6BD6D18EDBC9}" type="parTrans" cxnId="{EF6E274B-E05D-48E1-ABB8-A0AD7797C5C3}">
      <dgm:prSet/>
      <dgm:spPr/>
      <dgm:t>
        <a:bodyPr/>
        <a:lstStyle/>
        <a:p>
          <a:endParaRPr lang="zh-CN" altLang="en-US">
            <a:solidFill>
              <a:schemeClr val="tx1"/>
            </a:solidFill>
          </a:endParaRPr>
        </a:p>
      </dgm:t>
    </dgm:pt>
    <dgm:pt modelId="{31D45809-C054-4D39-878B-9F4B61899BBF}" type="sibTrans" cxnId="{EF6E274B-E05D-48E1-ABB8-A0AD7797C5C3}">
      <dgm:prSet/>
      <dgm:spPr/>
      <dgm:t>
        <a:bodyPr/>
        <a:lstStyle/>
        <a:p>
          <a:endParaRPr lang="zh-CN" altLang="en-US">
            <a:solidFill>
              <a:schemeClr val="tx1"/>
            </a:solidFill>
          </a:endParaRPr>
        </a:p>
      </dgm:t>
    </dgm:pt>
    <dgm:pt modelId="{4AAF4DD5-8CA8-4925-8225-62F86F409ECE}">
      <dgm:prSet phldrT="[文本]"/>
      <dgm:spPr>
        <a:solidFill>
          <a:schemeClr val="bg1"/>
        </a:solidFill>
        <a:ln>
          <a:solidFill>
            <a:schemeClr val="accent2"/>
          </a:solidFill>
        </a:ln>
      </dgm:spPr>
      <dgm:t>
        <a:bodyPr/>
        <a:lstStyle/>
        <a:p>
          <a:r>
            <a:rPr lang="zh-CN" altLang="en-US" dirty="0" smtClean="0">
              <a:solidFill>
                <a:schemeClr val="tx1"/>
              </a:solidFill>
            </a:rPr>
            <a:t>研究理论基础</a:t>
          </a:r>
          <a:endParaRPr lang="zh-CN" altLang="en-US" dirty="0">
            <a:solidFill>
              <a:schemeClr val="tx1"/>
            </a:solidFill>
          </a:endParaRPr>
        </a:p>
      </dgm:t>
    </dgm:pt>
    <dgm:pt modelId="{E7568739-AB79-47EA-8381-05B30E323402}" type="parTrans" cxnId="{C975238B-18AD-4ACD-807E-D94EDFFAE01D}">
      <dgm:prSet/>
      <dgm:spPr/>
      <dgm:t>
        <a:bodyPr/>
        <a:lstStyle/>
        <a:p>
          <a:endParaRPr lang="zh-CN" altLang="en-US">
            <a:solidFill>
              <a:schemeClr val="tx1"/>
            </a:solidFill>
          </a:endParaRPr>
        </a:p>
      </dgm:t>
    </dgm:pt>
    <dgm:pt modelId="{3DD76A18-379C-4EF7-A71D-201160649ECA}" type="sibTrans" cxnId="{C975238B-18AD-4ACD-807E-D94EDFFAE01D}">
      <dgm:prSet/>
      <dgm:spPr/>
      <dgm:t>
        <a:bodyPr/>
        <a:lstStyle/>
        <a:p>
          <a:endParaRPr lang="zh-CN" altLang="en-US">
            <a:solidFill>
              <a:schemeClr val="tx1"/>
            </a:solidFill>
          </a:endParaRPr>
        </a:p>
      </dgm:t>
    </dgm:pt>
    <dgm:pt modelId="{BCF6E94D-ED74-4C6E-BE30-AB8BA6056519}">
      <dgm:prSet phldrT="[文本]" phldr="1"/>
      <dgm:spPr>
        <a:solidFill>
          <a:schemeClr val="accent2"/>
        </a:solidFill>
        <a:ln>
          <a:solidFill>
            <a:schemeClr val="accent2"/>
          </a:solidFill>
        </a:ln>
      </dgm:spPr>
      <dgm:t>
        <a:bodyPr/>
        <a:lstStyle/>
        <a:p>
          <a:endParaRPr lang="zh-CN" altLang="en-US" dirty="0">
            <a:solidFill>
              <a:schemeClr val="tx1"/>
            </a:solidFill>
          </a:endParaRPr>
        </a:p>
      </dgm:t>
    </dgm:pt>
    <dgm:pt modelId="{9D1DF1BD-32DC-4C3C-8EB4-828E0AFFCF9C}" type="parTrans" cxnId="{8073FA0A-A81B-41BE-A679-2FAAC53BC2A3}">
      <dgm:prSet/>
      <dgm:spPr/>
      <dgm:t>
        <a:bodyPr/>
        <a:lstStyle/>
        <a:p>
          <a:endParaRPr lang="zh-CN" altLang="en-US">
            <a:solidFill>
              <a:schemeClr val="tx1"/>
            </a:solidFill>
          </a:endParaRPr>
        </a:p>
      </dgm:t>
    </dgm:pt>
    <dgm:pt modelId="{3C98A8D0-0F6E-47BD-937C-0B326EBB31F0}" type="sibTrans" cxnId="{8073FA0A-A81B-41BE-A679-2FAAC53BC2A3}">
      <dgm:prSet/>
      <dgm:spPr/>
      <dgm:t>
        <a:bodyPr/>
        <a:lstStyle/>
        <a:p>
          <a:endParaRPr lang="zh-CN" altLang="en-US">
            <a:solidFill>
              <a:schemeClr val="tx1"/>
            </a:solidFill>
          </a:endParaRPr>
        </a:p>
      </dgm:t>
    </dgm:pt>
    <dgm:pt modelId="{145DB69D-F46B-46B9-B03E-089F62E61BB7}">
      <dgm:prSet phldrT="[文本]"/>
      <dgm:spPr>
        <a:ln>
          <a:solidFill>
            <a:schemeClr val="accent2"/>
          </a:solidFill>
        </a:ln>
      </dgm:spPr>
      <dgm:t>
        <a:bodyPr/>
        <a:lstStyle/>
        <a:p>
          <a:r>
            <a:rPr lang="zh-CN" altLang="en-US" dirty="0">
              <a:solidFill>
                <a:schemeClr val="tx1"/>
              </a:solidFill>
            </a:rPr>
            <a:t>现状分析</a:t>
          </a:r>
        </a:p>
      </dgm:t>
    </dgm:pt>
    <dgm:pt modelId="{ECDBEB9A-E3EA-49E1-ADDE-38D7EE382A63}" type="parTrans" cxnId="{6E828D9F-52FE-47CB-8EE5-BBE3E22CDA15}">
      <dgm:prSet/>
      <dgm:spPr/>
      <dgm:t>
        <a:bodyPr/>
        <a:lstStyle/>
        <a:p>
          <a:endParaRPr lang="zh-CN" altLang="en-US">
            <a:solidFill>
              <a:schemeClr val="tx1"/>
            </a:solidFill>
          </a:endParaRPr>
        </a:p>
      </dgm:t>
    </dgm:pt>
    <dgm:pt modelId="{A72F8A1E-646B-4C04-91DF-1D4769031332}" type="sibTrans" cxnId="{6E828D9F-52FE-47CB-8EE5-BBE3E22CDA15}">
      <dgm:prSet/>
      <dgm:spPr/>
      <dgm:t>
        <a:bodyPr/>
        <a:lstStyle/>
        <a:p>
          <a:endParaRPr lang="zh-CN" altLang="en-US">
            <a:solidFill>
              <a:schemeClr val="tx1"/>
            </a:solidFill>
          </a:endParaRPr>
        </a:p>
      </dgm:t>
    </dgm:pt>
    <dgm:pt modelId="{BFEE376F-BA01-45D9-B6D6-37AE9A4DA58F}">
      <dgm:prSet/>
      <dgm:spPr>
        <a:solidFill>
          <a:schemeClr val="accent2"/>
        </a:solidFill>
        <a:ln>
          <a:solidFill>
            <a:schemeClr val="accent2"/>
          </a:solidFill>
        </a:ln>
      </dgm:spPr>
      <dgm:t>
        <a:bodyPr/>
        <a:lstStyle/>
        <a:p>
          <a:endParaRPr lang="zh-CN" altLang="en-US">
            <a:solidFill>
              <a:schemeClr val="tx1"/>
            </a:solidFill>
          </a:endParaRPr>
        </a:p>
      </dgm:t>
    </dgm:pt>
    <dgm:pt modelId="{31A7CF4B-A671-45F6-8E91-FE6115D8ADEA}" type="parTrans" cxnId="{BCF12564-82DF-4B3E-BF2D-D47266CD1E11}">
      <dgm:prSet/>
      <dgm:spPr/>
      <dgm:t>
        <a:bodyPr/>
        <a:lstStyle/>
        <a:p>
          <a:endParaRPr lang="zh-CN" altLang="en-US">
            <a:solidFill>
              <a:schemeClr val="tx1"/>
            </a:solidFill>
          </a:endParaRPr>
        </a:p>
      </dgm:t>
    </dgm:pt>
    <dgm:pt modelId="{FDBA4B70-FB16-4AA0-93CD-4868CDC93305}" type="sibTrans" cxnId="{BCF12564-82DF-4B3E-BF2D-D47266CD1E11}">
      <dgm:prSet/>
      <dgm:spPr/>
      <dgm:t>
        <a:bodyPr/>
        <a:lstStyle/>
        <a:p>
          <a:endParaRPr lang="zh-CN" altLang="en-US">
            <a:solidFill>
              <a:schemeClr val="tx1"/>
            </a:solidFill>
          </a:endParaRPr>
        </a:p>
      </dgm:t>
    </dgm:pt>
    <dgm:pt modelId="{743DC7DA-6D0D-4C14-A415-769EA628D30A}">
      <dgm:prSet/>
      <dgm:spPr>
        <a:solidFill>
          <a:srgbClr val="FF0000"/>
        </a:solidFill>
        <a:ln>
          <a:solidFill>
            <a:schemeClr val="accent2"/>
          </a:solidFill>
        </a:ln>
      </dgm:spPr>
      <dgm:t>
        <a:bodyPr/>
        <a:lstStyle/>
        <a:p>
          <a:endParaRPr lang="zh-CN" altLang="en-US">
            <a:solidFill>
              <a:schemeClr val="tx1"/>
            </a:solidFill>
          </a:endParaRPr>
        </a:p>
      </dgm:t>
    </dgm:pt>
    <dgm:pt modelId="{9B6F457A-BEED-4DD3-AF27-9974EC8B641D}" type="parTrans" cxnId="{6B1D8C46-3B64-4F01-B298-31F31493F7A5}">
      <dgm:prSet/>
      <dgm:spPr/>
      <dgm:t>
        <a:bodyPr/>
        <a:lstStyle/>
        <a:p>
          <a:endParaRPr lang="zh-CN" altLang="en-US">
            <a:solidFill>
              <a:schemeClr val="tx1"/>
            </a:solidFill>
          </a:endParaRPr>
        </a:p>
      </dgm:t>
    </dgm:pt>
    <dgm:pt modelId="{7B4B11AE-816C-4B39-93CD-2D792631F286}" type="sibTrans" cxnId="{6B1D8C46-3B64-4F01-B298-31F31493F7A5}">
      <dgm:prSet/>
      <dgm:spPr/>
      <dgm:t>
        <a:bodyPr/>
        <a:lstStyle/>
        <a:p>
          <a:endParaRPr lang="zh-CN" altLang="en-US">
            <a:solidFill>
              <a:schemeClr val="tx1"/>
            </a:solidFill>
          </a:endParaRPr>
        </a:p>
      </dgm:t>
    </dgm:pt>
    <dgm:pt modelId="{656F983A-B580-4D9F-95AB-0F9E370E707E}">
      <dgm:prSet/>
      <dgm:spPr>
        <a:ln>
          <a:solidFill>
            <a:srgbClr val="FF0000"/>
          </a:solidFill>
        </a:ln>
      </dgm:spPr>
      <dgm:t>
        <a:bodyPr/>
        <a:lstStyle/>
        <a:p>
          <a:endParaRPr lang="zh-CN" altLang="en-US" dirty="0">
            <a:solidFill>
              <a:srgbClr val="FF0000"/>
            </a:solidFill>
          </a:endParaRPr>
        </a:p>
      </dgm:t>
    </dgm:pt>
    <dgm:pt modelId="{C5232215-9652-471B-8C3D-82EC9ED941A5}" type="parTrans" cxnId="{4B490A7C-FD03-41F0-B652-7BD8AA5EF5CA}">
      <dgm:prSet/>
      <dgm:spPr/>
      <dgm:t>
        <a:bodyPr/>
        <a:lstStyle/>
        <a:p>
          <a:endParaRPr lang="zh-CN" altLang="en-US">
            <a:solidFill>
              <a:schemeClr val="tx1"/>
            </a:solidFill>
          </a:endParaRPr>
        </a:p>
      </dgm:t>
    </dgm:pt>
    <dgm:pt modelId="{F2E136C3-7825-49CA-9A55-2EE7D495BD13}" type="sibTrans" cxnId="{4B490A7C-FD03-41F0-B652-7BD8AA5EF5CA}">
      <dgm:prSet/>
      <dgm:spPr/>
      <dgm:t>
        <a:bodyPr/>
        <a:lstStyle/>
        <a:p>
          <a:endParaRPr lang="zh-CN" altLang="en-US">
            <a:solidFill>
              <a:schemeClr val="tx1"/>
            </a:solidFill>
          </a:endParaRPr>
        </a:p>
      </dgm:t>
    </dgm:pt>
    <dgm:pt modelId="{9A216D05-9FEA-44EF-A7D8-D2C9072EAA0C}">
      <dgm:prSet/>
      <dgm:spPr>
        <a:ln>
          <a:solidFill>
            <a:schemeClr val="accent2"/>
          </a:solidFill>
        </a:ln>
      </dgm:spPr>
      <dgm:t>
        <a:bodyPr/>
        <a:lstStyle/>
        <a:p>
          <a:r>
            <a:rPr lang="zh-CN" altLang="en-US" dirty="0">
              <a:solidFill>
                <a:schemeClr val="tx1"/>
              </a:solidFill>
            </a:rPr>
            <a:t>保障措施及实施</a:t>
          </a:r>
        </a:p>
      </dgm:t>
    </dgm:pt>
    <dgm:pt modelId="{6B54C1CE-6FBA-470E-8916-778304041D8A}" type="parTrans" cxnId="{89D69DE5-210D-4F5C-8DC6-18335A8E28B8}">
      <dgm:prSet/>
      <dgm:spPr/>
      <dgm:t>
        <a:bodyPr/>
        <a:lstStyle/>
        <a:p>
          <a:endParaRPr lang="zh-CN" altLang="en-US">
            <a:solidFill>
              <a:schemeClr val="tx1"/>
            </a:solidFill>
          </a:endParaRPr>
        </a:p>
      </dgm:t>
    </dgm:pt>
    <dgm:pt modelId="{650F0AC2-73E6-45DF-BE19-ED5D27541810}" type="sibTrans" cxnId="{89D69DE5-210D-4F5C-8DC6-18335A8E28B8}">
      <dgm:prSet/>
      <dgm:spPr/>
      <dgm:t>
        <a:bodyPr/>
        <a:lstStyle/>
        <a:p>
          <a:endParaRPr lang="zh-CN" altLang="en-US">
            <a:solidFill>
              <a:schemeClr val="tx1"/>
            </a:solidFill>
          </a:endParaRPr>
        </a:p>
      </dgm:t>
    </dgm:pt>
    <dgm:pt modelId="{BCBA3779-0D45-4106-852B-71398F803D21}">
      <dgm:prSet/>
      <dgm:spPr>
        <a:ln>
          <a:solidFill>
            <a:srgbClr val="FF0000"/>
          </a:solidFill>
        </a:ln>
      </dgm:spPr>
      <dgm:t>
        <a:bodyPr/>
        <a:lstStyle/>
        <a:p>
          <a:r>
            <a:rPr lang="zh-CN" altLang="en-US" dirty="0">
              <a:solidFill>
                <a:srgbClr val="FF0000"/>
              </a:solidFill>
            </a:rPr>
            <a:t>局限及展望</a:t>
          </a:r>
        </a:p>
      </dgm:t>
    </dgm:pt>
    <dgm:pt modelId="{CF01793B-87E7-4C30-AD11-3CACEFEE9166}" type="parTrans" cxnId="{D76C01A3-445D-4677-9A31-323BDB6D2161}">
      <dgm:prSet/>
      <dgm:spPr/>
      <dgm:t>
        <a:bodyPr/>
        <a:lstStyle/>
        <a:p>
          <a:endParaRPr lang="zh-CN" altLang="en-US">
            <a:solidFill>
              <a:schemeClr val="tx1"/>
            </a:solidFill>
          </a:endParaRPr>
        </a:p>
      </dgm:t>
    </dgm:pt>
    <dgm:pt modelId="{0EC7EB68-E9F1-4D87-81D1-3875ABC1FE26}" type="sibTrans" cxnId="{D76C01A3-445D-4677-9A31-323BDB6D2161}">
      <dgm:prSet/>
      <dgm:spPr/>
      <dgm:t>
        <a:bodyPr/>
        <a:lstStyle/>
        <a:p>
          <a:endParaRPr lang="zh-CN" altLang="en-US">
            <a:solidFill>
              <a:schemeClr val="tx1"/>
            </a:solidFill>
          </a:endParaRPr>
        </a:p>
      </dgm:t>
    </dgm:pt>
    <dgm:pt modelId="{95B78D3F-8952-4800-9349-6289D4C4053F}">
      <dgm:prSet/>
      <dgm:spPr>
        <a:ln>
          <a:solidFill>
            <a:schemeClr val="accent2"/>
          </a:solidFill>
        </a:ln>
      </dgm:spPr>
      <dgm:t>
        <a:bodyPr/>
        <a:lstStyle/>
        <a:p>
          <a:r>
            <a:rPr lang="zh-CN" altLang="en-US" dirty="0" smtClean="0">
              <a:solidFill>
                <a:schemeClr val="tx1"/>
              </a:solidFill>
            </a:rPr>
            <a:t>体系设计</a:t>
          </a:r>
          <a:endParaRPr lang="zh-CN" altLang="en-US" dirty="0">
            <a:solidFill>
              <a:schemeClr val="tx1"/>
            </a:solidFill>
          </a:endParaRPr>
        </a:p>
      </dgm:t>
    </dgm:pt>
    <dgm:pt modelId="{9A739906-11B7-427C-AB2D-80BB761C0905}" type="sibTrans" cxnId="{D8EF7000-9A24-42E9-9222-6FCFDCE23558}">
      <dgm:prSet/>
      <dgm:spPr/>
      <dgm:t>
        <a:bodyPr/>
        <a:lstStyle/>
        <a:p>
          <a:endParaRPr lang="zh-CN" altLang="en-US">
            <a:solidFill>
              <a:schemeClr val="tx1"/>
            </a:solidFill>
          </a:endParaRPr>
        </a:p>
      </dgm:t>
    </dgm:pt>
    <dgm:pt modelId="{E38000F5-EDDC-48B2-8B0F-B1A88A0108B8}" type="parTrans" cxnId="{D8EF7000-9A24-42E9-9222-6FCFDCE23558}">
      <dgm:prSet/>
      <dgm:spPr/>
      <dgm:t>
        <a:bodyPr/>
        <a:lstStyle/>
        <a:p>
          <a:endParaRPr lang="zh-CN" altLang="en-US">
            <a:solidFill>
              <a:schemeClr val="tx1"/>
            </a:solidFill>
          </a:endParaRPr>
        </a:p>
      </dgm:t>
    </dgm:pt>
    <dgm:pt modelId="{6D9D05F1-CFF6-4C3D-B25C-9D78CF0D6EA4}">
      <dgm:prSet/>
      <dgm:spPr>
        <a:solidFill>
          <a:schemeClr val="accent2"/>
        </a:solidFill>
        <a:ln>
          <a:solidFill>
            <a:schemeClr val="accent2"/>
          </a:solidFill>
        </a:ln>
      </dgm:spPr>
      <dgm:t>
        <a:bodyPr/>
        <a:lstStyle/>
        <a:p>
          <a:endParaRPr lang="zh-CN" altLang="en-US" dirty="0">
            <a:solidFill>
              <a:srgbClr val="FF0000"/>
            </a:solidFill>
          </a:endParaRPr>
        </a:p>
      </dgm:t>
    </dgm:pt>
    <dgm:pt modelId="{BA8BF088-3D55-43FD-B1C6-C9695ECEE3BE}" type="sibTrans" cxnId="{F703ACEF-8E3F-4B9B-9E7A-E19EF038191C}">
      <dgm:prSet/>
      <dgm:spPr/>
      <dgm:t>
        <a:bodyPr/>
        <a:lstStyle/>
        <a:p>
          <a:endParaRPr lang="zh-CN" altLang="en-US">
            <a:solidFill>
              <a:schemeClr val="tx1"/>
            </a:solidFill>
          </a:endParaRPr>
        </a:p>
      </dgm:t>
    </dgm:pt>
    <dgm:pt modelId="{7DA72C17-D835-475E-85DB-88DF1BEE06C0}" type="parTrans" cxnId="{F703ACEF-8E3F-4B9B-9E7A-E19EF038191C}">
      <dgm:prSet/>
      <dgm:spPr/>
      <dgm:t>
        <a:bodyPr/>
        <a:lstStyle/>
        <a:p>
          <a:endParaRPr lang="zh-CN" altLang="en-US">
            <a:solidFill>
              <a:schemeClr val="tx1"/>
            </a:solidFill>
          </a:endParaRPr>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6">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6" custLinFactNeighborX="-271" custLinFactNeighborY="803">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00CE35E7-E123-E84B-A968-636CABEC87F6}" type="presOf" srcId="{743DC7DA-6D0D-4C14-A415-769EA628D30A}" destId="{D866C4BE-46D6-41EE-AFCD-8975B5E51F8A}"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94815B2E-DA28-0B40-8E60-FF5710FCA9F1}" type="presOf" srcId="{A92AF156-8F18-426F-A4F7-3023E18E22E0}" destId="{FB5F04B6-4EB5-4A24-B0FE-3126F829F4D6}"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003688C3-5C42-CE42-AAE6-2628FC53542C}" type="presOf" srcId="{95B78D3F-8952-4800-9349-6289D4C4053F}" destId="{A2C6F9BC-1540-4028-8233-FD37AFE899C0}"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6DCBF98F-E451-8B48-B587-D63BCEDDC1F5}" type="presOf" srcId="{2F680339-C139-470E-8931-7BBDCA214C24}" destId="{6C3B9F8B-9366-4491-9EB5-EB82FA449375}"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10CB2449-C377-474A-82C1-5C2EB162ECA4}" type="presOf" srcId="{FFCBA259-DB06-4F99-974C-F6E532CAA7DF}" destId="{D079A889-7926-42D4-942C-B9541A600B18}" srcOrd="0" destOrd="0" presId="urn:microsoft.com/office/officeart/2005/8/layout/chevron2"/>
    <dgm:cxn modelId="{7070CE25-FA0C-B64E-9324-8EB6C68B954C}"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A14D20AB-526B-E74A-B168-19B24A182A52}" type="presOf" srcId="{BCBA3779-0D45-4106-852B-71398F803D21}" destId="{6696FA8A-D025-4550-9F70-A287CBD9FD62}"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16DA6AE6-9000-8C4C-8A61-73A5F40CEFFA}" type="presOf" srcId="{BFEE376F-BA01-45D9-B6D6-37AE9A4DA58F}" destId="{A595BDD3-0109-4B6B-A68F-D9E5B33A533A}" srcOrd="0" destOrd="0" presId="urn:microsoft.com/office/officeart/2005/8/layout/chevron2"/>
    <dgm:cxn modelId="{84DFB698-BEC4-FA48-9581-E514E644404B}" type="presOf" srcId="{656F983A-B580-4D9F-95AB-0F9E370E707E}" destId="{6696FA8A-D025-4550-9F70-A287CBD9FD62}" srcOrd="0" destOrd="1" presId="urn:microsoft.com/office/officeart/2005/8/layout/chevron2"/>
    <dgm:cxn modelId="{38D8A6EE-F672-5748-85F7-E839E1EC8ED7}" type="presOf" srcId="{6D9D05F1-CFF6-4C3D-B25C-9D78CF0D6EA4}" destId="{4D1B7F81-D893-4477-A6B6-E73AF22AF382}" srcOrd="0" destOrd="0" presId="urn:microsoft.com/office/officeart/2005/8/layout/chevron2"/>
    <dgm:cxn modelId="{31549EFC-2357-584A-A12F-0EB6DDD65008}" type="presOf" srcId="{1D772BF6-06F7-4651-A029-B4B780961031}" destId="{EAAB0E9B-7440-4475-B661-C06431428C41}" srcOrd="0" destOrd="0" presId="urn:microsoft.com/office/officeart/2005/8/layout/chevron2"/>
    <dgm:cxn modelId="{3DF164A2-12EA-8D46-A8F8-9960EE4D93D1}" type="presOf" srcId="{BCF6E94D-ED74-4C6E-BE30-AB8BA6056519}" destId="{6F4B8583-741F-4390-93BA-1C87ED648F99}" srcOrd="0" destOrd="0" presId="urn:microsoft.com/office/officeart/2005/8/layout/chevron2"/>
    <dgm:cxn modelId="{9E23FC31-16D4-3243-A77A-A628869BCAAE}" type="presOf" srcId="{145DB69D-F46B-46B9-B03E-089F62E61BB7}" destId="{DE93F313-3056-441E-BF44-08BCF2701DA0}" srcOrd="0" destOrd="0" presId="urn:microsoft.com/office/officeart/2005/8/layout/chevron2"/>
    <dgm:cxn modelId="{115F089B-F1FA-5647-A047-EB1A8F17BCE4}" type="presOf" srcId="{4AAF4DD5-8CA8-4925-8225-62F86F409ECE}" destId="{28538A20-80BE-452B-94D6-2A3C2E6EBE5C}"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A68D2D9D-3534-604F-A998-9C73410033FE}" type="presParOf" srcId="{EAAB0E9B-7440-4475-B661-C06431428C41}" destId="{84318386-AC97-41C8-93A1-703E401ECF90}" srcOrd="0" destOrd="0" presId="urn:microsoft.com/office/officeart/2005/8/layout/chevron2"/>
    <dgm:cxn modelId="{9479752A-1104-D147-8B49-0C582E6302EA}" type="presParOf" srcId="{84318386-AC97-41C8-93A1-703E401ECF90}" destId="{D079A889-7926-42D4-942C-B9541A600B18}" srcOrd="0" destOrd="0" presId="urn:microsoft.com/office/officeart/2005/8/layout/chevron2"/>
    <dgm:cxn modelId="{553CE4A0-D369-024C-9458-1B72ED7CA203}" type="presParOf" srcId="{84318386-AC97-41C8-93A1-703E401ECF90}" destId="{6C3B9F8B-9366-4491-9EB5-EB82FA449375}" srcOrd="1" destOrd="0" presId="urn:microsoft.com/office/officeart/2005/8/layout/chevron2"/>
    <dgm:cxn modelId="{C26B2533-C1A3-B947-B15F-555A9C2F31E7}" type="presParOf" srcId="{EAAB0E9B-7440-4475-B661-C06431428C41}" destId="{937E4FDE-D525-4661-8FE9-5E0A6D03081E}" srcOrd="1" destOrd="0" presId="urn:microsoft.com/office/officeart/2005/8/layout/chevron2"/>
    <dgm:cxn modelId="{543AF3C5-0839-F745-8A46-0468DFF42986}" type="presParOf" srcId="{EAAB0E9B-7440-4475-B661-C06431428C41}" destId="{485F9F22-6CEE-44E1-A7E7-6C07E3037C73}" srcOrd="2" destOrd="0" presId="urn:microsoft.com/office/officeart/2005/8/layout/chevron2"/>
    <dgm:cxn modelId="{F520DCAA-F351-3748-940E-D0AD8C4523A6}" type="presParOf" srcId="{485F9F22-6CEE-44E1-A7E7-6C07E3037C73}" destId="{FB5F04B6-4EB5-4A24-B0FE-3126F829F4D6}" srcOrd="0" destOrd="0" presId="urn:microsoft.com/office/officeart/2005/8/layout/chevron2"/>
    <dgm:cxn modelId="{B1A41EFF-C837-3447-B426-44FA07540F0A}" type="presParOf" srcId="{485F9F22-6CEE-44E1-A7E7-6C07E3037C73}" destId="{28538A20-80BE-452B-94D6-2A3C2E6EBE5C}" srcOrd="1" destOrd="0" presId="urn:microsoft.com/office/officeart/2005/8/layout/chevron2"/>
    <dgm:cxn modelId="{D3E3EF1D-F026-CA42-A1E9-C4FFC454865C}" type="presParOf" srcId="{EAAB0E9B-7440-4475-B661-C06431428C41}" destId="{F8663CAE-21D0-44B7-BA01-5ED83B2861F4}" srcOrd="3" destOrd="0" presId="urn:microsoft.com/office/officeart/2005/8/layout/chevron2"/>
    <dgm:cxn modelId="{BE60A083-EC34-0748-9F97-549587D7403D}" type="presParOf" srcId="{EAAB0E9B-7440-4475-B661-C06431428C41}" destId="{C2AE3319-AF87-4BA2-9D8B-E9AECD9752C1}" srcOrd="4" destOrd="0" presId="urn:microsoft.com/office/officeart/2005/8/layout/chevron2"/>
    <dgm:cxn modelId="{637E3980-A509-964C-BE77-DE2221C9C62B}" type="presParOf" srcId="{C2AE3319-AF87-4BA2-9D8B-E9AECD9752C1}" destId="{6F4B8583-741F-4390-93BA-1C87ED648F99}" srcOrd="0" destOrd="0" presId="urn:microsoft.com/office/officeart/2005/8/layout/chevron2"/>
    <dgm:cxn modelId="{16ADA5D0-5955-AD4A-A93F-00269D7B5830}" type="presParOf" srcId="{C2AE3319-AF87-4BA2-9D8B-E9AECD9752C1}" destId="{DE93F313-3056-441E-BF44-08BCF2701DA0}" srcOrd="1" destOrd="0" presId="urn:microsoft.com/office/officeart/2005/8/layout/chevron2"/>
    <dgm:cxn modelId="{0DDEC80F-DA1B-8F4D-A47E-80358DACB35A}" type="presParOf" srcId="{EAAB0E9B-7440-4475-B661-C06431428C41}" destId="{B9D71E73-8073-4EBF-B9D0-74478F2EE089}" srcOrd="5" destOrd="0" presId="urn:microsoft.com/office/officeart/2005/8/layout/chevron2"/>
    <dgm:cxn modelId="{0C4992D1-D78F-AD40-9E53-F111C55C07CC}" type="presParOf" srcId="{EAAB0E9B-7440-4475-B661-C06431428C41}" destId="{B2E6AFFA-82EE-4C5B-871B-7CE9E2573D61}" srcOrd="6" destOrd="0" presId="urn:microsoft.com/office/officeart/2005/8/layout/chevron2"/>
    <dgm:cxn modelId="{4D1BBBA9-0423-9845-931D-D8E025B8D98A}" type="presParOf" srcId="{B2E6AFFA-82EE-4C5B-871B-7CE9E2573D61}" destId="{4D1B7F81-D893-4477-A6B6-E73AF22AF382}" srcOrd="0" destOrd="0" presId="urn:microsoft.com/office/officeart/2005/8/layout/chevron2"/>
    <dgm:cxn modelId="{0D031E42-DAAC-7349-A027-D40635C415FD}" type="presParOf" srcId="{B2E6AFFA-82EE-4C5B-871B-7CE9E2573D61}" destId="{A2C6F9BC-1540-4028-8233-FD37AFE899C0}" srcOrd="1" destOrd="0" presId="urn:microsoft.com/office/officeart/2005/8/layout/chevron2"/>
    <dgm:cxn modelId="{EF13F14D-490C-2F49-9289-F1F337322828}" type="presParOf" srcId="{EAAB0E9B-7440-4475-B661-C06431428C41}" destId="{952EE29C-08EF-4124-B521-1C342A646EDC}" srcOrd="7" destOrd="0" presId="urn:microsoft.com/office/officeart/2005/8/layout/chevron2"/>
    <dgm:cxn modelId="{7DB50193-BBA7-564D-8D4F-BBFACDCFED08}" type="presParOf" srcId="{EAAB0E9B-7440-4475-B661-C06431428C41}" destId="{ED6F9BA3-174D-4A52-8F4F-EBD7B6BCC5C2}" srcOrd="8" destOrd="0" presId="urn:microsoft.com/office/officeart/2005/8/layout/chevron2"/>
    <dgm:cxn modelId="{BB40B75F-A40B-114F-92EC-21547782C2DF}" type="presParOf" srcId="{ED6F9BA3-174D-4A52-8F4F-EBD7B6BCC5C2}" destId="{A595BDD3-0109-4B6B-A68F-D9E5B33A533A}" srcOrd="0" destOrd="0" presId="urn:microsoft.com/office/officeart/2005/8/layout/chevron2"/>
    <dgm:cxn modelId="{3F2EA1B5-560B-0E47-A420-B9E211E0D51C}" type="presParOf" srcId="{ED6F9BA3-174D-4A52-8F4F-EBD7B6BCC5C2}" destId="{B2E526E1-AEA5-413E-B778-20A5FD0F84B5}" srcOrd="1" destOrd="0" presId="urn:microsoft.com/office/officeart/2005/8/layout/chevron2"/>
    <dgm:cxn modelId="{401A8914-8B54-AE48-A280-C5A44765350D}" type="presParOf" srcId="{EAAB0E9B-7440-4475-B661-C06431428C41}" destId="{CD5E0993-BE86-4D6A-A11F-687340345F55}" srcOrd="9" destOrd="0" presId="urn:microsoft.com/office/officeart/2005/8/layout/chevron2"/>
    <dgm:cxn modelId="{BFA978D3-49E3-3549-8DDD-A9EE7F726417}" type="presParOf" srcId="{EAAB0E9B-7440-4475-B661-C06431428C41}" destId="{7B8E062E-6715-4D37-A0C3-5599EE719C88}" srcOrd="10" destOrd="0" presId="urn:microsoft.com/office/officeart/2005/8/layout/chevron2"/>
    <dgm:cxn modelId="{01AA0D2D-E577-9649-8BD7-A82656318F39}" type="presParOf" srcId="{7B8E062E-6715-4D37-A0C3-5599EE719C88}" destId="{D866C4BE-46D6-41EE-AFCD-8975B5E51F8A}" srcOrd="0" destOrd="0" presId="urn:microsoft.com/office/officeart/2005/8/layout/chevron2"/>
    <dgm:cxn modelId="{5AA91B76-3C5C-964F-932F-0AA40783CDB0}" type="presParOf" srcId="{7B8E062E-6715-4D37-A0C3-5599EE719C88}" destId="{6696FA8A-D025-4550-9F70-A287CBD9FD62}"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2"/>
        </a:solidFill>
        <a:ln>
          <a:solidFill>
            <a:schemeClr val="accent2"/>
          </a:solidFill>
        </a:ln>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a:ln>
          <a:solidFill>
            <a:schemeClr val="accent2"/>
          </a:solidFill>
        </a:ln>
      </dgm:spPr>
      <dgm:t>
        <a:bodyPr/>
        <a:lstStyle/>
        <a:p>
          <a:r>
            <a:rPr lang="zh-CN" altLang="en-US" dirty="0" smtClean="0">
              <a:solidFill>
                <a:schemeClr val="tx1"/>
              </a:solidFill>
            </a:rPr>
            <a:t>绪论</a:t>
          </a:r>
          <a:endParaRPr lang="zh-CN" altLang="en-US" dirty="0">
            <a:solidFill>
              <a:schemeClr val="tx1"/>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a:ln>
          <a:solidFill>
            <a:schemeClr val="accent2"/>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a:noFill/>
        <a:ln>
          <a:solidFill>
            <a:srgbClr val="FF0000"/>
          </a:solidFill>
        </a:ln>
      </dgm:spPr>
      <dgm:t>
        <a:bodyPr/>
        <a:lstStyle/>
        <a:p>
          <a:r>
            <a:rPr lang="zh-CN" altLang="en-US" dirty="0" smtClean="0">
              <a:solidFill>
                <a:srgbClr val="FF0000"/>
              </a:solidFill>
            </a:rPr>
            <a:t>研究理论基础</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chemeClr val="accent2"/>
        </a:solidFill>
        <a:ln>
          <a:solidFill>
            <a:schemeClr val="accent2"/>
          </a:solidFill>
        </a:ln>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a:ln>
          <a:solidFill>
            <a:schemeClr val="accent2"/>
          </a:solidFill>
        </a:ln>
      </dgm:spPr>
      <dgm:t>
        <a:bodyPr/>
        <a:lstStyle/>
        <a:p>
          <a:r>
            <a:rPr lang="zh-CN" altLang="en-US" dirty="0"/>
            <a:t>现状分析</a:t>
          </a: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a:solidFill>
          <a:schemeClr val="accent2"/>
        </a:solidFill>
        <a:ln>
          <a:solidFill>
            <a:schemeClr val="accent2"/>
          </a:solidFill>
        </a:ln>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chemeClr val="accent2"/>
        </a:solidFill>
        <a:ln>
          <a:solidFill>
            <a:schemeClr val="accent2"/>
          </a:solidFill>
        </a:ln>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ln>
          <a:solidFill>
            <a:schemeClr val="accent2"/>
          </a:solidFill>
        </a:ln>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a:ln>
          <a:solidFill>
            <a:schemeClr val="accent2"/>
          </a:solidFill>
        </a:ln>
      </dgm:spPr>
      <dgm:t>
        <a:bodyPr/>
        <a:lstStyle/>
        <a:p>
          <a:r>
            <a:rPr lang="zh-CN" altLang="en-US" dirty="0"/>
            <a:t>保障措施及实施</a:t>
          </a: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a:ln>
          <a:solidFill>
            <a:schemeClr val="accent2"/>
          </a:solidFill>
        </a:ln>
      </dgm:spPr>
      <dgm:t>
        <a:bodyPr/>
        <a:lstStyle/>
        <a:p>
          <a:r>
            <a:rPr lang="zh-CN" altLang="en-US" dirty="0"/>
            <a:t>局限及展望</a:t>
          </a: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95B78D3F-8952-4800-9349-6289D4C4053F}">
      <dgm:prSet/>
      <dgm:spPr>
        <a:ln>
          <a:solidFill>
            <a:schemeClr val="accent2"/>
          </a:solidFill>
        </a:ln>
      </dgm:spPr>
      <dgm:t>
        <a:bodyPr/>
        <a:lstStyle/>
        <a:p>
          <a:r>
            <a:rPr lang="zh-CN" altLang="en-US" dirty="0"/>
            <a:t>设计说明</a:t>
          </a:r>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a:solidFill>
          <a:schemeClr val="accent2"/>
        </a:solidFill>
        <a:ln>
          <a:solidFill>
            <a:schemeClr val="accent2"/>
          </a:solidFill>
        </a:ln>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6">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6">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30C0123A-F94E-EC41-B89E-537A1DB70468}" type="presOf" srcId="{4AAF4DD5-8CA8-4925-8225-62F86F409ECE}" destId="{28538A20-80BE-452B-94D6-2A3C2E6EBE5C}" srcOrd="0" destOrd="0" presId="urn:microsoft.com/office/officeart/2005/8/layout/chevron2"/>
    <dgm:cxn modelId="{9F3F6DF9-6EC2-8D4E-AD55-0355DEE8913E}"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F1D0386D-C6EE-8C45-A907-34DD9E89ED7B}" type="presOf" srcId="{656F983A-B580-4D9F-95AB-0F9E370E707E}" destId="{6696FA8A-D025-4550-9F70-A287CBD9FD62}" srcOrd="0" destOrd="1"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A99728B8-929E-6F46-830B-7C468D321790}" type="presOf" srcId="{BCBA3779-0D45-4106-852B-71398F803D21}" destId="{6696FA8A-D025-4550-9F70-A287CBD9FD62}"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820A9DFF-6F83-5344-ADD6-6381F051E475}" type="presOf" srcId="{BFEE376F-BA01-45D9-B6D6-37AE9A4DA58F}" destId="{A595BDD3-0109-4B6B-A68F-D9E5B33A533A}" srcOrd="0" destOrd="0" presId="urn:microsoft.com/office/officeart/2005/8/layout/chevron2"/>
    <dgm:cxn modelId="{9E865126-F48A-7C40-820F-809C38A9BEB3}" type="presOf" srcId="{2F680339-C139-470E-8931-7BBDCA214C24}" destId="{6C3B9F8B-9366-4491-9EB5-EB82FA449375}" srcOrd="0" destOrd="0" presId="urn:microsoft.com/office/officeart/2005/8/layout/chevron2"/>
    <dgm:cxn modelId="{F7973813-A18D-0D48-92D1-FD097B2775FF}" type="presOf" srcId="{6D9D05F1-CFF6-4C3D-B25C-9D78CF0D6EA4}" destId="{4D1B7F81-D893-4477-A6B6-E73AF22AF382}" srcOrd="0" destOrd="0" presId="urn:microsoft.com/office/officeart/2005/8/layout/chevron2"/>
    <dgm:cxn modelId="{F9BC1706-ABBD-6A4C-A4D5-C7410B71ECB0}" type="presOf" srcId="{9A216D05-9FEA-44EF-A7D8-D2C9072EAA0C}" destId="{B2E526E1-AEA5-413E-B778-20A5FD0F84B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768266C5-D6FA-6F47-8590-C578FD4D2BA4}" type="presOf" srcId="{743DC7DA-6D0D-4C14-A415-769EA628D30A}" destId="{D866C4BE-46D6-41EE-AFCD-8975B5E51F8A}" srcOrd="0" destOrd="0" presId="urn:microsoft.com/office/officeart/2005/8/layout/chevron2"/>
    <dgm:cxn modelId="{F6A03079-CDC6-C74E-B5D5-18A174E1D25D}" type="presOf" srcId="{95B78D3F-8952-4800-9349-6289D4C4053F}" destId="{A2C6F9BC-1540-4028-8233-FD37AFE899C0}"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5368059-FA93-5C4D-8300-34AFB920F3C5}" type="presOf" srcId="{A92AF156-8F18-426F-A4F7-3023E18E22E0}" destId="{FB5F04B6-4EB5-4A24-B0FE-3126F829F4D6}"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560C14C-5601-634E-9C86-B56D9FFAA3C6}" type="presOf" srcId="{1D772BF6-06F7-4651-A029-B4B780961031}" destId="{EAAB0E9B-7440-4475-B661-C06431428C41}" srcOrd="0" destOrd="0" presId="urn:microsoft.com/office/officeart/2005/8/layout/chevron2"/>
    <dgm:cxn modelId="{3659229E-8353-254A-8D32-FC31070F8EC4}" type="presOf" srcId="{145DB69D-F46B-46B9-B03E-089F62E61BB7}" destId="{DE93F313-3056-441E-BF44-08BCF2701DA0}" srcOrd="0" destOrd="0" presId="urn:microsoft.com/office/officeart/2005/8/layout/chevron2"/>
    <dgm:cxn modelId="{A2C3BD3F-2CF4-B54E-94E6-DB80356E21AA}" type="presOf" srcId="{BCF6E94D-ED74-4C6E-BE30-AB8BA6056519}" destId="{6F4B8583-741F-4390-93BA-1C87ED648F99}"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395FD10-22AF-FF44-89C9-EFE99188DAEA}" type="presParOf" srcId="{EAAB0E9B-7440-4475-B661-C06431428C41}" destId="{84318386-AC97-41C8-93A1-703E401ECF90}" srcOrd="0" destOrd="0" presId="urn:microsoft.com/office/officeart/2005/8/layout/chevron2"/>
    <dgm:cxn modelId="{B87432D6-77B7-7142-A896-1FEB0C1DBB9D}" type="presParOf" srcId="{84318386-AC97-41C8-93A1-703E401ECF90}" destId="{D079A889-7926-42D4-942C-B9541A600B18}" srcOrd="0" destOrd="0" presId="urn:microsoft.com/office/officeart/2005/8/layout/chevron2"/>
    <dgm:cxn modelId="{97F4632C-F2A8-4640-B271-7B17008F8267}" type="presParOf" srcId="{84318386-AC97-41C8-93A1-703E401ECF90}" destId="{6C3B9F8B-9366-4491-9EB5-EB82FA449375}" srcOrd="1" destOrd="0" presId="urn:microsoft.com/office/officeart/2005/8/layout/chevron2"/>
    <dgm:cxn modelId="{9E7F6AEB-1D3C-054A-9955-A4284174FF31}" type="presParOf" srcId="{EAAB0E9B-7440-4475-B661-C06431428C41}" destId="{937E4FDE-D525-4661-8FE9-5E0A6D03081E}" srcOrd="1" destOrd="0" presId="urn:microsoft.com/office/officeart/2005/8/layout/chevron2"/>
    <dgm:cxn modelId="{9FF35DCA-FA52-2144-AF71-871531FFF672}" type="presParOf" srcId="{EAAB0E9B-7440-4475-B661-C06431428C41}" destId="{485F9F22-6CEE-44E1-A7E7-6C07E3037C73}" srcOrd="2" destOrd="0" presId="urn:microsoft.com/office/officeart/2005/8/layout/chevron2"/>
    <dgm:cxn modelId="{46539841-D7FC-864A-977C-BDCD1A0080F3}" type="presParOf" srcId="{485F9F22-6CEE-44E1-A7E7-6C07E3037C73}" destId="{FB5F04B6-4EB5-4A24-B0FE-3126F829F4D6}" srcOrd="0" destOrd="0" presId="urn:microsoft.com/office/officeart/2005/8/layout/chevron2"/>
    <dgm:cxn modelId="{4CAF5639-20F3-F648-B7B6-D4808F7F746E}" type="presParOf" srcId="{485F9F22-6CEE-44E1-A7E7-6C07E3037C73}" destId="{28538A20-80BE-452B-94D6-2A3C2E6EBE5C}" srcOrd="1" destOrd="0" presId="urn:microsoft.com/office/officeart/2005/8/layout/chevron2"/>
    <dgm:cxn modelId="{3629B06B-80CA-8847-9344-155F7EF23419}" type="presParOf" srcId="{EAAB0E9B-7440-4475-B661-C06431428C41}" destId="{F8663CAE-21D0-44B7-BA01-5ED83B2861F4}" srcOrd="3" destOrd="0" presId="urn:microsoft.com/office/officeart/2005/8/layout/chevron2"/>
    <dgm:cxn modelId="{BD8E5E0E-499E-AF42-9B17-11A5936E8185}" type="presParOf" srcId="{EAAB0E9B-7440-4475-B661-C06431428C41}" destId="{C2AE3319-AF87-4BA2-9D8B-E9AECD9752C1}" srcOrd="4" destOrd="0" presId="urn:microsoft.com/office/officeart/2005/8/layout/chevron2"/>
    <dgm:cxn modelId="{B65A4AFF-13C5-844D-AB9C-7BF1A2B8B815}" type="presParOf" srcId="{C2AE3319-AF87-4BA2-9D8B-E9AECD9752C1}" destId="{6F4B8583-741F-4390-93BA-1C87ED648F99}" srcOrd="0" destOrd="0" presId="urn:microsoft.com/office/officeart/2005/8/layout/chevron2"/>
    <dgm:cxn modelId="{1E91DFEB-D72A-A74D-8960-546303D6AAF9}" type="presParOf" srcId="{C2AE3319-AF87-4BA2-9D8B-E9AECD9752C1}" destId="{DE93F313-3056-441E-BF44-08BCF2701DA0}" srcOrd="1" destOrd="0" presId="urn:microsoft.com/office/officeart/2005/8/layout/chevron2"/>
    <dgm:cxn modelId="{2003D92B-6400-E042-A4E1-EE44487A4D6B}" type="presParOf" srcId="{EAAB0E9B-7440-4475-B661-C06431428C41}" destId="{B9D71E73-8073-4EBF-B9D0-74478F2EE089}" srcOrd="5" destOrd="0" presId="urn:microsoft.com/office/officeart/2005/8/layout/chevron2"/>
    <dgm:cxn modelId="{2DAA071F-784C-114D-BC2C-04084340A0B6}" type="presParOf" srcId="{EAAB0E9B-7440-4475-B661-C06431428C41}" destId="{B2E6AFFA-82EE-4C5B-871B-7CE9E2573D61}" srcOrd="6" destOrd="0" presId="urn:microsoft.com/office/officeart/2005/8/layout/chevron2"/>
    <dgm:cxn modelId="{04B15921-0972-3E4E-B94C-EE1EA6CB1C0B}" type="presParOf" srcId="{B2E6AFFA-82EE-4C5B-871B-7CE9E2573D61}" destId="{4D1B7F81-D893-4477-A6B6-E73AF22AF382}" srcOrd="0" destOrd="0" presId="urn:microsoft.com/office/officeart/2005/8/layout/chevron2"/>
    <dgm:cxn modelId="{C1E2A28A-1A57-4B4C-B392-A5D203A0DB89}" type="presParOf" srcId="{B2E6AFFA-82EE-4C5B-871B-7CE9E2573D61}" destId="{A2C6F9BC-1540-4028-8233-FD37AFE899C0}" srcOrd="1" destOrd="0" presId="urn:microsoft.com/office/officeart/2005/8/layout/chevron2"/>
    <dgm:cxn modelId="{EE365E18-6B64-0648-A28C-DE82D6B9AAD9}" type="presParOf" srcId="{EAAB0E9B-7440-4475-B661-C06431428C41}" destId="{952EE29C-08EF-4124-B521-1C342A646EDC}" srcOrd="7" destOrd="0" presId="urn:microsoft.com/office/officeart/2005/8/layout/chevron2"/>
    <dgm:cxn modelId="{1DB90D0F-D7B0-CD4E-87F1-2735056F342D}" type="presParOf" srcId="{EAAB0E9B-7440-4475-B661-C06431428C41}" destId="{ED6F9BA3-174D-4A52-8F4F-EBD7B6BCC5C2}" srcOrd="8" destOrd="0" presId="urn:microsoft.com/office/officeart/2005/8/layout/chevron2"/>
    <dgm:cxn modelId="{89F6B00C-2DB3-2546-B7FB-12798596F760}" type="presParOf" srcId="{ED6F9BA3-174D-4A52-8F4F-EBD7B6BCC5C2}" destId="{A595BDD3-0109-4B6B-A68F-D9E5B33A533A}" srcOrd="0" destOrd="0" presId="urn:microsoft.com/office/officeart/2005/8/layout/chevron2"/>
    <dgm:cxn modelId="{54345EFB-6DCA-F64F-A8A8-8671B38E0D07}" type="presParOf" srcId="{ED6F9BA3-174D-4A52-8F4F-EBD7B6BCC5C2}" destId="{B2E526E1-AEA5-413E-B778-20A5FD0F84B5}" srcOrd="1" destOrd="0" presId="urn:microsoft.com/office/officeart/2005/8/layout/chevron2"/>
    <dgm:cxn modelId="{7D41304B-659D-EB48-9B60-4D33E6B3309A}" type="presParOf" srcId="{EAAB0E9B-7440-4475-B661-C06431428C41}" destId="{CD5E0993-BE86-4D6A-A11F-687340345F55}" srcOrd="9" destOrd="0" presId="urn:microsoft.com/office/officeart/2005/8/layout/chevron2"/>
    <dgm:cxn modelId="{754B18AD-70C7-714B-BE82-CA0BE95CBF14}" type="presParOf" srcId="{EAAB0E9B-7440-4475-B661-C06431428C41}" destId="{7B8E062E-6715-4D37-A0C3-5599EE719C88}" srcOrd="10" destOrd="0" presId="urn:microsoft.com/office/officeart/2005/8/layout/chevron2"/>
    <dgm:cxn modelId="{FC155DA4-51C0-1640-B081-E881DF17E67B}" type="presParOf" srcId="{7B8E062E-6715-4D37-A0C3-5599EE719C88}" destId="{D866C4BE-46D6-41EE-AFCD-8975B5E51F8A}" srcOrd="0" destOrd="0" presId="urn:microsoft.com/office/officeart/2005/8/layout/chevron2"/>
    <dgm:cxn modelId="{A024B213-E774-2F46-B4EB-1AB731F22AE7}" type="presParOf" srcId="{7B8E062E-6715-4D37-A0C3-5599EE719C88}" destId="{6696FA8A-D025-4550-9F70-A287CBD9FD6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A154953-8D0A-FE4A-918F-FADC041E17FA}"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2"/>
        </a:solidFill>
        <a:ln>
          <a:solidFill>
            <a:schemeClr val="accent2"/>
          </a:solidFill>
        </a:ln>
      </dgm:spPr>
      <dgm:t>
        <a:bodyPr/>
        <a:lstStyle/>
        <a:p>
          <a:endParaRPr lang="zh-CN" altLang="en-US" dirty="0">
            <a:solidFill>
              <a:schemeClr val="tx1"/>
            </a:solidFill>
          </a:endParaRPr>
        </a:p>
      </dgm:t>
    </dgm:pt>
    <dgm:pt modelId="{17BB6BCF-3C42-409D-B4D0-D85A45346A8F}" type="parTrans" cxnId="{67EFB8CA-5CE0-4B6B-89C6-F12C297BF209}">
      <dgm:prSet/>
      <dgm:spPr/>
      <dgm:t>
        <a:bodyPr/>
        <a:lstStyle/>
        <a:p>
          <a:endParaRPr lang="zh-CN" altLang="en-US">
            <a:solidFill>
              <a:schemeClr val="tx1"/>
            </a:solidFill>
          </a:endParaRPr>
        </a:p>
      </dgm:t>
    </dgm:pt>
    <dgm:pt modelId="{CEF5CE5B-FA6C-4C22-A804-AD6C9B618C63}" type="sibTrans" cxnId="{67EFB8CA-5CE0-4B6B-89C6-F12C297BF209}">
      <dgm:prSet/>
      <dgm:spPr/>
      <dgm:t>
        <a:bodyPr/>
        <a:lstStyle/>
        <a:p>
          <a:endParaRPr lang="zh-CN" altLang="en-US">
            <a:solidFill>
              <a:schemeClr val="tx1"/>
            </a:solidFill>
          </a:endParaRPr>
        </a:p>
      </dgm:t>
    </dgm:pt>
    <dgm:pt modelId="{2F680339-C139-470E-8931-7BBDCA214C24}">
      <dgm:prSet phldrT="[文本]"/>
      <dgm:spPr>
        <a:ln>
          <a:solidFill>
            <a:schemeClr val="accent2"/>
          </a:solidFill>
        </a:ln>
      </dgm:spPr>
      <dgm:t>
        <a:bodyPr/>
        <a:lstStyle/>
        <a:p>
          <a:r>
            <a:rPr lang="zh-CN" altLang="en-US" dirty="0" smtClean="0">
              <a:solidFill>
                <a:schemeClr val="tx1"/>
              </a:solidFill>
            </a:rPr>
            <a:t>绪论</a:t>
          </a:r>
          <a:endParaRPr lang="zh-CN" altLang="en-US" dirty="0">
            <a:solidFill>
              <a:schemeClr val="tx1"/>
            </a:solidFill>
          </a:endParaRPr>
        </a:p>
      </dgm:t>
    </dgm:pt>
    <dgm:pt modelId="{52C9A22F-A596-4839-AAB7-A433EC9BFD90}" type="parTrans" cxnId="{BEEFB5E4-175E-4A64-8D77-78D1FD1CC111}">
      <dgm:prSet/>
      <dgm:spPr/>
      <dgm:t>
        <a:bodyPr/>
        <a:lstStyle/>
        <a:p>
          <a:endParaRPr lang="zh-CN" altLang="en-US">
            <a:solidFill>
              <a:schemeClr val="tx1"/>
            </a:solidFill>
          </a:endParaRPr>
        </a:p>
      </dgm:t>
    </dgm:pt>
    <dgm:pt modelId="{D27F2D38-DE7E-49EF-BC33-76FBFD10EE45}" type="sibTrans" cxnId="{BEEFB5E4-175E-4A64-8D77-78D1FD1CC111}">
      <dgm:prSet/>
      <dgm:spPr/>
      <dgm:t>
        <a:bodyPr/>
        <a:lstStyle/>
        <a:p>
          <a:endParaRPr lang="zh-CN" altLang="en-US">
            <a:solidFill>
              <a:schemeClr val="tx1"/>
            </a:solidFill>
          </a:endParaRPr>
        </a:p>
      </dgm:t>
    </dgm:pt>
    <dgm:pt modelId="{A92AF156-8F18-426F-A4F7-3023E18E22E0}">
      <dgm:prSet phldrT="[文本]" phldr="1"/>
      <dgm:spPr>
        <a:solidFill>
          <a:schemeClr val="accent2"/>
        </a:solidFill>
        <a:ln>
          <a:solidFill>
            <a:schemeClr val="accent2"/>
          </a:solidFill>
        </a:ln>
      </dgm:spPr>
      <dgm:t>
        <a:bodyPr/>
        <a:lstStyle/>
        <a:p>
          <a:endParaRPr lang="zh-CN" altLang="en-US" dirty="0">
            <a:solidFill>
              <a:schemeClr val="tx1"/>
            </a:solidFill>
          </a:endParaRPr>
        </a:p>
      </dgm:t>
    </dgm:pt>
    <dgm:pt modelId="{A4B8FA8C-9974-4531-B8AA-6BD6D18EDBC9}" type="parTrans" cxnId="{EF6E274B-E05D-48E1-ABB8-A0AD7797C5C3}">
      <dgm:prSet/>
      <dgm:spPr/>
      <dgm:t>
        <a:bodyPr/>
        <a:lstStyle/>
        <a:p>
          <a:endParaRPr lang="zh-CN" altLang="en-US">
            <a:solidFill>
              <a:schemeClr val="tx1"/>
            </a:solidFill>
          </a:endParaRPr>
        </a:p>
      </dgm:t>
    </dgm:pt>
    <dgm:pt modelId="{31D45809-C054-4D39-878B-9F4B61899BBF}" type="sibTrans" cxnId="{EF6E274B-E05D-48E1-ABB8-A0AD7797C5C3}">
      <dgm:prSet/>
      <dgm:spPr/>
      <dgm:t>
        <a:bodyPr/>
        <a:lstStyle/>
        <a:p>
          <a:endParaRPr lang="zh-CN" altLang="en-US">
            <a:solidFill>
              <a:schemeClr val="tx1"/>
            </a:solidFill>
          </a:endParaRPr>
        </a:p>
      </dgm:t>
    </dgm:pt>
    <dgm:pt modelId="{4AAF4DD5-8CA8-4925-8225-62F86F409ECE}">
      <dgm:prSet phldrT="[文本]"/>
      <dgm:spPr>
        <a:solidFill>
          <a:schemeClr val="bg1"/>
        </a:solidFill>
        <a:ln>
          <a:solidFill>
            <a:schemeClr val="accent2"/>
          </a:solidFill>
        </a:ln>
      </dgm:spPr>
      <dgm:t>
        <a:bodyPr/>
        <a:lstStyle/>
        <a:p>
          <a:r>
            <a:rPr lang="zh-CN" altLang="en-US" dirty="0" smtClean="0">
              <a:solidFill>
                <a:schemeClr val="tx1"/>
              </a:solidFill>
            </a:rPr>
            <a:t>研究理论基础</a:t>
          </a:r>
          <a:endParaRPr lang="zh-CN" altLang="en-US" dirty="0">
            <a:solidFill>
              <a:schemeClr val="tx1"/>
            </a:solidFill>
          </a:endParaRPr>
        </a:p>
      </dgm:t>
    </dgm:pt>
    <dgm:pt modelId="{E7568739-AB79-47EA-8381-05B30E323402}" type="parTrans" cxnId="{C975238B-18AD-4ACD-807E-D94EDFFAE01D}">
      <dgm:prSet/>
      <dgm:spPr/>
      <dgm:t>
        <a:bodyPr/>
        <a:lstStyle/>
        <a:p>
          <a:endParaRPr lang="zh-CN" altLang="en-US">
            <a:solidFill>
              <a:schemeClr val="tx1"/>
            </a:solidFill>
          </a:endParaRPr>
        </a:p>
      </dgm:t>
    </dgm:pt>
    <dgm:pt modelId="{3DD76A18-379C-4EF7-A71D-201160649ECA}" type="sibTrans" cxnId="{C975238B-18AD-4ACD-807E-D94EDFFAE01D}">
      <dgm:prSet/>
      <dgm:spPr/>
      <dgm:t>
        <a:bodyPr/>
        <a:lstStyle/>
        <a:p>
          <a:endParaRPr lang="zh-CN" altLang="en-US">
            <a:solidFill>
              <a:schemeClr val="tx1"/>
            </a:solidFill>
          </a:endParaRPr>
        </a:p>
      </dgm:t>
    </dgm:pt>
    <dgm:pt modelId="{BCF6E94D-ED74-4C6E-BE30-AB8BA6056519}">
      <dgm:prSet phldrT="[文本]" phldr="1"/>
      <dgm:spPr>
        <a:solidFill>
          <a:srgbClr val="FF0000"/>
        </a:solidFill>
        <a:ln>
          <a:solidFill>
            <a:srgbClr val="FF0000"/>
          </a:solidFill>
        </a:ln>
      </dgm:spPr>
      <dgm:t>
        <a:bodyPr/>
        <a:lstStyle/>
        <a:p>
          <a:endParaRPr lang="zh-CN" altLang="en-US" dirty="0">
            <a:solidFill>
              <a:schemeClr val="tx1"/>
            </a:solidFill>
          </a:endParaRPr>
        </a:p>
      </dgm:t>
    </dgm:pt>
    <dgm:pt modelId="{9D1DF1BD-32DC-4C3C-8EB4-828E0AFFCF9C}" type="parTrans" cxnId="{8073FA0A-A81B-41BE-A679-2FAAC53BC2A3}">
      <dgm:prSet/>
      <dgm:spPr/>
      <dgm:t>
        <a:bodyPr/>
        <a:lstStyle/>
        <a:p>
          <a:endParaRPr lang="zh-CN" altLang="en-US">
            <a:solidFill>
              <a:schemeClr val="tx1"/>
            </a:solidFill>
          </a:endParaRPr>
        </a:p>
      </dgm:t>
    </dgm:pt>
    <dgm:pt modelId="{3C98A8D0-0F6E-47BD-937C-0B326EBB31F0}" type="sibTrans" cxnId="{8073FA0A-A81B-41BE-A679-2FAAC53BC2A3}">
      <dgm:prSet/>
      <dgm:spPr/>
      <dgm:t>
        <a:bodyPr/>
        <a:lstStyle/>
        <a:p>
          <a:endParaRPr lang="zh-CN" altLang="en-US">
            <a:solidFill>
              <a:schemeClr val="tx1"/>
            </a:solidFill>
          </a:endParaRPr>
        </a:p>
      </dgm:t>
    </dgm:pt>
    <dgm:pt modelId="{145DB69D-F46B-46B9-B03E-089F62E61BB7}">
      <dgm:prSet phldrT="[文本]"/>
      <dgm:spPr>
        <a:ln>
          <a:solidFill>
            <a:srgbClr val="FF0000"/>
          </a:solidFill>
        </a:ln>
      </dgm:spPr>
      <dgm:t>
        <a:bodyPr/>
        <a:lstStyle/>
        <a:p>
          <a:r>
            <a:rPr lang="zh-CN" altLang="en-US" dirty="0">
              <a:solidFill>
                <a:srgbClr val="FF0000"/>
              </a:solidFill>
            </a:rPr>
            <a:t>现状分析</a:t>
          </a:r>
        </a:p>
      </dgm:t>
    </dgm:pt>
    <dgm:pt modelId="{ECDBEB9A-E3EA-49E1-ADDE-38D7EE382A63}" type="parTrans" cxnId="{6E828D9F-52FE-47CB-8EE5-BBE3E22CDA15}">
      <dgm:prSet/>
      <dgm:spPr/>
      <dgm:t>
        <a:bodyPr/>
        <a:lstStyle/>
        <a:p>
          <a:endParaRPr lang="zh-CN" altLang="en-US">
            <a:solidFill>
              <a:schemeClr val="tx1"/>
            </a:solidFill>
          </a:endParaRPr>
        </a:p>
      </dgm:t>
    </dgm:pt>
    <dgm:pt modelId="{A72F8A1E-646B-4C04-91DF-1D4769031332}" type="sibTrans" cxnId="{6E828D9F-52FE-47CB-8EE5-BBE3E22CDA15}">
      <dgm:prSet/>
      <dgm:spPr/>
      <dgm:t>
        <a:bodyPr/>
        <a:lstStyle/>
        <a:p>
          <a:endParaRPr lang="zh-CN" altLang="en-US">
            <a:solidFill>
              <a:schemeClr val="tx1"/>
            </a:solidFill>
          </a:endParaRPr>
        </a:p>
      </dgm:t>
    </dgm:pt>
    <dgm:pt modelId="{BFEE376F-BA01-45D9-B6D6-37AE9A4DA58F}">
      <dgm:prSet/>
      <dgm:spPr>
        <a:solidFill>
          <a:schemeClr val="accent2"/>
        </a:solidFill>
        <a:ln>
          <a:solidFill>
            <a:schemeClr val="accent2"/>
          </a:solidFill>
        </a:ln>
      </dgm:spPr>
      <dgm:t>
        <a:bodyPr/>
        <a:lstStyle/>
        <a:p>
          <a:endParaRPr lang="zh-CN" altLang="en-US">
            <a:solidFill>
              <a:schemeClr val="tx1"/>
            </a:solidFill>
          </a:endParaRPr>
        </a:p>
      </dgm:t>
    </dgm:pt>
    <dgm:pt modelId="{31A7CF4B-A671-45F6-8E91-FE6115D8ADEA}" type="parTrans" cxnId="{BCF12564-82DF-4B3E-BF2D-D47266CD1E11}">
      <dgm:prSet/>
      <dgm:spPr/>
      <dgm:t>
        <a:bodyPr/>
        <a:lstStyle/>
        <a:p>
          <a:endParaRPr lang="zh-CN" altLang="en-US">
            <a:solidFill>
              <a:schemeClr val="tx1"/>
            </a:solidFill>
          </a:endParaRPr>
        </a:p>
      </dgm:t>
    </dgm:pt>
    <dgm:pt modelId="{FDBA4B70-FB16-4AA0-93CD-4868CDC93305}" type="sibTrans" cxnId="{BCF12564-82DF-4B3E-BF2D-D47266CD1E11}">
      <dgm:prSet/>
      <dgm:spPr/>
      <dgm:t>
        <a:bodyPr/>
        <a:lstStyle/>
        <a:p>
          <a:endParaRPr lang="zh-CN" altLang="en-US">
            <a:solidFill>
              <a:schemeClr val="tx1"/>
            </a:solidFill>
          </a:endParaRPr>
        </a:p>
      </dgm:t>
    </dgm:pt>
    <dgm:pt modelId="{743DC7DA-6D0D-4C14-A415-769EA628D30A}">
      <dgm:prSet/>
      <dgm:spPr>
        <a:solidFill>
          <a:schemeClr val="accent2"/>
        </a:solidFill>
        <a:ln>
          <a:solidFill>
            <a:schemeClr val="accent2"/>
          </a:solidFill>
        </a:ln>
      </dgm:spPr>
      <dgm:t>
        <a:bodyPr/>
        <a:lstStyle/>
        <a:p>
          <a:endParaRPr lang="zh-CN" altLang="en-US">
            <a:solidFill>
              <a:schemeClr val="tx1"/>
            </a:solidFill>
          </a:endParaRPr>
        </a:p>
      </dgm:t>
    </dgm:pt>
    <dgm:pt modelId="{9B6F457A-BEED-4DD3-AF27-9974EC8B641D}" type="parTrans" cxnId="{6B1D8C46-3B64-4F01-B298-31F31493F7A5}">
      <dgm:prSet/>
      <dgm:spPr/>
      <dgm:t>
        <a:bodyPr/>
        <a:lstStyle/>
        <a:p>
          <a:endParaRPr lang="zh-CN" altLang="en-US">
            <a:solidFill>
              <a:schemeClr val="tx1"/>
            </a:solidFill>
          </a:endParaRPr>
        </a:p>
      </dgm:t>
    </dgm:pt>
    <dgm:pt modelId="{7B4B11AE-816C-4B39-93CD-2D792631F286}" type="sibTrans" cxnId="{6B1D8C46-3B64-4F01-B298-31F31493F7A5}">
      <dgm:prSet/>
      <dgm:spPr/>
      <dgm:t>
        <a:bodyPr/>
        <a:lstStyle/>
        <a:p>
          <a:endParaRPr lang="zh-CN" altLang="en-US">
            <a:solidFill>
              <a:schemeClr val="tx1"/>
            </a:solidFill>
          </a:endParaRPr>
        </a:p>
      </dgm:t>
    </dgm:pt>
    <dgm:pt modelId="{656F983A-B580-4D9F-95AB-0F9E370E707E}">
      <dgm:prSet/>
      <dgm:spPr>
        <a:ln>
          <a:solidFill>
            <a:schemeClr val="accent2"/>
          </a:solidFill>
        </a:ln>
      </dgm:spPr>
      <dgm:t>
        <a:bodyPr/>
        <a:lstStyle/>
        <a:p>
          <a:endParaRPr lang="zh-CN" altLang="en-US" dirty="0">
            <a:solidFill>
              <a:schemeClr val="tx1"/>
            </a:solidFill>
          </a:endParaRPr>
        </a:p>
      </dgm:t>
    </dgm:pt>
    <dgm:pt modelId="{C5232215-9652-471B-8C3D-82EC9ED941A5}" type="parTrans" cxnId="{4B490A7C-FD03-41F0-B652-7BD8AA5EF5CA}">
      <dgm:prSet/>
      <dgm:spPr/>
      <dgm:t>
        <a:bodyPr/>
        <a:lstStyle/>
        <a:p>
          <a:endParaRPr lang="zh-CN" altLang="en-US">
            <a:solidFill>
              <a:schemeClr val="tx1"/>
            </a:solidFill>
          </a:endParaRPr>
        </a:p>
      </dgm:t>
    </dgm:pt>
    <dgm:pt modelId="{F2E136C3-7825-49CA-9A55-2EE7D495BD13}" type="sibTrans" cxnId="{4B490A7C-FD03-41F0-B652-7BD8AA5EF5CA}">
      <dgm:prSet/>
      <dgm:spPr/>
      <dgm:t>
        <a:bodyPr/>
        <a:lstStyle/>
        <a:p>
          <a:endParaRPr lang="zh-CN" altLang="en-US">
            <a:solidFill>
              <a:schemeClr val="tx1"/>
            </a:solidFill>
          </a:endParaRPr>
        </a:p>
      </dgm:t>
    </dgm:pt>
    <dgm:pt modelId="{9A216D05-9FEA-44EF-A7D8-D2C9072EAA0C}">
      <dgm:prSet/>
      <dgm:spPr>
        <a:ln>
          <a:solidFill>
            <a:schemeClr val="accent2"/>
          </a:solidFill>
        </a:ln>
      </dgm:spPr>
      <dgm:t>
        <a:bodyPr/>
        <a:lstStyle/>
        <a:p>
          <a:r>
            <a:rPr lang="zh-CN" altLang="en-US" dirty="0">
              <a:solidFill>
                <a:schemeClr val="tx1"/>
              </a:solidFill>
            </a:rPr>
            <a:t>保障措施及实施</a:t>
          </a:r>
        </a:p>
      </dgm:t>
    </dgm:pt>
    <dgm:pt modelId="{6B54C1CE-6FBA-470E-8916-778304041D8A}" type="parTrans" cxnId="{89D69DE5-210D-4F5C-8DC6-18335A8E28B8}">
      <dgm:prSet/>
      <dgm:spPr/>
      <dgm:t>
        <a:bodyPr/>
        <a:lstStyle/>
        <a:p>
          <a:endParaRPr lang="zh-CN" altLang="en-US">
            <a:solidFill>
              <a:schemeClr val="tx1"/>
            </a:solidFill>
          </a:endParaRPr>
        </a:p>
      </dgm:t>
    </dgm:pt>
    <dgm:pt modelId="{650F0AC2-73E6-45DF-BE19-ED5D27541810}" type="sibTrans" cxnId="{89D69DE5-210D-4F5C-8DC6-18335A8E28B8}">
      <dgm:prSet/>
      <dgm:spPr/>
      <dgm:t>
        <a:bodyPr/>
        <a:lstStyle/>
        <a:p>
          <a:endParaRPr lang="zh-CN" altLang="en-US">
            <a:solidFill>
              <a:schemeClr val="tx1"/>
            </a:solidFill>
          </a:endParaRPr>
        </a:p>
      </dgm:t>
    </dgm:pt>
    <dgm:pt modelId="{BCBA3779-0D45-4106-852B-71398F803D21}">
      <dgm:prSet/>
      <dgm:spPr>
        <a:ln>
          <a:solidFill>
            <a:schemeClr val="accent2"/>
          </a:solidFill>
        </a:ln>
      </dgm:spPr>
      <dgm:t>
        <a:bodyPr/>
        <a:lstStyle/>
        <a:p>
          <a:r>
            <a:rPr lang="zh-CN" altLang="en-US" dirty="0">
              <a:solidFill>
                <a:schemeClr val="tx1"/>
              </a:solidFill>
            </a:rPr>
            <a:t>局限及展望</a:t>
          </a:r>
        </a:p>
      </dgm:t>
    </dgm:pt>
    <dgm:pt modelId="{CF01793B-87E7-4C30-AD11-3CACEFEE9166}" type="parTrans" cxnId="{D76C01A3-445D-4677-9A31-323BDB6D2161}">
      <dgm:prSet/>
      <dgm:spPr/>
      <dgm:t>
        <a:bodyPr/>
        <a:lstStyle/>
        <a:p>
          <a:endParaRPr lang="zh-CN" altLang="en-US">
            <a:solidFill>
              <a:schemeClr val="tx1"/>
            </a:solidFill>
          </a:endParaRPr>
        </a:p>
      </dgm:t>
    </dgm:pt>
    <dgm:pt modelId="{0EC7EB68-E9F1-4D87-81D1-3875ABC1FE26}" type="sibTrans" cxnId="{D76C01A3-445D-4677-9A31-323BDB6D2161}">
      <dgm:prSet/>
      <dgm:spPr/>
      <dgm:t>
        <a:bodyPr/>
        <a:lstStyle/>
        <a:p>
          <a:endParaRPr lang="zh-CN" altLang="en-US">
            <a:solidFill>
              <a:schemeClr val="tx1"/>
            </a:solidFill>
          </a:endParaRPr>
        </a:p>
      </dgm:t>
    </dgm:pt>
    <dgm:pt modelId="{95B78D3F-8952-4800-9349-6289D4C4053F}">
      <dgm:prSet/>
      <dgm:spPr>
        <a:ln>
          <a:solidFill>
            <a:schemeClr val="accent2"/>
          </a:solidFill>
        </a:ln>
      </dgm:spPr>
      <dgm:t>
        <a:bodyPr/>
        <a:lstStyle/>
        <a:p>
          <a:r>
            <a:rPr lang="zh-CN" altLang="en-US" dirty="0">
              <a:solidFill>
                <a:schemeClr val="tx1"/>
              </a:solidFill>
            </a:rPr>
            <a:t>设计说明</a:t>
          </a:r>
        </a:p>
      </dgm:t>
    </dgm:pt>
    <dgm:pt modelId="{9A739906-11B7-427C-AB2D-80BB761C0905}" type="sibTrans" cxnId="{D8EF7000-9A24-42E9-9222-6FCFDCE23558}">
      <dgm:prSet/>
      <dgm:spPr/>
      <dgm:t>
        <a:bodyPr/>
        <a:lstStyle/>
        <a:p>
          <a:endParaRPr lang="zh-CN" altLang="en-US">
            <a:solidFill>
              <a:schemeClr val="tx1"/>
            </a:solidFill>
          </a:endParaRPr>
        </a:p>
      </dgm:t>
    </dgm:pt>
    <dgm:pt modelId="{E38000F5-EDDC-48B2-8B0F-B1A88A0108B8}" type="parTrans" cxnId="{D8EF7000-9A24-42E9-9222-6FCFDCE23558}">
      <dgm:prSet/>
      <dgm:spPr/>
      <dgm:t>
        <a:bodyPr/>
        <a:lstStyle/>
        <a:p>
          <a:endParaRPr lang="zh-CN" altLang="en-US">
            <a:solidFill>
              <a:schemeClr val="tx1"/>
            </a:solidFill>
          </a:endParaRPr>
        </a:p>
      </dgm:t>
    </dgm:pt>
    <dgm:pt modelId="{6D9D05F1-CFF6-4C3D-B25C-9D78CF0D6EA4}">
      <dgm:prSet/>
      <dgm:spPr>
        <a:solidFill>
          <a:schemeClr val="accent2"/>
        </a:solidFill>
        <a:ln>
          <a:solidFill>
            <a:schemeClr val="accent2"/>
          </a:solidFill>
        </a:ln>
      </dgm:spPr>
      <dgm:t>
        <a:bodyPr/>
        <a:lstStyle/>
        <a:p>
          <a:endParaRPr lang="zh-CN" altLang="en-US" dirty="0">
            <a:solidFill>
              <a:schemeClr val="tx1"/>
            </a:solidFill>
          </a:endParaRPr>
        </a:p>
      </dgm:t>
    </dgm:pt>
    <dgm:pt modelId="{BA8BF088-3D55-43FD-B1C6-C9695ECEE3BE}" type="sibTrans" cxnId="{F703ACEF-8E3F-4B9B-9E7A-E19EF038191C}">
      <dgm:prSet/>
      <dgm:spPr/>
      <dgm:t>
        <a:bodyPr/>
        <a:lstStyle/>
        <a:p>
          <a:endParaRPr lang="zh-CN" altLang="en-US">
            <a:solidFill>
              <a:schemeClr val="tx1"/>
            </a:solidFill>
          </a:endParaRPr>
        </a:p>
      </dgm:t>
    </dgm:pt>
    <dgm:pt modelId="{7DA72C17-D835-475E-85DB-88DF1BEE06C0}" type="parTrans" cxnId="{F703ACEF-8E3F-4B9B-9E7A-E19EF038191C}">
      <dgm:prSet/>
      <dgm:spPr/>
      <dgm:t>
        <a:bodyPr/>
        <a:lstStyle/>
        <a:p>
          <a:endParaRPr lang="zh-CN" altLang="en-US">
            <a:solidFill>
              <a:schemeClr val="tx1"/>
            </a:solidFill>
          </a:endParaRPr>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6">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6">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6">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6">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6">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6">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6">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6">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6">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6"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6">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6">
        <dgm:presLayoutVars>
          <dgm:bulletEnabled val="1"/>
        </dgm:presLayoutVars>
      </dgm:prSet>
      <dgm:spPr/>
      <dgm:t>
        <a:bodyPr/>
        <a:lstStyle/>
        <a:p>
          <a:endParaRPr lang="zh-CN" altLang="en-US"/>
        </a:p>
      </dgm:t>
    </dgm:pt>
  </dgm:ptLst>
  <dgm:cxnLst>
    <dgm:cxn modelId="{4DCE9170-B456-844F-BD43-61560A884276}" type="presOf" srcId="{BCBA3779-0D45-4106-852B-71398F803D21}" destId="{6696FA8A-D025-4550-9F70-A287CBD9FD62}" srcOrd="0" destOrd="0" presId="urn:microsoft.com/office/officeart/2005/8/layout/chevron2"/>
    <dgm:cxn modelId="{6522EC9B-F9BE-5C42-A3A1-CE6B7DFE3A97}" type="presOf" srcId="{BFEE376F-BA01-45D9-B6D6-37AE9A4DA58F}" destId="{A595BDD3-0109-4B6B-A68F-D9E5B33A533A}" srcOrd="0" destOrd="0" presId="urn:microsoft.com/office/officeart/2005/8/layout/chevron2"/>
    <dgm:cxn modelId="{47CD4F28-BA9F-7242-9086-45C01330EB46}"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467EB03-BD10-2B41-93D8-7E6E5C7BEA08}" type="presOf" srcId="{9A216D05-9FEA-44EF-A7D8-D2C9072EAA0C}" destId="{B2E526E1-AEA5-413E-B778-20A5FD0F84B5}"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743DC7DA-6D0D-4C14-A415-769EA628D30A}" destId="{656F983A-B580-4D9F-95AB-0F9E370E707E}" srcOrd="1" destOrd="0" parTransId="{C5232215-9652-471B-8C3D-82EC9ED941A5}" sibTransId="{F2E136C3-7825-49CA-9A55-2EE7D495BD13}"/>
    <dgm:cxn modelId="{CBEB15C1-8C78-D446-B361-78BFABEBC28C}" type="presOf" srcId="{6D9D05F1-CFF6-4C3D-B25C-9D78CF0D6EA4}" destId="{4D1B7F81-D893-4477-A6B6-E73AF22AF382}" srcOrd="0" destOrd="0" presId="urn:microsoft.com/office/officeart/2005/8/layout/chevron2"/>
    <dgm:cxn modelId="{B0183488-7DE1-1246-AADF-12D025B1F5FF}" type="presOf" srcId="{1D772BF6-06F7-4651-A029-B4B780961031}" destId="{EAAB0E9B-7440-4475-B661-C06431428C41}"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791C12A7-2999-3543-8F56-737141DFD81B}" type="presOf" srcId="{A92AF156-8F18-426F-A4F7-3023E18E22E0}" destId="{FB5F04B6-4EB5-4A24-B0FE-3126F829F4D6}" srcOrd="0" destOrd="0" presId="urn:microsoft.com/office/officeart/2005/8/layout/chevron2"/>
    <dgm:cxn modelId="{A507FEA8-FB23-0241-9EC2-8AF64E75CB92}" type="presOf" srcId="{743DC7DA-6D0D-4C14-A415-769EA628D30A}" destId="{D866C4BE-46D6-41EE-AFCD-8975B5E51F8A}" srcOrd="0" destOrd="0" presId="urn:microsoft.com/office/officeart/2005/8/layout/chevron2"/>
    <dgm:cxn modelId="{61669E4A-89FC-434C-9103-7982D13F1809}" type="presOf" srcId="{145DB69D-F46B-46B9-B03E-089F62E61BB7}" destId="{DE93F313-3056-441E-BF44-08BCF2701DA0}"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9CE33CD4-B3A6-3444-8A5E-24557E217BD5}" type="presOf" srcId="{4AAF4DD5-8CA8-4925-8225-62F86F409ECE}" destId="{28538A20-80BE-452B-94D6-2A3C2E6EBE5C}" srcOrd="0" destOrd="0" presId="urn:microsoft.com/office/officeart/2005/8/layout/chevron2"/>
    <dgm:cxn modelId="{A1FD3CC7-EBBE-9F4E-A004-EA670A433D23}" type="presOf" srcId="{FFCBA259-DB06-4F99-974C-F6E532CAA7DF}" destId="{D079A889-7926-42D4-942C-B9541A600B18}"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BD558354-81D0-8B4A-ACB4-93198F40CF00}" type="presOf" srcId="{2F680339-C139-470E-8931-7BBDCA214C24}" destId="{6C3B9F8B-9366-4491-9EB5-EB82FA44937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B1CA6F1A-FABC-B44C-8994-0B1F08C55567}" type="presOf" srcId="{95B78D3F-8952-4800-9349-6289D4C4053F}" destId="{A2C6F9BC-1540-4028-8233-FD37AFE899C0}" srcOrd="0" destOrd="0" presId="urn:microsoft.com/office/officeart/2005/8/layout/chevron2"/>
    <dgm:cxn modelId="{878B3EE3-40D2-844F-9A93-9365D0985D85}" type="presOf" srcId="{656F983A-B580-4D9F-95AB-0F9E370E707E}" destId="{6696FA8A-D025-4550-9F70-A287CBD9FD62}" srcOrd="0" destOrd="1"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99652D1-C47E-894D-86D8-C1054FB923FD}" type="presParOf" srcId="{EAAB0E9B-7440-4475-B661-C06431428C41}" destId="{84318386-AC97-41C8-93A1-703E401ECF90}" srcOrd="0" destOrd="0" presId="urn:microsoft.com/office/officeart/2005/8/layout/chevron2"/>
    <dgm:cxn modelId="{C3064DE7-CAFC-164D-AB1C-BB29DAE09671}" type="presParOf" srcId="{84318386-AC97-41C8-93A1-703E401ECF90}" destId="{D079A889-7926-42D4-942C-B9541A600B18}" srcOrd="0" destOrd="0" presId="urn:microsoft.com/office/officeart/2005/8/layout/chevron2"/>
    <dgm:cxn modelId="{32F32A8A-4421-CC4B-BD26-AB1D0900619C}" type="presParOf" srcId="{84318386-AC97-41C8-93A1-703E401ECF90}" destId="{6C3B9F8B-9366-4491-9EB5-EB82FA449375}" srcOrd="1" destOrd="0" presId="urn:microsoft.com/office/officeart/2005/8/layout/chevron2"/>
    <dgm:cxn modelId="{C8FD9C11-1A95-0F4C-9096-191285F56A76}" type="presParOf" srcId="{EAAB0E9B-7440-4475-B661-C06431428C41}" destId="{937E4FDE-D525-4661-8FE9-5E0A6D03081E}" srcOrd="1" destOrd="0" presId="urn:microsoft.com/office/officeart/2005/8/layout/chevron2"/>
    <dgm:cxn modelId="{85B86D34-463C-944E-9E7F-E067326F921F}" type="presParOf" srcId="{EAAB0E9B-7440-4475-B661-C06431428C41}" destId="{485F9F22-6CEE-44E1-A7E7-6C07E3037C73}" srcOrd="2" destOrd="0" presId="urn:microsoft.com/office/officeart/2005/8/layout/chevron2"/>
    <dgm:cxn modelId="{EBF39C3B-6A0B-A14E-B42E-A926AAB5E171}" type="presParOf" srcId="{485F9F22-6CEE-44E1-A7E7-6C07E3037C73}" destId="{FB5F04B6-4EB5-4A24-B0FE-3126F829F4D6}" srcOrd="0" destOrd="0" presId="urn:microsoft.com/office/officeart/2005/8/layout/chevron2"/>
    <dgm:cxn modelId="{3E84E1A2-C78D-8D40-BB6C-AEDA0D86BEE9}" type="presParOf" srcId="{485F9F22-6CEE-44E1-A7E7-6C07E3037C73}" destId="{28538A20-80BE-452B-94D6-2A3C2E6EBE5C}" srcOrd="1" destOrd="0" presId="urn:microsoft.com/office/officeart/2005/8/layout/chevron2"/>
    <dgm:cxn modelId="{73D59E0A-8D21-8E4A-BA8B-4512A8CAD2C2}" type="presParOf" srcId="{EAAB0E9B-7440-4475-B661-C06431428C41}" destId="{F8663CAE-21D0-44B7-BA01-5ED83B2861F4}" srcOrd="3" destOrd="0" presId="urn:microsoft.com/office/officeart/2005/8/layout/chevron2"/>
    <dgm:cxn modelId="{E29D2DC6-1C5D-6A4D-A705-74AB0797363A}" type="presParOf" srcId="{EAAB0E9B-7440-4475-B661-C06431428C41}" destId="{C2AE3319-AF87-4BA2-9D8B-E9AECD9752C1}" srcOrd="4" destOrd="0" presId="urn:microsoft.com/office/officeart/2005/8/layout/chevron2"/>
    <dgm:cxn modelId="{745C8FC7-2CFC-CE43-9800-2DA58C4AB1CB}" type="presParOf" srcId="{C2AE3319-AF87-4BA2-9D8B-E9AECD9752C1}" destId="{6F4B8583-741F-4390-93BA-1C87ED648F99}" srcOrd="0" destOrd="0" presId="urn:microsoft.com/office/officeart/2005/8/layout/chevron2"/>
    <dgm:cxn modelId="{54CB90C2-A0C4-474A-B2CD-0B26407650B2}" type="presParOf" srcId="{C2AE3319-AF87-4BA2-9D8B-E9AECD9752C1}" destId="{DE93F313-3056-441E-BF44-08BCF2701DA0}" srcOrd="1" destOrd="0" presId="urn:microsoft.com/office/officeart/2005/8/layout/chevron2"/>
    <dgm:cxn modelId="{1E169CD4-97FE-7B49-96E4-945CAF62D8F2}" type="presParOf" srcId="{EAAB0E9B-7440-4475-B661-C06431428C41}" destId="{B9D71E73-8073-4EBF-B9D0-74478F2EE089}" srcOrd="5" destOrd="0" presId="urn:microsoft.com/office/officeart/2005/8/layout/chevron2"/>
    <dgm:cxn modelId="{E9E76FC5-B3AD-F84B-B505-7004F4020FDD}" type="presParOf" srcId="{EAAB0E9B-7440-4475-B661-C06431428C41}" destId="{B2E6AFFA-82EE-4C5B-871B-7CE9E2573D61}" srcOrd="6" destOrd="0" presId="urn:microsoft.com/office/officeart/2005/8/layout/chevron2"/>
    <dgm:cxn modelId="{DE665111-ABF9-0840-B045-EA9DF879B02A}" type="presParOf" srcId="{B2E6AFFA-82EE-4C5B-871B-7CE9E2573D61}" destId="{4D1B7F81-D893-4477-A6B6-E73AF22AF382}" srcOrd="0" destOrd="0" presId="urn:microsoft.com/office/officeart/2005/8/layout/chevron2"/>
    <dgm:cxn modelId="{11DC41D0-EC98-0B47-8B0C-21F608E5F51C}" type="presParOf" srcId="{B2E6AFFA-82EE-4C5B-871B-7CE9E2573D61}" destId="{A2C6F9BC-1540-4028-8233-FD37AFE899C0}" srcOrd="1" destOrd="0" presId="urn:microsoft.com/office/officeart/2005/8/layout/chevron2"/>
    <dgm:cxn modelId="{24CEAE87-9A02-5F41-9735-72586B938915}" type="presParOf" srcId="{EAAB0E9B-7440-4475-B661-C06431428C41}" destId="{952EE29C-08EF-4124-B521-1C342A646EDC}" srcOrd="7" destOrd="0" presId="urn:microsoft.com/office/officeart/2005/8/layout/chevron2"/>
    <dgm:cxn modelId="{18511AC3-9CEE-5B4D-B5B8-945C1D671EA3}" type="presParOf" srcId="{EAAB0E9B-7440-4475-B661-C06431428C41}" destId="{ED6F9BA3-174D-4A52-8F4F-EBD7B6BCC5C2}" srcOrd="8" destOrd="0" presId="urn:microsoft.com/office/officeart/2005/8/layout/chevron2"/>
    <dgm:cxn modelId="{03297424-BAD5-D74C-99CD-AC6BA3803ACC}" type="presParOf" srcId="{ED6F9BA3-174D-4A52-8F4F-EBD7B6BCC5C2}" destId="{A595BDD3-0109-4B6B-A68F-D9E5B33A533A}" srcOrd="0" destOrd="0" presId="urn:microsoft.com/office/officeart/2005/8/layout/chevron2"/>
    <dgm:cxn modelId="{3F4FB5B6-FA6F-1543-8167-8F8FF6ACE065}" type="presParOf" srcId="{ED6F9BA3-174D-4A52-8F4F-EBD7B6BCC5C2}" destId="{B2E526E1-AEA5-413E-B778-20A5FD0F84B5}" srcOrd="1" destOrd="0" presId="urn:microsoft.com/office/officeart/2005/8/layout/chevron2"/>
    <dgm:cxn modelId="{678B49CC-2EDD-0F44-A561-BFA94434166C}" type="presParOf" srcId="{EAAB0E9B-7440-4475-B661-C06431428C41}" destId="{CD5E0993-BE86-4D6A-A11F-687340345F55}" srcOrd="9" destOrd="0" presId="urn:microsoft.com/office/officeart/2005/8/layout/chevron2"/>
    <dgm:cxn modelId="{260AF78B-74FE-944E-857A-81EBA75A55B7}" type="presParOf" srcId="{EAAB0E9B-7440-4475-B661-C06431428C41}" destId="{7B8E062E-6715-4D37-A0C3-5599EE719C88}" srcOrd="10" destOrd="0" presId="urn:microsoft.com/office/officeart/2005/8/layout/chevron2"/>
    <dgm:cxn modelId="{6AAC22FE-0344-C94C-B495-D615515A06CD}" type="presParOf" srcId="{7B8E062E-6715-4D37-A0C3-5599EE719C88}" destId="{D866C4BE-46D6-41EE-AFCD-8975B5E51F8A}" srcOrd="0" destOrd="0" presId="urn:microsoft.com/office/officeart/2005/8/layout/chevron2"/>
    <dgm:cxn modelId="{4C015587-E5CA-8C4A-8A8D-A76F5D79E5D3}" type="presParOf" srcId="{7B8E062E-6715-4D37-A0C3-5599EE719C88}" destId="{6696FA8A-D025-4550-9F70-A287CBD9FD6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58208A8C-7C6A-AF4E-8DEE-3B8278307CA9}"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F6A45B-6674-4AC0-AB62-FD21B64F82EF}" type="doc">
      <dgm:prSet loTypeId="urn:microsoft.com/office/officeart/2008/layout/NameandTitleOrganizationalChart" loCatId="hierarchy" qsTypeId="urn:microsoft.com/office/officeart/2005/8/quickstyle/simple1" qsCatId="simple" csTypeId="urn:microsoft.com/office/officeart/2005/8/colors/colorful3" csCatId="colorful" phldr="1"/>
      <dgm:spPr/>
      <dgm:t>
        <a:bodyPr/>
        <a:lstStyle/>
        <a:p>
          <a:endParaRPr lang="en-US" altLang="zh-CN"/>
        </a:p>
      </dgm:t>
    </dgm:pt>
    <dgm:pt modelId="{A16A18A3-F396-4C29-9409-BD0D63914857}" type="asst">
      <dgm:prSet phldrT="[Text]" custT="1"/>
      <dgm:spPr/>
      <dgm:t>
        <a:bodyPr/>
        <a:lstStyle/>
        <a:p>
          <a:r>
            <a:rPr lang="zh-CN" altLang="en-US" sz="1200" b="1" dirty="0">
              <a:solidFill>
                <a:schemeClr val="tx1"/>
              </a:solidFill>
              <a:latin typeface="宋体" panose="02010600030101010101" pitchFamily="2" charset="-122"/>
              <a:ea typeface="宋体" panose="02010600030101010101" pitchFamily="2" charset="-122"/>
            </a:rPr>
            <a:t>技术总监</a:t>
          </a:r>
          <a:endParaRPr lang="en-US" altLang="zh-CN" sz="1200" b="1" dirty="0">
            <a:solidFill>
              <a:schemeClr val="tx1"/>
            </a:solidFill>
            <a:latin typeface="宋体" panose="02010600030101010101" pitchFamily="2" charset="-122"/>
            <a:ea typeface="宋体" panose="02010600030101010101" pitchFamily="2" charset="-122"/>
          </a:endParaRPr>
        </a:p>
      </dgm:t>
    </dgm:pt>
    <dgm:pt modelId="{3DBA85A9-C44B-435D-8993-233819658588}" type="parTrans" cxnId="{A2293C50-6C28-4670-8E38-8B5D1A71227F}">
      <dgm:prSet/>
      <dgm:spPr/>
      <dgm:t>
        <a:bodyPr/>
        <a:lstStyle/>
        <a:p>
          <a:endParaRPr lang="en-US" altLang="zh-CN"/>
        </a:p>
      </dgm:t>
    </dgm:pt>
    <dgm:pt modelId="{47F1C4D4-43DA-443D-AB0D-E287AA9B075E}" type="sibTrans" cxnId="{A2293C50-6C28-4670-8E38-8B5D1A71227F}">
      <dgm:prSet/>
      <dgm:spPr/>
      <dgm:t>
        <a:bodyPr/>
        <a:lstStyle/>
        <a:p>
          <a:endParaRPr lang="en-US" altLang="zh-CN"/>
        </a:p>
      </dgm:t>
    </dgm:pt>
    <dgm:pt modelId="{553C2957-57E2-44E6-A858-7D6B0A0DCA7F}">
      <dgm:prSet phldrT="[Text]"/>
      <dgm:spPr/>
      <dgm:t>
        <a:bodyPr/>
        <a:lstStyle/>
        <a:p>
          <a:r>
            <a:rPr lang="zh-CN" altLang="en-US" dirty="0">
              <a:solidFill>
                <a:schemeClr val="tx1"/>
              </a:solidFill>
            </a:rPr>
            <a:t>测试经理</a:t>
          </a:r>
          <a:endParaRPr lang="en-US" altLang="zh-CN" dirty="0">
            <a:solidFill>
              <a:schemeClr val="tx1"/>
            </a:solidFill>
          </a:endParaRPr>
        </a:p>
      </dgm:t>
    </dgm:pt>
    <dgm:pt modelId="{6405A58B-80DC-4762-8A91-C8B527D65D6B}" type="parTrans" cxnId="{38DCA9AE-DD78-4FE7-9B2B-82D74E043D62}">
      <dgm:prSet/>
      <dgm:spPr/>
      <dgm:t>
        <a:bodyPr/>
        <a:lstStyle/>
        <a:p>
          <a:endParaRPr lang="en-US" altLang="zh-CN"/>
        </a:p>
      </dgm:t>
    </dgm:pt>
    <dgm:pt modelId="{B32920CE-D9DC-4F01-B9BC-A53133910AD7}" type="sibTrans" cxnId="{38DCA9AE-DD78-4FE7-9B2B-82D74E043D62}">
      <dgm:prSet/>
      <dgm:spPr/>
      <dgm:t>
        <a:bodyPr/>
        <a:lstStyle/>
        <a:p>
          <a:endParaRPr lang="en-US" altLang="zh-CN">
            <a:solidFill>
              <a:schemeClr val="tx1"/>
            </a:solidFill>
          </a:endParaRPr>
        </a:p>
      </dgm:t>
    </dgm:pt>
    <dgm:pt modelId="{5444B1A2-565A-4072-BCF1-3976562FA266}">
      <dgm:prSet phldrT="[Text]"/>
      <dgm:spPr/>
      <dgm:t>
        <a:bodyPr/>
        <a:lstStyle/>
        <a:p>
          <a:r>
            <a:rPr lang="zh-CN" altLang="en-US" dirty="0">
              <a:solidFill>
                <a:schemeClr val="tx1"/>
              </a:solidFill>
            </a:rPr>
            <a:t>长沙研发中心</a:t>
          </a:r>
          <a:endParaRPr lang="en-US" altLang="zh-CN" dirty="0">
            <a:solidFill>
              <a:schemeClr val="tx1"/>
            </a:solidFill>
          </a:endParaRPr>
        </a:p>
      </dgm:t>
    </dgm:pt>
    <dgm:pt modelId="{68140644-985C-41E0-89CC-52F2E5AEE8DA}" type="parTrans" cxnId="{64015295-86B5-44FB-852A-3D8EDC720076}">
      <dgm:prSet/>
      <dgm:spPr/>
      <dgm:t>
        <a:bodyPr/>
        <a:lstStyle/>
        <a:p>
          <a:endParaRPr lang="en-US" altLang="zh-CN"/>
        </a:p>
      </dgm:t>
    </dgm:pt>
    <dgm:pt modelId="{428DC851-E797-43B8-8C7F-DE238D3A12F4}" type="sibTrans" cxnId="{64015295-86B5-44FB-852A-3D8EDC720076}">
      <dgm:prSet/>
      <dgm:spPr/>
      <dgm:t>
        <a:bodyPr/>
        <a:lstStyle/>
        <a:p>
          <a:endParaRPr lang="en-US" altLang="zh-CN"/>
        </a:p>
      </dgm:t>
    </dgm:pt>
    <dgm:pt modelId="{9E3CDD09-EF2B-444F-B586-F3ADE483DE49}">
      <dgm:prSet phldrT="[Text]"/>
      <dgm:spPr/>
      <dgm:t>
        <a:bodyPr/>
        <a:lstStyle/>
        <a:p>
          <a:r>
            <a:rPr lang="zh-CN" altLang="en-US" dirty="0">
              <a:solidFill>
                <a:schemeClr val="tx1"/>
              </a:solidFill>
            </a:rPr>
            <a:t>测试经理</a:t>
          </a:r>
          <a:endParaRPr lang="en-US" altLang="zh-CN" dirty="0">
            <a:solidFill>
              <a:schemeClr val="tx1"/>
            </a:solidFill>
          </a:endParaRPr>
        </a:p>
      </dgm:t>
    </dgm:pt>
    <dgm:pt modelId="{57E092B4-B742-4834-89FF-60E0EFD61B61}" type="parTrans" cxnId="{68735BEE-3548-4C64-A2E5-744F8ECB02FD}">
      <dgm:prSet/>
      <dgm:spPr/>
      <dgm:t>
        <a:bodyPr/>
        <a:lstStyle/>
        <a:p>
          <a:endParaRPr lang="en-US" altLang="zh-CN"/>
        </a:p>
      </dgm:t>
    </dgm:pt>
    <dgm:pt modelId="{A081E7F0-06CC-4E26-8CE7-8985D439B18D}" type="sibTrans" cxnId="{68735BEE-3548-4C64-A2E5-744F8ECB02FD}">
      <dgm:prSet/>
      <dgm:spPr/>
      <dgm:t>
        <a:bodyPr/>
        <a:lstStyle/>
        <a:p>
          <a:endParaRPr lang="en-US" altLang="zh-CN"/>
        </a:p>
      </dgm:t>
    </dgm:pt>
    <dgm:pt modelId="{0C08EABD-CA3D-4AD4-A812-F36DE9CFD84F}">
      <dgm:prSet phldrT="[Text]"/>
      <dgm:spPr/>
      <dgm:t>
        <a:bodyPr/>
        <a:lstStyle/>
        <a:p>
          <a:r>
            <a:rPr lang="zh-CN" altLang="en-US" dirty="0">
              <a:solidFill>
                <a:schemeClr val="tx1"/>
              </a:solidFill>
            </a:rPr>
            <a:t>项目经理</a:t>
          </a:r>
          <a:endParaRPr lang="en-US" altLang="zh-CN" dirty="0">
            <a:solidFill>
              <a:schemeClr val="tx1"/>
            </a:solidFill>
          </a:endParaRPr>
        </a:p>
      </dgm:t>
    </dgm:pt>
    <dgm:pt modelId="{9487FA4B-0BC4-4BAE-AABF-D91B92AA2621}" type="parTrans" cxnId="{1754C143-7C4C-4DBC-9A0F-D81A9DDB8213}">
      <dgm:prSet/>
      <dgm:spPr/>
      <dgm:t>
        <a:bodyPr/>
        <a:lstStyle/>
        <a:p>
          <a:endParaRPr lang="en-US" altLang="zh-CN"/>
        </a:p>
      </dgm:t>
    </dgm:pt>
    <dgm:pt modelId="{F1C9FB2E-2D10-4FC3-9728-A2D51F66DD17}" type="sibTrans" cxnId="{1754C143-7C4C-4DBC-9A0F-D81A9DDB8213}">
      <dgm:prSet/>
      <dgm:spPr/>
      <dgm:t>
        <a:bodyPr/>
        <a:lstStyle/>
        <a:p>
          <a:endParaRPr lang="en-US" altLang="zh-CN"/>
        </a:p>
      </dgm:t>
    </dgm:pt>
    <dgm:pt modelId="{792A4C06-E7BC-4069-B54B-0A76B35180F6}">
      <dgm:prSet phldrT="[Text]"/>
      <dgm:spPr/>
      <dgm:t>
        <a:bodyPr/>
        <a:lstStyle/>
        <a:p>
          <a:r>
            <a:rPr lang="zh-CN" altLang="en-US" dirty="0">
              <a:solidFill>
                <a:schemeClr val="tx1"/>
              </a:solidFill>
            </a:rPr>
            <a:t>项目经理</a:t>
          </a:r>
          <a:endParaRPr lang="en-US" altLang="zh-CN" dirty="0">
            <a:solidFill>
              <a:schemeClr val="tx1"/>
            </a:solidFill>
          </a:endParaRPr>
        </a:p>
      </dgm:t>
    </dgm:pt>
    <dgm:pt modelId="{AABF27AD-8614-4C20-AEDF-E4A133CD0A22}" type="parTrans" cxnId="{A42AB370-2D65-4374-9DD7-2DA65E9FF989}">
      <dgm:prSet/>
      <dgm:spPr/>
      <dgm:t>
        <a:bodyPr/>
        <a:lstStyle/>
        <a:p>
          <a:endParaRPr lang="en-US" altLang="zh-CN"/>
        </a:p>
      </dgm:t>
    </dgm:pt>
    <dgm:pt modelId="{2AF30B85-E616-45B6-B889-CCCD781FBF4B}" type="sibTrans" cxnId="{A42AB370-2D65-4374-9DD7-2DA65E9FF989}">
      <dgm:prSet/>
      <dgm:spPr/>
      <dgm:t>
        <a:bodyPr/>
        <a:lstStyle/>
        <a:p>
          <a:endParaRPr lang="en-US" altLang="zh-CN"/>
        </a:p>
      </dgm:t>
    </dgm:pt>
    <dgm:pt modelId="{07D4F94B-2977-4ED4-B990-47DE101BE8DA}">
      <dgm:prSet phldrT="[Text]"/>
      <dgm:spPr/>
      <dgm:t>
        <a:bodyPr/>
        <a:lstStyle/>
        <a:p>
          <a:r>
            <a:rPr lang="zh-CN" altLang="en-US" dirty="0">
              <a:solidFill>
                <a:schemeClr val="tx1"/>
              </a:solidFill>
            </a:rPr>
            <a:t>杭州研发中心</a:t>
          </a:r>
          <a:endParaRPr lang="en-US" altLang="zh-CN" dirty="0">
            <a:solidFill>
              <a:schemeClr val="tx1"/>
            </a:solidFill>
          </a:endParaRPr>
        </a:p>
      </dgm:t>
    </dgm:pt>
    <dgm:pt modelId="{A977B4D0-BDE8-44F6-9BE3-9B803D9B82EC}" type="sibTrans" cxnId="{DFF152C7-1F88-484E-96BB-6B5652A6F0CA}">
      <dgm:prSet/>
      <dgm:spPr/>
      <dgm:t>
        <a:bodyPr/>
        <a:lstStyle/>
        <a:p>
          <a:endParaRPr lang="en-US" altLang="zh-CN"/>
        </a:p>
      </dgm:t>
    </dgm:pt>
    <dgm:pt modelId="{3BCD975C-6F70-4D29-80B6-D80A08B95C45}" type="parTrans" cxnId="{DFF152C7-1F88-484E-96BB-6B5652A6F0CA}">
      <dgm:prSet/>
      <dgm:spPr/>
      <dgm:t>
        <a:bodyPr/>
        <a:lstStyle/>
        <a:p>
          <a:endParaRPr lang="en-US" altLang="zh-CN"/>
        </a:p>
      </dgm:t>
    </dgm:pt>
    <dgm:pt modelId="{D0314ADC-46D9-4111-840A-047317A28562}">
      <dgm:prSet phldrT="[Text]"/>
      <dgm:spPr/>
      <dgm:t>
        <a:bodyPr/>
        <a:lstStyle/>
        <a:p>
          <a:r>
            <a:rPr lang="zh-CN" altLang="en-US" dirty="0">
              <a:solidFill>
                <a:schemeClr val="tx1"/>
              </a:solidFill>
            </a:rPr>
            <a:t>开发工程师</a:t>
          </a:r>
          <a:endParaRPr lang="en-US" altLang="zh-CN" dirty="0">
            <a:solidFill>
              <a:schemeClr val="tx1"/>
            </a:solidFill>
          </a:endParaRPr>
        </a:p>
      </dgm:t>
    </dgm:pt>
    <dgm:pt modelId="{2954F0F4-6CB4-4CD4-B943-3342CA1F536D}" type="parTrans" cxnId="{F9436304-C0AE-425E-901F-24F0C6C4629C}">
      <dgm:prSet/>
      <dgm:spPr/>
      <dgm:t>
        <a:bodyPr/>
        <a:lstStyle/>
        <a:p>
          <a:endParaRPr lang="en-US" altLang="zh-CN"/>
        </a:p>
      </dgm:t>
    </dgm:pt>
    <dgm:pt modelId="{ECE927CA-2146-4E2B-AB17-F6B43570D791}" type="sibTrans" cxnId="{F9436304-C0AE-425E-901F-24F0C6C4629C}">
      <dgm:prSet/>
      <dgm:spPr/>
      <dgm:t>
        <a:bodyPr/>
        <a:lstStyle/>
        <a:p>
          <a:endParaRPr lang="en-US" altLang="zh-CN"/>
        </a:p>
      </dgm:t>
    </dgm:pt>
    <dgm:pt modelId="{84BF0FEF-7057-4F3C-98E2-E273AE21F356}">
      <dgm:prSet phldrT="[Text]"/>
      <dgm:spPr/>
      <dgm:t>
        <a:bodyPr/>
        <a:lstStyle/>
        <a:p>
          <a:r>
            <a:rPr lang="zh-CN" altLang="en-US" dirty="0">
              <a:solidFill>
                <a:schemeClr val="tx1"/>
              </a:solidFill>
            </a:rPr>
            <a:t>测试工程师</a:t>
          </a:r>
          <a:endParaRPr lang="en-US" altLang="zh-CN" dirty="0">
            <a:solidFill>
              <a:schemeClr val="tx1"/>
            </a:solidFill>
          </a:endParaRPr>
        </a:p>
      </dgm:t>
    </dgm:pt>
    <dgm:pt modelId="{B88785EE-421D-42F3-B12A-01C0138AA4A4}" type="parTrans" cxnId="{BAB29C87-02DC-4C36-AB3F-6F3B57EB6288}">
      <dgm:prSet/>
      <dgm:spPr/>
      <dgm:t>
        <a:bodyPr/>
        <a:lstStyle/>
        <a:p>
          <a:endParaRPr lang="en-US" altLang="zh-CN"/>
        </a:p>
      </dgm:t>
    </dgm:pt>
    <dgm:pt modelId="{AA68F1F6-99BD-421D-853B-62F43DA4BAE3}" type="sibTrans" cxnId="{BAB29C87-02DC-4C36-AB3F-6F3B57EB6288}">
      <dgm:prSet/>
      <dgm:spPr/>
      <dgm:t>
        <a:bodyPr/>
        <a:lstStyle/>
        <a:p>
          <a:endParaRPr lang="en-US" altLang="zh-CN"/>
        </a:p>
      </dgm:t>
    </dgm:pt>
    <dgm:pt modelId="{637E235D-24F4-4EC6-89CA-05D10103080A}">
      <dgm:prSet phldrT="[Text]"/>
      <dgm:spPr/>
      <dgm:t>
        <a:bodyPr/>
        <a:lstStyle/>
        <a:p>
          <a:r>
            <a:rPr lang="zh-CN" altLang="en-US" dirty="0">
              <a:solidFill>
                <a:schemeClr val="tx1"/>
              </a:solidFill>
            </a:rPr>
            <a:t>开发工程师</a:t>
          </a:r>
          <a:endParaRPr lang="en-US" altLang="zh-CN" dirty="0">
            <a:solidFill>
              <a:schemeClr val="tx1"/>
            </a:solidFill>
          </a:endParaRPr>
        </a:p>
      </dgm:t>
    </dgm:pt>
    <dgm:pt modelId="{579DBB0D-9221-4A97-B402-7D5410CD611F}" type="parTrans" cxnId="{55EE79E9-3563-46A8-BC24-75AE4ED330B6}">
      <dgm:prSet/>
      <dgm:spPr/>
      <dgm:t>
        <a:bodyPr/>
        <a:lstStyle/>
        <a:p>
          <a:endParaRPr lang="en-US" altLang="zh-CN"/>
        </a:p>
      </dgm:t>
    </dgm:pt>
    <dgm:pt modelId="{049FA705-6663-4127-9E53-5FA74EA0FE2D}" type="sibTrans" cxnId="{55EE79E9-3563-46A8-BC24-75AE4ED330B6}">
      <dgm:prSet/>
      <dgm:spPr/>
      <dgm:t>
        <a:bodyPr/>
        <a:lstStyle/>
        <a:p>
          <a:endParaRPr lang="en-US" altLang="zh-CN"/>
        </a:p>
      </dgm:t>
    </dgm:pt>
    <dgm:pt modelId="{E662231B-371C-45FF-9E12-B44B0E6899B2}">
      <dgm:prSet phldrT="[Text]"/>
      <dgm:spPr/>
      <dgm:t>
        <a:bodyPr/>
        <a:lstStyle/>
        <a:p>
          <a:r>
            <a:rPr lang="zh-CN" altLang="en-US" dirty="0">
              <a:solidFill>
                <a:schemeClr val="tx1"/>
              </a:solidFill>
            </a:rPr>
            <a:t>测试工程师</a:t>
          </a:r>
          <a:endParaRPr lang="en-US" altLang="zh-CN" dirty="0">
            <a:solidFill>
              <a:schemeClr val="tx1"/>
            </a:solidFill>
          </a:endParaRPr>
        </a:p>
      </dgm:t>
    </dgm:pt>
    <dgm:pt modelId="{E72F9561-7E9A-4606-B785-E4BA00B15D76}" type="parTrans" cxnId="{B76B937D-E109-49F3-A5E1-CAEAEEE73E4E}">
      <dgm:prSet/>
      <dgm:spPr/>
      <dgm:t>
        <a:bodyPr/>
        <a:lstStyle/>
        <a:p>
          <a:endParaRPr lang="en-US" altLang="zh-CN"/>
        </a:p>
      </dgm:t>
    </dgm:pt>
    <dgm:pt modelId="{95F30A86-E478-46AC-A120-3103E077DEE2}" type="sibTrans" cxnId="{B76B937D-E109-49F3-A5E1-CAEAEEE73E4E}">
      <dgm:prSet/>
      <dgm:spPr/>
      <dgm:t>
        <a:bodyPr/>
        <a:lstStyle/>
        <a:p>
          <a:endParaRPr lang="en-US" altLang="zh-CN"/>
        </a:p>
      </dgm:t>
    </dgm:pt>
    <dgm:pt modelId="{E905D616-5E4C-4E25-B200-844045C66BD6}" type="pres">
      <dgm:prSet presAssocID="{63F6A45B-6674-4AC0-AB62-FD21B64F82EF}" presName="hierChild1" presStyleCnt="0">
        <dgm:presLayoutVars>
          <dgm:orgChart val="1"/>
          <dgm:chPref val="1"/>
          <dgm:dir/>
          <dgm:animOne val="branch"/>
          <dgm:animLvl val="lvl"/>
          <dgm:resizeHandles/>
        </dgm:presLayoutVars>
      </dgm:prSet>
      <dgm:spPr/>
      <dgm:t>
        <a:bodyPr/>
        <a:lstStyle/>
        <a:p>
          <a:endParaRPr lang="zh-CN" altLang="en-US"/>
        </a:p>
      </dgm:t>
    </dgm:pt>
    <dgm:pt modelId="{8DC7FEA7-55C0-49C6-A461-E6711004698D}" type="pres">
      <dgm:prSet presAssocID="{A16A18A3-F396-4C29-9409-BD0D63914857}" presName="hierRoot1" presStyleCnt="0">
        <dgm:presLayoutVars>
          <dgm:hierBranch val="init"/>
        </dgm:presLayoutVars>
      </dgm:prSet>
      <dgm:spPr/>
    </dgm:pt>
    <dgm:pt modelId="{A2C818C8-18D1-446D-B837-D82C94B69833}" type="pres">
      <dgm:prSet presAssocID="{A16A18A3-F396-4C29-9409-BD0D63914857}" presName="rootComposite1" presStyleCnt="0"/>
      <dgm:spPr/>
    </dgm:pt>
    <dgm:pt modelId="{D3932A92-D2A0-413E-A90F-C7A8BDDCBF13}" type="pres">
      <dgm:prSet presAssocID="{A16A18A3-F396-4C29-9409-BD0D63914857}" presName="rootText1" presStyleLbl="node0" presStyleIdx="0" presStyleCnt="1">
        <dgm:presLayoutVars>
          <dgm:chMax/>
          <dgm:chPref val="3"/>
        </dgm:presLayoutVars>
      </dgm:prSet>
      <dgm:spPr/>
      <dgm:t>
        <a:bodyPr/>
        <a:lstStyle/>
        <a:p>
          <a:endParaRPr lang="zh-CN" altLang="en-US"/>
        </a:p>
      </dgm:t>
    </dgm:pt>
    <dgm:pt modelId="{7620995B-A82C-4370-9170-E9CE3E52371D}" type="pres">
      <dgm:prSet presAssocID="{A16A18A3-F396-4C29-9409-BD0D63914857}" presName="titleText1" presStyleLbl="fgAcc0" presStyleIdx="0" presStyleCnt="1">
        <dgm:presLayoutVars>
          <dgm:chMax val="0"/>
          <dgm:chPref val="0"/>
        </dgm:presLayoutVars>
      </dgm:prSet>
      <dgm:spPr/>
      <dgm:t>
        <a:bodyPr/>
        <a:lstStyle/>
        <a:p>
          <a:endParaRPr lang="zh-CN" altLang="en-US"/>
        </a:p>
      </dgm:t>
    </dgm:pt>
    <dgm:pt modelId="{69F041AC-3221-4D3B-9FB8-5A09F6C70E14}" type="pres">
      <dgm:prSet presAssocID="{A16A18A3-F396-4C29-9409-BD0D63914857}" presName="rootConnector1" presStyleLbl="asst0" presStyleIdx="0" presStyleCnt="0"/>
      <dgm:spPr/>
      <dgm:t>
        <a:bodyPr/>
        <a:lstStyle/>
        <a:p>
          <a:endParaRPr lang="zh-CN" altLang="en-US"/>
        </a:p>
      </dgm:t>
    </dgm:pt>
    <dgm:pt modelId="{642BB44F-4C9E-4D59-8E34-BE708829E169}" type="pres">
      <dgm:prSet presAssocID="{A16A18A3-F396-4C29-9409-BD0D63914857}" presName="hierChild2" presStyleCnt="0"/>
      <dgm:spPr/>
    </dgm:pt>
    <dgm:pt modelId="{E408B8ED-6C17-4ABD-B0C8-71E3CF7F4865}" type="pres">
      <dgm:prSet presAssocID="{68140644-985C-41E0-89CC-52F2E5AEE8DA}" presName="Name37" presStyleLbl="parChTrans1D2" presStyleIdx="0" presStyleCnt="2"/>
      <dgm:spPr/>
      <dgm:t>
        <a:bodyPr/>
        <a:lstStyle/>
        <a:p>
          <a:endParaRPr lang="zh-CN" altLang="en-US"/>
        </a:p>
      </dgm:t>
    </dgm:pt>
    <dgm:pt modelId="{287BB044-5457-4D6B-8165-6BD7737DBB5C}" type="pres">
      <dgm:prSet presAssocID="{5444B1A2-565A-4072-BCF1-3976562FA266}" presName="hierRoot2" presStyleCnt="0">
        <dgm:presLayoutVars>
          <dgm:hierBranch val="init"/>
        </dgm:presLayoutVars>
      </dgm:prSet>
      <dgm:spPr/>
    </dgm:pt>
    <dgm:pt modelId="{E847E2A0-7258-4997-BC2B-21091641918F}" type="pres">
      <dgm:prSet presAssocID="{5444B1A2-565A-4072-BCF1-3976562FA266}" presName="rootComposite" presStyleCnt="0"/>
      <dgm:spPr/>
    </dgm:pt>
    <dgm:pt modelId="{E00108A5-0D60-4600-99B5-AFFCA73BDF45}" type="pres">
      <dgm:prSet presAssocID="{5444B1A2-565A-4072-BCF1-3976562FA266}" presName="rootText" presStyleLbl="node1" presStyleIdx="0" presStyleCnt="10">
        <dgm:presLayoutVars>
          <dgm:chMax/>
          <dgm:chPref val="3"/>
        </dgm:presLayoutVars>
      </dgm:prSet>
      <dgm:spPr/>
      <dgm:t>
        <a:bodyPr/>
        <a:lstStyle/>
        <a:p>
          <a:endParaRPr lang="zh-CN" altLang="en-US"/>
        </a:p>
      </dgm:t>
    </dgm:pt>
    <dgm:pt modelId="{61A26E18-E120-462B-A868-D5CD379CFFFA}" type="pres">
      <dgm:prSet presAssocID="{5444B1A2-565A-4072-BCF1-3976562FA266}" presName="titleText2" presStyleLbl="fgAcc1" presStyleIdx="0" presStyleCnt="10">
        <dgm:presLayoutVars>
          <dgm:chMax val="0"/>
          <dgm:chPref val="0"/>
        </dgm:presLayoutVars>
      </dgm:prSet>
      <dgm:spPr/>
      <dgm:t>
        <a:bodyPr/>
        <a:lstStyle/>
        <a:p>
          <a:endParaRPr lang="zh-CN" altLang="en-US"/>
        </a:p>
      </dgm:t>
    </dgm:pt>
    <dgm:pt modelId="{C330F3C5-A2D0-4F4B-92DD-49C3443F716F}" type="pres">
      <dgm:prSet presAssocID="{5444B1A2-565A-4072-BCF1-3976562FA266}" presName="rootConnector" presStyleLbl="node2" presStyleIdx="0" presStyleCnt="0"/>
      <dgm:spPr/>
      <dgm:t>
        <a:bodyPr/>
        <a:lstStyle/>
        <a:p>
          <a:endParaRPr lang="zh-CN" altLang="en-US"/>
        </a:p>
      </dgm:t>
    </dgm:pt>
    <dgm:pt modelId="{A4A16ABC-41EF-4FCD-8930-4987F3193A8A}" type="pres">
      <dgm:prSet presAssocID="{5444B1A2-565A-4072-BCF1-3976562FA266}" presName="hierChild4" presStyleCnt="0"/>
      <dgm:spPr/>
    </dgm:pt>
    <dgm:pt modelId="{CBB0D36F-B142-402D-973A-ECEBD093C088}" type="pres">
      <dgm:prSet presAssocID="{AABF27AD-8614-4C20-AEDF-E4A133CD0A22}" presName="Name37" presStyleLbl="parChTrans1D3" presStyleIdx="0" presStyleCnt="4"/>
      <dgm:spPr/>
      <dgm:t>
        <a:bodyPr/>
        <a:lstStyle/>
        <a:p>
          <a:endParaRPr lang="zh-CN" altLang="en-US"/>
        </a:p>
      </dgm:t>
    </dgm:pt>
    <dgm:pt modelId="{71447333-00E4-4181-90E1-ACE6D63948FD}" type="pres">
      <dgm:prSet presAssocID="{792A4C06-E7BC-4069-B54B-0A76B35180F6}" presName="hierRoot2" presStyleCnt="0">
        <dgm:presLayoutVars>
          <dgm:hierBranch val="init"/>
        </dgm:presLayoutVars>
      </dgm:prSet>
      <dgm:spPr/>
    </dgm:pt>
    <dgm:pt modelId="{A069295E-0652-43F6-9D15-FFA6DB43FEF9}" type="pres">
      <dgm:prSet presAssocID="{792A4C06-E7BC-4069-B54B-0A76B35180F6}" presName="rootComposite" presStyleCnt="0"/>
      <dgm:spPr/>
    </dgm:pt>
    <dgm:pt modelId="{578A3D64-B746-4116-8A43-183E4D442B5D}" type="pres">
      <dgm:prSet presAssocID="{792A4C06-E7BC-4069-B54B-0A76B35180F6}" presName="rootText" presStyleLbl="node1" presStyleIdx="1" presStyleCnt="10">
        <dgm:presLayoutVars>
          <dgm:chMax/>
          <dgm:chPref val="3"/>
        </dgm:presLayoutVars>
      </dgm:prSet>
      <dgm:spPr/>
      <dgm:t>
        <a:bodyPr/>
        <a:lstStyle/>
        <a:p>
          <a:endParaRPr lang="zh-CN" altLang="en-US"/>
        </a:p>
      </dgm:t>
    </dgm:pt>
    <dgm:pt modelId="{E8246DF8-8E34-4230-99EB-84CF965EA430}" type="pres">
      <dgm:prSet presAssocID="{792A4C06-E7BC-4069-B54B-0A76B35180F6}" presName="titleText2" presStyleLbl="fgAcc1" presStyleIdx="1" presStyleCnt="10">
        <dgm:presLayoutVars>
          <dgm:chMax val="0"/>
          <dgm:chPref val="0"/>
        </dgm:presLayoutVars>
      </dgm:prSet>
      <dgm:spPr/>
      <dgm:t>
        <a:bodyPr/>
        <a:lstStyle/>
        <a:p>
          <a:endParaRPr lang="zh-CN" altLang="en-US"/>
        </a:p>
      </dgm:t>
    </dgm:pt>
    <dgm:pt modelId="{62CE9FEC-AE94-4667-AAB2-DC01E12C884F}" type="pres">
      <dgm:prSet presAssocID="{792A4C06-E7BC-4069-B54B-0A76B35180F6}" presName="rootConnector" presStyleLbl="node3" presStyleIdx="0" presStyleCnt="0"/>
      <dgm:spPr/>
      <dgm:t>
        <a:bodyPr/>
        <a:lstStyle/>
        <a:p>
          <a:endParaRPr lang="zh-CN" altLang="en-US"/>
        </a:p>
      </dgm:t>
    </dgm:pt>
    <dgm:pt modelId="{9A72070A-B6D1-40C4-B424-DD738F1B1A4D}" type="pres">
      <dgm:prSet presAssocID="{792A4C06-E7BC-4069-B54B-0A76B35180F6}" presName="hierChild4" presStyleCnt="0"/>
      <dgm:spPr/>
    </dgm:pt>
    <dgm:pt modelId="{77338852-F0DA-46A2-9469-3D07767DD312}" type="pres">
      <dgm:prSet presAssocID="{2954F0F4-6CB4-4CD4-B943-3342CA1F536D}" presName="Name37" presStyleLbl="parChTrans1D4" presStyleIdx="0" presStyleCnt="4"/>
      <dgm:spPr/>
      <dgm:t>
        <a:bodyPr/>
        <a:lstStyle/>
        <a:p>
          <a:endParaRPr lang="zh-CN" altLang="en-US"/>
        </a:p>
      </dgm:t>
    </dgm:pt>
    <dgm:pt modelId="{C9DABEBA-84C5-4AF6-819D-4D9951AFBB2A}" type="pres">
      <dgm:prSet presAssocID="{D0314ADC-46D9-4111-840A-047317A28562}" presName="hierRoot2" presStyleCnt="0">
        <dgm:presLayoutVars>
          <dgm:hierBranch val="init"/>
        </dgm:presLayoutVars>
      </dgm:prSet>
      <dgm:spPr/>
    </dgm:pt>
    <dgm:pt modelId="{5F044EB4-0B7E-4FF6-AF3D-7E5961255B8E}" type="pres">
      <dgm:prSet presAssocID="{D0314ADC-46D9-4111-840A-047317A28562}" presName="rootComposite" presStyleCnt="0"/>
      <dgm:spPr/>
    </dgm:pt>
    <dgm:pt modelId="{B3128891-3A54-402B-8043-6D59BEBA8A62}" type="pres">
      <dgm:prSet presAssocID="{D0314ADC-46D9-4111-840A-047317A28562}" presName="rootText" presStyleLbl="node1" presStyleIdx="2" presStyleCnt="10">
        <dgm:presLayoutVars>
          <dgm:chMax/>
          <dgm:chPref val="3"/>
        </dgm:presLayoutVars>
      </dgm:prSet>
      <dgm:spPr/>
      <dgm:t>
        <a:bodyPr/>
        <a:lstStyle/>
        <a:p>
          <a:endParaRPr lang="zh-CN" altLang="en-US"/>
        </a:p>
      </dgm:t>
    </dgm:pt>
    <dgm:pt modelId="{431F44C7-A2B1-47CA-8583-F50CAE187448}" type="pres">
      <dgm:prSet presAssocID="{D0314ADC-46D9-4111-840A-047317A28562}" presName="titleText2" presStyleLbl="fgAcc1" presStyleIdx="2" presStyleCnt="10">
        <dgm:presLayoutVars>
          <dgm:chMax val="0"/>
          <dgm:chPref val="0"/>
        </dgm:presLayoutVars>
      </dgm:prSet>
      <dgm:spPr/>
      <dgm:t>
        <a:bodyPr/>
        <a:lstStyle/>
        <a:p>
          <a:endParaRPr lang="zh-CN" altLang="en-US"/>
        </a:p>
      </dgm:t>
    </dgm:pt>
    <dgm:pt modelId="{551DACE3-32CC-4F40-B4D7-01924561C437}" type="pres">
      <dgm:prSet presAssocID="{D0314ADC-46D9-4111-840A-047317A28562}" presName="rootConnector" presStyleLbl="node4" presStyleIdx="0" presStyleCnt="0"/>
      <dgm:spPr/>
      <dgm:t>
        <a:bodyPr/>
        <a:lstStyle/>
        <a:p>
          <a:endParaRPr lang="zh-CN" altLang="en-US"/>
        </a:p>
      </dgm:t>
    </dgm:pt>
    <dgm:pt modelId="{68351DE7-7786-48FB-A6BF-0701EAA13088}" type="pres">
      <dgm:prSet presAssocID="{D0314ADC-46D9-4111-840A-047317A28562}" presName="hierChild4" presStyleCnt="0"/>
      <dgm:spPr/>
    </dgm:pt>
    <dgm:pt modelId="{606B27EB-A7F2-4EAB-88A4-3DE51607FC63}" type="pres">
      <dgm:prSet presAssocID="{D0314ADC-46D9-4111-840A-047317A28562}" presName="hierChild5" presStyleCnt="0"/>
      <dgm:spPr/>
    </dgm:pt>
    <dgm:pt modelId="{39E5C226-5F89-419B-8D58-05D4AC48C199}" type="pres">
      <dgm:prSet presAssocID="{792A4C06-E7BC-4069-B54B-0A76B35180F6}" presName="hierChild5" presStyleCnt="0"/>
      <dgm:spPr/>
    </dgm:pt>
    <dgm:pt modelId="{37B82D21-FA57-417A-AF53-87B6A569A388}" type="pres">
      <dgm:prSet presAssocID="{6405A58B-80DC-4762-8A91-C8B527D65D6B}" presName="Name37" presStyleLbl="parChTrans1D3" presStyleIdx="1" presStyleCnt="4"/>
      <dgm:spPr/>
      <dgm:t>
        <a:bodyPr/>
        <a:lstStyle/>
        <a:p>
          <a:endParaRPr lang="zh-CN" altLang="en-US"/>
        </a:p>
      </dgm:t>
    </dgm:pt>
    <dgm:pt modelId="{841C556D-F29B-41F1-BA2B-4BAFB2575267}" type="pres">
      <dgm:prSet presAssocID="{553C2957-57E2-44E6-A858-7D6B0A0DCA7F}" presName="hierRoot2" presStyleCnt="0">
        <dgm:presLayoutVars>
          <dgm:hierBranch val="init"/>
        </dgm:presLayoutVars>
      </dgm:prSet>
      <dgm:spPr/>
    </dgm:pt>
    <dgm:pt modelId="{FA4C81A1-4234-4C24-9498-5824B443B26C}" type="pres">
      <dgm:prSet presAssocID="{553C2957-57E2-44E6-A858-7D6B0A0DCA7F}" presName="rootComposite" presStyleCnt="0"/>
      <dgm:spPr/>
    </dgm:pt>
    <dgm:pt modelId="{7C4E9B4F-A7B0-4BBB-BFB1-289FD254C90A}" type="pres">
      <dgm:prSet presAssocID="{553C2957-57E2-44E6-A858-7D6B0A0DCA7F}" presName="rootText" presStyleLbl="node1" presStyleIdx="3" presStyleCnt="10">
        <dgm:presLayoutVars>
          <dgm:chMax/>
          <dgm:chPref val="3"/>
        </dgm:presLayoutVars>
      </dgm:prSet>
      <dgm:spPr/>
      <dgm:t>
        <a:bodyPr/>
        <a:lstStyle/>
        <a:p>
          <a:endParaRPr lang="zh-CN" altLang="en-US"/>
        </a:p>
      </dgm:t>
    </dgm:pt>
    <dgm:pt modelId="{D7667BB5-4FFF-497E-83B9-1AB92F0244D2}" type="pres">
      <dgm:prSet presAssocID="{553C2957-57E2-44E6-A858-7D6B0A0DCA7F}" presName="titleText2" presStyleLbl="fgAcc1" presStyleIdx="3" presStyleCnt="10">
        <dgm:presLayoutVars>
          <dgm:chMax val="0"/>
          <dgm:chPref val="0"/>
        </dgm:presLayoutVars>
      </dgm:prSet>
      <dgm:spPr/>
      <dgm:t>
        <a:bodyPr/>
        <a:lstStyle/>
        <a:p>
          <a:endParaRPr lang="zh-CN" altLang="en-US"/>
        </a:p>
      </dgm:t>
    </dgm:pt>
    <dgm:pt modelId="{9A30A729-3C13-4409-9A93-D5F9FA18A884}" type="pres">
      <dgm:prSet presAssocID="{553C2957-57E2-44E6-A858-7D6B0A0DCA7F}" presName="rootConnector" presStyleLbl="node3" presStyleIdx="0" presStyleCnt="0"/>
      <dgm:spPr/>
      <dgm:t>
        <a:bodyPr/>
        <a:lstStyle/>
        <a:p>
          <a:endParaRPr lang="zh-CN" altLang="en-US"/>
        </a:p>
      </dgm:t>
    </dgm:pt>
    <dgm:pt modelId="{3E0DF7E6-8872-4B8F-AD39-5462D6619930}" type="pres">
      <dgm:prSet presAssocID="{553C2957-57E2-44E6-A858-7D6B0A0DCA7F}" presName="hierChild4" presStyleCnt="0"/>
      <dgm:spPr/>
    </dgm:pt>
    <dgm:pt modelId="{AF5388B5-8F51-444B-A8E1-AE4D63C47529}" type="pres">
      <dgm:prSet presAssocID="{B88785EE-421D-42F3-B12A-01C0138AA4A4}" presName="Name37" presStyleLbl="parChTrans1D4" presStyleIdx="1" presStyleCnt="4"/>
      <dgm:spPr/>
      <dgm:t>
        <a:bodyPr/>
        <a:lstStyle/>
        <a:p>
          <a:endParaRPr lang="zh-CN" altLang="en-US"/>
        </a:p>
      </dgm:t>
    </dgm:pt>
    <dgm:pt modelId="{671D3E90-1EE8-4CBA-B339-EA2B54081114}" type="pres">
      <dgm:prSet presAssocID="{84BF0FEF-7057-4F3C-98E2-E273AE21F356}" presName="hierRoot2" presStyleCnt="0">
        <dgm:presLayoutVars>
          <dgm:hierBranch val="init"/>
        </dgm:presLayoutVars>
      </dgm:prSet>
      <dgm:spPr/>
    </dgm:pt>
    <dgm:pt modelId="{9533E1A9-12C2-4896-8C43-536DDEA2931E}" type="pres">
      <dgm:prSet presAssocID="{84BF0FEF-7057-4F3C-98E2-E273AE21F356}" presName="rootComposite" presStyleCnt="0"/>
      <dgm:spPr/>
    </dgm:pt>
    <dgm:pt modelId="{50BD8C33-0264-4659-ACDB-42F67CBD7C9A}" type="pres">
      <dgm:prSet presAssocID="{84BF0FEF-7057-4F3C-98E2-E273AE21F356}" presName="rootText" presStyleLbl="node1" presStyleIdx="4" presStyleCnt="10">
        <dgm:presLayoutVars>
          <dgm:chMax/>
          <dgm:chPref val="3"/>
        </dgm:presLayoutVars>
      </dgm:prSet>
      <dgm:spPr/>
      <dgm:t>
        <a:bodyPr/>
        <a:lstStyle/>
        <a:p>
          <a:endParaRPr lang="zh-CN" altLang="en-US"/>
        </a:p>
      </dgm:t>
    </dgm:pt>
    <dgm:pt modelId="{53A1C849-24B0-471A-985C-E2066A425E1B}" type="pres">
      <dgm:prSet presAssocID="{84BF0FEF-7057-4F3C-98E2-E273AE21F356}" presName="titleText2" presStyleLbl="fgAcc1" presStyleIdx="4" presStyleCnt="10">
        <dgm:presLayoutVars>
          <dgm:chMax val="0"/>
          <dgm:chPref val="0"/>
        </dgm:presLayoutVars>
      </dgm:prSet>
      <dgm:spPr/>
      <dgm:t>
        <a:bodyPr/>
        <a:lstStyle/>
        <a:p>
          <a:endParaRPr lang="zh-CN" altLang="en-US"/>
        </a:p>
      </dgm:t>
    </dgm:pt>
    <dgm:pt modelId="{36B24935-3888-403A-BC56-1A6C519DA384}" type="pres">
      <dgm:prSet presAssocID="{84BF0FEF-7057-4F3C-98E2-E273AE21F356}" presName="rootConnector" presStyleLbl="node4" presStyleIdx="0" presStyleCnt="0"/>
      <dgm:spPr/>
      <dgm:t>
        <a:bodyPr/>
        <a:lstStyle/>
        <a:p>
          <a:endParaRPr lang="zh-CN" altLang="en-US"/>
        </a:p>
      </dgm:t>
    </dgm:pt>
    <dgm:pt modelId="{C12B9092-D6D9-4395-BF41-27BB95EA7EDB}" type="pres">
      <dgm:prSet presAssocID="{84BF0FEF-7057-4F3C-98E2-E273AE21F356}" presName="hierChild4" presStyleCnt="0"/>
      <dgm:spPr/>
    </dgm:pt>
    <dgm:pt modelId="{FDCEAC8C-5D78-4169-816D-1D0B30D8400A}" type="pres">
      <dgm:prSet presAssocID="{84BF0FEF-7057-4F3C-98E2-E273AE21F356}" presName="hierChild5" presStyleCnt="0"/>
      <dgm:spPr/>
    </dgm:pt>
    <dgm:pt modelId="{C65B23B2-7512-4867-BB41-18C8970ABF6F}" type="pres">
      <dgm:prSet presAssocID="{553C2957-57E2-44E6-A858-7D6B0A0DCA7F}" presName="hierChild5" presStyleCnt="0"/>
      <dgm:spPr/>
    </dgm:pt>
    <dgm:pt modelId="{A1896959-F915-467A-85A2-B36A19348A35}" type="pres">
      <dgm:prSet presAssocID="{5444B1A2-565A-4072-BCF1-3976562FA266}" presName="hierChild5" presStyleCnt="0"/>
      <dgm:spPr/>
    </dgm:pt>
    <dgm:pt modelId="{3E05B0C4-3745-4EB8-83A0-3A83FE8B2FD6}" type="pres">
      <dgm:prSet presAssocID="{3BCD975C-6F70-4D29-80B6-D80A08B95C45}" presName="Name37" presStyleLbl="parChTrans1D2" presStyleIdx="1" presStyleCnt="2"/>
      <dgm:spPr/>
      <dgm:t>
        <a:bodyPr/>
        <a:lstStyle/>
        <a:p>
          <a:endParaRPr lang="zh-CN" altLang="en-US"/>
        </a:p>
      </dgm:t>
    </dgm:pt>
    <dgm:pt modelId="{BC1E20F7-C7A1-461E-A3AD-75DAD82AD341}" type="pres">
      <dgm:prSet presAssocID="{07D4F94B-2977-4ED4-B990-47DE101BE8DA}" presName="hierRoot2" presStyleCnt="0">
        <dgm:presLayoutVars>
          <dgm:hierBranch val="init"/>
        </dgm:presLayoutVars>
      </dgm:prSet>
      <dgm:spPr/>
    </dgm:pt>
    <dgm:pt modelId="{08B28B9B-B55B-4A19-9750-AA740A40BD4B}" type="pres">
      <dgm:prSet presAssocID="{07D4F94B-2977-4ED4-B990-47DE101BE8DA}" presName="rootComposite" presStyleCnt="0"/>
      <dgm:spPr/>
    </dgm:pt>
    <dgm:pt modelId="{AEC259F7-924A-4721-969A-D99E789839FB}" type="pres">
      <dgm:prSet presAssocID="{07D4F94B-2977-4ED4-B990-47DE101BE8DA}" presName="rootText" presStyleLbl="node1" presStyleIdx="5" presStyleCnt="10">
        <dgm:presLayoutVars>
          <dgm:chMax/>
          <dgm:chPref val="3"/>
        </dgm:presLayoutVars>
      </dgm:prSet>
      <dgm:spPr/>
      <dgm:t>
        <a:bodyPr/>
        <a:lstStyle/>
        <a:p>
          <a:endParaRPr lang="zh-CN" altLang="en-US"/>
        </a:p>
      </dgm:t>
    </dgm:pt>
    <dgm:pt modelId="{37D64C77-BBDD-4F86-AA68-98BA6B709CB4}" type="pres">
      <dgm:prSet presAssocID="{07D4F94B-2977-4ED4-B990-47DE101BE8DA}" presName="titleText2" presStyleLbl="fgAcc1" presStyleIdx="5" presStyleCnt="10">
        <dgm:presLayoutVars>
          <dgm:chMax val="0"/>
          <dgm:chPref val="0"/>
        </dgm:presLayoutVars>
      </dgm:prSet>
      <dgm:spPr/>
      <dgm:t>
        <a:bodyPr/>
        <a:lstStyle/>
        <a:p>
          <a:endParaRPr lang="zh-CN" altLang="en-US"/>
        </a:p>
      </dgm:t>
    </dgm:pt>
    <dgm:pt modelId="{D86FB805-90D7-4264-8540-3E9A86C3F104}" type="pres">
      <dgm:prSet presAssocID="{07D4F94B-2977-4ED4-B990-47DE101BE8DA}" presName="rootConnector" presStyleLbl="node2" presStyleIdx="0" presStyleCnt="0"/>
      <dgm:spPr/>
      <dgm:t>
        <a:bodyPr/>
        <a:lstStyle/>
        <a:p>
          <a:endParaRPr lang="zh-CN" altLang="en-US"/>
        </a:p>
      </dgm:t>
    </dgm:pt>
    <dgm:pt modelId="{D1DE7477-049E-4F8D-8722-CC54D9C9C63A}" type="pres">
      <dgm:prSet presAssocID="{07D4F94B-2977-4ED4-B990-47DE101BE8DA}" presName="hierChild4" presStyleCnt="0"/>
      <dgm:spPr/>
    </dgm:pt>
    <dgm:pt modelId="{F29E9524-3C78-4E63-A8D9-E4E8D3823159}" type="pres">
      <dgm:prSet presAssocID="{9487FA4B-0BC4-4BAE-AABF-D91B92AA2621}" presName="Name37" presStyleLbl="parChTrans1D3" presStyleIdx="2" presStyleCnt="4"/>
      <dgm:spPr/>
      <dgm:t>
        <a:bodyPr/>
        <a:lstStyle/>
        <a:p>
          <a:endParaRPr lang="zh-CN" altLang="en-US"/>
        </a:p>
      </dgm:t>
    </dgm:pt>
    <dgm:pt modelId="{AFD47140-2906-4493-AAF1-CD4254BE7DB2}" type="pres">
      <dgm:prSet presAssocID="{0C08EABD-CA3D-4AD4-A812-F36DE9CFD84F}" presName="hierRoot2" presStyleCnt="0">
        <dgm:presLayoutVars>
          <dgm:hierBranch val="init"/>
        </dgm:presLayoutVars>
      </dgm:prSet>
      <dgm:spPr/>
    </dgm:pt>
    <dgm:pt modelId="{DDDD395A-3909-4DC1-8FC5-6EA209ECD20F}" type="pres">
      <dgm:prSet presAssocID="{0C08EABD-CA3D-4AD4-A812-F36DE9CFD84F}" presName="rootComposite" presStyleCnt="0"/>
      <dgm:spPr/>
    </dgm:pt>
    <dgm:pt modelId="{6B999E43-88D2-4FF2-9CCC-DB97EC4BED2F}" type="pres">
      <dgm:prSet presAssocID="{0C08EABD-CA3D-4AD4-A812-F36DE9CFD84F}" presName="rootText" presStyleLbl="node1" presStyleIdx="6" presStyleCnt="10">
        <dgm:presLayoutVars>
          <dgm:chMax/>
          <dgm:chPref val="3"/>
        </dgm:presLayoutVars>
      </dgm:prSet>
      <dgm:spPr/>
      <dgm:t>
        <a:bodyPr/>
        <a:lstStyle/>
        <a:p>
          <a:endParaRPr lang="zh-CN" altLang="en-US"/>
        </a:p>
      </dgm:t>
    </dgm:pt>
    <dgm:pt modelId="{63BFB466-B593-4970-9DB7-13AC77BF6B4A}" type="pres">
      <dgm:prSet presAssocID="{0C08EABD-CA3D-4AD4-A812-F36DE9CFD84F}" presName="titleText2" presStyleLbl="fgAcc1" presStyleIdx="6" presStyleCnt="10">
        <dgm:presLayoutVars>
          <dgm:chMax val="0"/>
          <dgm:chPref val="0"/>
        </dgm:presLayoutVars>
      </dgm:prSet>
      <dgm:spPr/>
      <dgm:t>
        <a:bodyPr/>
        <a:lstStyle/>
        <a:p>
          <a:endParaRPr lang="zh-CN" altLang="en-US"/>
        </a:p>
      </dgm:t>
    </dgm:pt>
    <dgm:pt modelId="{112BBAC8-3AF8-46FB-A55F-41D0A93FF5D7}" type="pres">
      <dgm:prSet presAssocID="{0C08EABD-CA3D-4AD4-A812-F36DE9CFD84F}" presName="rootConnector" presStyleLbl="node3" presStyleIdx="0" presStyleCnt="0"/>
      <dgm:spPr/>
      <dgm:t>
        <a:bodyPr/>
        <a:lstStyle/>
        <a:p>
          <a:endParaRPr lang="zh-CN" altLang="en-US"/>
        </a:p>
      </dgm:t>
    </dgm:pt>
    <dgm:pt modelId="{F729A676-E536-4465-B8BF-A423E46454F8}" type="pres">
      <dgm:prSet presAssocID="{0C08EABD-CA3D-4AD4-A812-F36DE9CFD84F}" presName="hierChild4" presStyleCnt="0"/>
      <dgm:spPr/>
    </dgm:pt>
    <dgm:pt modelId="{1693D3E0-5F0F-49DA-98EB-F03905CF65FD}" type="pres">
      <dgm:prSet presAssocID="{579DBB0D-9221-4A97-B402-7D5410CD611F}" presName="Name37" presStyleLbl="parChTrans1D4" presStyleIdx="2" presStyleCnt="4"/>
      <dgm:spPr/>
      <dgm:t>
        <a:bodyPr/>
        <a:lstStyle/>
        <a:p>
          <a:endParaRPr lang="zh-CN" altLang="en-US"/>
        </a:p>
      </dgm:t>
    </dgm:pt>
    <dgm:pt modelId="{5B288167-0963-49E0-99F3-75B86C890D39}" type="pres">
      <dgm:prSet presAssocID="{637E235D-24F4-4EC6-89CA-05D10103080A}" presName="hierRoot2" presStyleCnt="0">
        <dgm:presLayoutVars>
          <dgm:hierBranch val="init"/>
        </dgm:presLayoutVars>
      </dgm:prSet>
      <dgm:spPr/>
    </dgm:pt>
    <dgm:pt modelId="{D5704EBD-10BA-4243-B082-77AF173017A6}" type="pres">
      <dgm:prSet presAssocID="{637E235D-24F4-4EC6-89CA-05D10103080A}" presName="rootComposite" presStyleCnt="0"/>
      <dgm:spPr/>
    </dgm:pt>
    <dgm:pt modelId="{BD00BA98-F222-44E3-8B6F-9876B90A2A21}" type="pres">
      <dgm:prSet presAssocID="{637E235D-24F4-4EC6-89CA-05D10103080A}" presName="rootText" presStyleLbl="node1" presStyleIdx="7" presStyleCnt="10">
        <dgm:presLayoutVars>
          <dgm:chMax/>
          <dgm:chPref val="3"/>
        </dgm:presLayoutVars>
      </dgm:prSet>
      <dgm:spPr/>
      <dgm:t>
        <a:bodyPr/>
        <a:lstStyle/>
        <a:p>
          <a:endParaRPr lang="zh-CN" altLang="en-US"/>
        </a:p>
      </dgm:t>
    </dgm:pt>
    <dgm:pt modelId="{0A1587E0-F6F8-4E8E-81BB-AA9F527E5C06}" type="pres">
      <dgm:prSet presAssocID="{637E235D-24F4-4EC6-89CA-05D10103080A}" presName="titleText2" presStyleLbl="fgAcc1" presStyleIdx="7" presStyleCnt="10">
        <dgm:presLayoutVars>
          <dgm:chMax val="0"/>
          <dgm:chPref val="0"/>
        </dgm:presLayoutVars>
      </dgm:prSet>
      <dgm:spPr/>
      <dgm:t>
        <a:bodyPr/>
        <a:lstStyle/>
        <a:p>
          <a:endParaRPr lang="zh-CN" altLang="en-US"/>
        </a:p>
      </dgm:t>
    </dgm:pt>
    <dgm:pt modelId="{C445E2DD-3E64-4145-92FA-FA15C9BA8362}" type="pres">
      <dgm:prSet presAssocID="{637E235D-24F4-4EC6-89CA-05D10103080A}" presName="rootConnector" presStyleLbl="node4" presStyleIdx="0" presStyleCnt="0"/>
      <dgm:spPr/>
      <dgm:t>
        <a:bodyPr/>
        <a:lstStyle/>
        <a:p>
          <a:endParaRPr lang="zh-CN" altLang="en-US"/>
        </a:p>
      </dgm:t>
    </dgm:pt>
    <dgm:pt modelId="{412D02C9-8C7A-41B8-AD6B-66C3AFA70713}" type="pres">
      <dgm:prSet presAssocID="{637E235D-24F4-4EC6-89CA-05D10103080A}" presName="hierChild4" presStyleCnt="0"/>
      <dgm:spPr/>
    </dgm:pt>
    <dgm:pt modelId="{78D0C839-6EC1-422C-A677-2379DC03A6F8}" type="pres">
      <dgm:prSet presAssocID="{637E235D-24F4-4EC6-89CA-05D10103080A}" presName="hierChild5" presStyleCnt="0"/>
      <dgm:spPr/>
    </dgm:pt>
    <dgm:pt modelId="{9AC86CE2-F04D-44D9-9BB7-EF7C2895D4E8}" type="pres">
      <dgm:prSet presAssocID="{0C08EABD-CA3D-4AD4-A812-F36DE9CFD84F}" presName="hierChild5" presStyleCnt="0"/>
      <dgm:spPr/>
    </dgm:pt>
    <dgm:pt modelId="{48D7FC09-AB57-47B2-844F-17F5FC6C4D58}" type="pres">
      <dgm:prSet presAssocID="{57E092B4-B742-4834-89FF-60E0EFD61B61}" presName="Name37" presStyleLbl="parChTrans1D3" presStyleIdx="3" presStyleCnt="4"/>
      <dgm:spPr/>
      <dgm:t>
        <a:bodyPr/>
        <a:lstStyle/>
        <a:p>
          <a:endParaRPr lang="zh-CN" altLang="en-US"/>
        </a:p>
      </dgm:t>
    </dgm:pt>
    <dgm:pt modelId="{102617ED-1298-4367-8F69-D0AD604C1EEA}" type="pres">
      <dgm:prSet presAssocID="{9E3CDD09-EF2B-444F-B586-F3ADE483DE49}" presName="hierRoot2" presStyleCnt="0">
        <dgm:presLayoutVars>
          <dgm:hierBranch val="init"/>
        </dgm:presLayoutVars>
      </dgm:prSet>
      <dgm:spPr/>
    </dgm:pt>
    <dgm:pt modelId="{BF7B722B-1EFA-4572-A8A4-BEA9B62358E6}" type="pres">
      <dgm:prSet presAssocID="{9E3CDD09-EF2B-444F-B586-F3ADE483DE49}" presName="rootComposite" presStyleCnt="0"/>
      <dgm:spPr/>
    </dgm:pt>
    <dgm:pt modelId="{DA83104F-09F6-434A-A75B-6420860942F8}" type="pres">
      <dgm:prSet presAssocID="{9E3CDD09-EF2B-444F-B586-F3ADE483DE49}" presName="rootText" presStyleLbl="node1" presStyleIdx="8" presStyleCnt="10">
        <dgm:presLayoutVars>
          <dgm:chMax/>
          <dgm:chPref val="3"/>
        </dgm:presLayoutVars>
      </dgm:prSet>
      <dgm:spPr/>
      <dgm:t>
        <a:bodyPr/>
        <a:lstStyle/>
        <a:p>
          <a:endParaRPr lang="zh-CN" altLang="en-US"/>
        </a:p>
      </dgm:t>
    </dgm:pt>
    <dgm:pt modelId="{0FA48DC9-A570-4BCA-9864-B699BE9DC0CC}" type="pres">
      <dgm:prSet presAssocID="{9E3CDD09-EF2B-444F-B586-F3ADE483DE49}" presName="titleText2" presStyleLbl="fgAcc1" presStyleIdx="8" presStyleCnt="10">
        <dgm:presLayoutVars>
          <dgm:chMax val="0"/>
          <dgm:chPref val="0"/>
        </dgm:presLayoutVars>
      </dgm:prSet>
      <dgm:spPr/>
      <dgm:t>
        <a:bodyPr/>
        <a:lstStyle/>
        <a:p>
          <a:endParaRPr lang="zh-CN" altLang="en-US"/>
        </a:p>
      </dgm:t>
    </dgm:pt>
    <dgm:pt modelId="{0FDA4D91-1499-45D3-993E-806D01E6813E}" type="pres">
      <dgm:prSet presAssocID="{9E3CDD09-EF2B-444F-B586-F3ADE483DE49}" presName="rootConnector" presStyleLbl="node3" presStyleIdx="0" presStyleCnt="0"/>
      <dgm:spPr/>
      <dgm:t>
        <a:bodyPr/>
        <a:lstStyle/>
        <a:p>
          <a:endParaRPr lang="zh-CN" altLang="en-US"/>
        </a:p>
      </dgm:t>
    </dgm:pt>
    <dgm:pt modelId="{5A9B9292-6907-4BEF-8F1F-F519054E36E6}" type="pres">
      <dgm:prSet presAssocID="{9E3CDD09-EF2B-444F-B586-F3ADE483DE49}" presName="hierChild4" presStyleCnt="0"/>
      <dgm:spPr/>
    </dgm:pt>
    <dgm:pt modelId="{9401235D-BF0A-4CC4-A18E-E9CAAA403602}" type="pres">
      <dgm:prSet presAssocID="{E72F9561-7E9A-4606-B785-E4BA00B15D76}" presName="Name37" presStyleLbl="parChTrans1D4" presStyleIdx="3" presStyleCnt="4"/>
      <dgm:spPr/>
      <dgm:t>
        <a:bodyPr/>
        <a:lstStyle/>
        <a:p>
          <a:endParaRPr lang="zh-CN" altLang="en-US"/>
        </a:p>
      </dgm:t>
    </dgm:pt>
    <dgm:pt modelId="{BDEA1E7C-24D0-4FAB-8947-C2011B1805C5}" type="pres">
      <dgm:prSet presAssocID="{E662231B-371C-45FF-9E12-B44B0E6899B2}" presName="hierRoot2" presStyleCnt="0">
        <dgm:presLayoutVars>
          <dgm:hierBranch val="init"/>
        </dgm:presLayoutVars>
      </dgm:prSet>
      <dgm:spPr/>
    </dgm:pt>
    <dgm:pt modelId="{2890F8C0-8874-4704-AAD3-DC13D761F039}" type="pres">
      <dgm:prSet presAssocID="{E662231B-371C-45FF-9E12-B44B0E6899B2}" presName="rootComposite" presStyleCnt="0"/>
      <dgm:spPr/>
    </dgm:pt>
    <dgm:pt modelId="{9A4EA20C-68F3-4D32-B50E-ED0295C9E96E}" type="pres">
      <dgm:prSet presAssocID="{E662231B-371C-45FF-9E12-B44B0E6899B2}" presName="rootText" presStyleLbl="node1" presStyleIdx="9" presStyleCnt="10">
        <dgm:presLayoutVars>
          <dgm:chMax/>
          <dgm:chPref val="3"/>
        </dgm:presLayoutVars>
      </dgm:prSet>
      <dgm:spPr/>
      <dgm:t>
        <a:bodyPr/>
        <a:lstStyle/>
        <a:p>
          <a:endParaRPr lang="zh-CN" altLang="en-US"/>
        </a:p>
      </dgm:t>
    </dgm:pt>
    <dgm:pt modelId="{2858760F-EE49-430D-BD6C-7033B9FCB3D6}" type="pres">
      <dgm:prSet presAssocID="{E662231B-371C-45FF-9E12-B44B0E6899B2}" presName="titleText2" presStyleLbl="fgAcc1" presStyleIdx="9" presStyleCnt="10">
        <dgm:presLayoutVars>
          <dgm:chMax val="0"/>
          <dgm:chPref val="0"/>
        </dgm:presLayoutVars>
      </dgm:prSet>
      <dgm:spPr/>
      <dgm:t>
        <a:bodyPr/>
        <a:lstStyle/>
        <a:p>
          <a:endParaRPr lang="zh-CN" altLang="en-US"/>
        </a:p>
      </dgm:t>
    </dgm:pt>
    <dgm:pt modelId="{4AE1729C-4963-4CC1-A93D-18A2AA381A61}" type="pres">
      <dgm:prSet presAssocID="{E662231B-371C-45FF-9E12-B44B0E6899B2}" presName="rootConnector" presStyleLbl="node4" presStyleIdx="0" presStyleCnt="0"/>
      <dgm:spPr/>
      <dgm:t>
        <a:bodyPr/>
        <a:lstStyle/>
        <a:p>
          <a:endParaRPr lang="zh-CN" altLang="en-US"/>
        </a:p>
      </dgm:t>
    </dgm:pt>
    <dgm:pt modelId="{B1CD5A31-C2A1-415D-8BF2-3F7B4DD1D400}" type="pres">
      <dgm:prSet presAssocID="{E662231B-371C-45FF-9E12-B44B0E6899B2}" presName="hierChild4" presStyleCnt="0"/>
      <dgm:spPr/>
    </dgm:pt>
    <dgm:pt modelId="{73B645DF-04C9-4887-B390-A09FE7978E80}" type="pres">
      <dgm:prSet presAssocID="{E662231B-371C-45FF-9E12-B44B0E6899B2}" presName="hierChild5" presStyleCnt="0"/>
      <dgm:spPr/>
    </dgm:pt>
    <dgm:pt modelId="{807DC845-235C-42FB-8160-62C6FAA2D2C4}" type="pres">
      <dgm:prSet presAssocID="{9E3CDD09-EF2B-444F-B586-F3ADE483DE49}" presName="hierChild5" presStyleCnt="0"/>
      <dgm:spPr/>
    </dgm:pt>
    <dgm:pt modelId="{58D502FD-1BC8-48B6-B53A-CD44CB89562E}" type="pres">
      <dgm:prSet presAssocID="{07D4F94B-2977-4ED4-B990-47DE101BE8DA}" presName="hierChild5" presStyleCnt="0"/>
      <dgm:spPr/>
    </dgm:pt>
    <dgm:pt modelId="{82C04F42-4DF6-4E6C-AA31-AA732E7A95AD}" type="pres">
      <dgm:prSet presAssocID="{A16A18A3-F396-4C29-9409-BD0D63914857}" presName="hierChild3" presStyleCnt="0"/>
      <dgm:spPr/>
    </dgm:pt>
  </dgm:ptLst>
  <dgm:cxnLst>
    <dgm:cxn modelId="{10C6F446-36D3-D840-ABBA-C78DEBBD4290}" type="presOf" srcId="{AABF27AD-8614-4C20-AEDF-E4A133CD0A22}" destId="{CBB0D36F-B142-402D-973A-ECEBD093C088}" srcOrd="0" destOrd="0" presId="urn:microsoft.com/office/officeart/2008/layout/NameandTitleOrganizationalChart"/>
    <dgm:cxn modelId="{68735BEE-3548-4C64-A2E5-744F8ECB02FD}" srcId="{07D4F94B-2977-4ED4-B990-47DE101BE8DA}" destId="{9E3CDD09-EF2B-444F-B586-F3ADE483DE49}" srcOrd="1" destOrd="0" parTransId="{57E092B4-B742-4834-89FF-60E0EFD61B61}" sibTransId="{A081E7F0-06CC-4E26-8CE7-8985D439B18D}"/>
    <dgm:cxn modelId="{25B6FEE9-65B2-6E40-8740-770E539CE405}" type="presOf" srcId="{9487FA4B-0BC4-4BAE-AABF-D91B92AA2621}" destId="{F29E9524-3C78-4E63-A8D9-E4E8D3823159}" srcOrd="0" destOrd="0" presId="urn:microsoft.com/office/officeart/2008/layout/NameandTitleOrganizationalChart"/>
    <dgm:cxn modelId="{55EE79E9-3563-46A8-BC24-75AE4ED330B6}" srcId="{0C08EABD-CA3D-4AD4-A812-F36DE9CFD84F}" destId="{637E235D-24F4-4EC6-89CA-05D10103080A}" srcOrd="0" destOrd="0" parTransId="{579DBB0D-9221-4A97-B402-7D5410CD611F}" sibTransId="{049FA705-6663-4127-9E53-5FA74EA0FE2D}"/>
    <dgm:cxn modelId="{F9436304-C0AE-425E-901F-24F0C6C4629C}" srcId="{792A4C06-E7BC-4069-B54B-0A76B35180F6}" destId="{D0314ADC-46D9-4111-840A-047317A28562}" srcOrd="0" destOrd="0" parTransId="{2954F0F4-6CB4-4CD4-B943-3342CA1F536D}" sibTransId="{ECE927CA-2146-4E2B-AB17-F6B43570D791}"/>
    <dgm:cxn modelId="{0392CAE3-C047-9343-84A2-8692F0BB885D}" type="presOf" srcId="{68140644-985C-41E0-89CC-52F2E5AEE8DA}" destId="{E408B8ED-6C17-4ABD-B0C8-71E3CF7F4865}" srcOrd="0" destOrd="0" presId="urn:microsoft.com/office/officeart/2008/layout/NameandTitleOrganizationalChart"/>
    <dgm:cxn modelId="{B725EA38-2608-9947-B021-ED1210540EF6}" type="presOf" srcId="{2AF30B85-E616-45B6-B889-CCCD781FBF4B}" destId="{E8246DF8-8E34-4230-99EB-84CF965EA430}" srcOrd="0" destOrd="0" presId="urn:microsoft.com/office/officeart/2008/layout/NameandTitleOrganizationalChart"/>
    <dgm:cxn modelId="{C8585693-F39C-FB48-BF9D-FEAC7EF1591B}" type="presOf" srcId="{47F1C4D4-43DA-443D-AB0D-E287AA9B075E}" destId="{7620995B-A82C-4370-9170-E9CE3E52371D}" srcOrd="0" destOrd="0" presId="urn:microsoft.com/office/officeart/2008/layout/NameandTitleOrganizationalChart"/>
    <dgm:cxn modelId="{64015295-86B5-44FB-852A-3D8EDC720076}" srcId="{A16A18A3-F396-4C29-9409-BD0D63914857}" destId="{5444B1A2-565A-4072-BCF1-3976562FA266}" srcOrd="0" destOrd="0" parTransId="{68140644-985C-41E0-89CC-52F2E5AEE8DA}" sibTransId="{428DC851-E797-43B8-8C7F-DE238D3A12F4}"/>
    <dgm:cxn modelId="{A2293C50-6C28-4670-8E38-8B5D1A71227F}" srcId="{63F6A45B-6674-4AC0-AB62-FD21B64F82EF}" destId="{A16A18A3-F396-4C29-9409-BD0D63914857}" srcOrd="0" destOrd="0" parTransId="{3DBA85A9-C44B-435D-8993-233819658588}" sibTransId="{47F1C4D4-43DA-443D-AB0D-E287AA9B075E}"/>
    <dgm:cxn modelId="{27F0064D-6500-F248-93FA-03B74727199D}" type="presOf" srcId="{D0314ADC-46D9-4111-840A-047317A28562}" destId="{551DACE3-32CC-4F40-B4D7-01924561C437}" srcOrd="1" destOrd="0" presId="urn:microsoft.com/office/officeart/2008/layout/NameandTitleOrganizationalChart"/>
    <dgm:cxn modelId="{F42786A3-8726-A047-8EEC-C4B19F84021C}" type="presOf" srcId="{A977B4D0-BDE8-44F6-9BE3-9B803D9B82EC}" destId="{37D64C77-BBDD-4F86-AA68-98BA6B709CB4}" srcOrd="0" destOrd="0" presId="urn:microsoft.com/office/officeart/2008/layout/NameandTitleOrganizationalChart"/>
    <dgm:cxn modelId="{484FF68A-C86C-604A-B100-F240C43195B1}" type="presOf" srcId="{792A4C06-E7BC-4069-B54B-0A76B35180F6}" destId="{62CE9FEC-AE94-4667-AAB2-DC01E12C884F}" srcOrd="1" destOrd="0" presId="urn:microsoft.com/office/officeart/2008/layout/NameandTitleOrganizationalChart"/>
    <dgm:cxn modelId="{723D65ED-7DFF-6746-8F59-99937017A6C9}" type="presOf" srcId="{579DBB0D-9221-4A97-B402-7D5410CD611F}" destId="{1693D3E0-5F0F-49DA-98EB-F03905CF65FD}" srcOrd="0" destOrd="0" presId="urn:microsoft.com/office/officeart/2008/layout/NameandTitleOrganizationalChart"/>
    <dgm:cxn modelId="{C3E287A9-AACB-5740-ABCC-CEED67E350D4}" type="presOf" srcId="{0C08EABD-CA3D-4AD4-A812-F36DE9CFD84F}" destId="{112BBAC8-3AF8-46FB-A55F-41D0A93FF5D7}" srcOrd="1" destOrd="0" presId="urn:microsoft.com/office/officeart/2008/layout/NameandTitleOrganizationalChart"/>
    <dgm:cxn modelId="{D9E4D363-4603-EB46-B6D5-AC20D7986F5B}" type="presOf" srcId="{07D4F94B-2977-4ED4-B990-47DE101BE8DA}" destId="{AEC259F7-924A-4721-969A-D99E789839FB}" srcOrd="0" destOrd="0" presId="urn:microsoft.com/office/officeart/2008/layout/NameandTitleOrganizationalChart"/>
    <dgm:cxn modelId="{B9A883FA-3428-1441-8EFC-EE37D7652588}" type="presOf" srcId="{D0314ADC-46D9-4111-840A-047317A28562}" destId="{B3128891-3A54-402B-8043-6D59BEBA8A62}" srcOrd="0" destOrd="0" presId="urn:microsoft.com/office/officeart/2008/layout/NameandTitleOrganizationalChart"/>
    <dgm:cxn modelId="{2521581D-C84A-4E4A-8A28-3331BBF8EBEB}" type="presOf" srcId="{637E235D-24F4-4EC6-89CA-05D10103080A}" destId="{C445E2DD-3E64-4145-92FA-FA15C9BA8362}" srcOrd="1" destOrd="0" presId="urn:microsoft.com/office/officeart/2008/layout/NameandTitleOrganizationalChart"/>
    <dgm:cxn modelId="{BF670907-DE3D-344C-9331-19D0A82DAE81}" type="presOf" srcId="{553C2957-57E2-44E6-A858-7D6B0A0DCA7F}" destId="{7C4E9B4F-A7B0-4BBB-BFB1-289FD254C90A}" srcOrd="0" destOrd="0" presId="urn:microsoft.com/office/officeart/2008/layout/NameandTitleOrganizationalChart"/>
    <dgm:cxn modelId="{539EBDCE-6EF2-844F-94CE-9A86E0862118}" type="presOf" srcId="{5444B1A2-565A-4072-BCF1-3976562FA266}" destId="{E00108A5-0D60-4600-99B5-AFFCA73BDF45}" srcOrd="0" destOrd="0" presId="urn:microsoft.com/office/officeart/2008/layout/NameandTitleOrganizationalChart"/>
    <dgm:cxn modelId="{BDEE25EF-0F69-454A-8F85-F5EC0CED51C7}" type="presOf" srcId="{E72F9561-7E9A-4606-B785-E4BA00B15D76}" destId="{9401235D-BF0A-4CC4-A18E-E9CAAA403602}" srcOrd="0" destOrd="0" presId="urn:microsoft.com/office/officeart/2008/layout/NameandTitleOrganizationalChart"/>
    <dgm:cxn modelId="{B9B41470-BE3E-694D-B101-7BDAF1B65463}" type="presOf" srcId="{428DC851-E797-43B8-8C7F-DE238D3A12F4}" destId="{61A26E18-E120-462B-A868-D5CD379CFFFA}" srcOrd="0" destOrd="0" presId="urn:microsoft.com/office/officeart/2008/layout/NameandTitleOrganizationalChart"/>
    <dgm:cxn modelId="{1A0D417C-78EE-6F44-ABC2-A31A16DAFD0A}" type="presOf" srcId="{6405A58B-80DC-4762-8A91-C8B527D65D6B}" destId="{37B82D21-FA57-417A-AF53-87B6A569A388}" srcOrd="0" destOrd="0" presId="urn:microsoft.com/office/officeart/2008/layout/NameandTitleOrganizationalChart"/>
    <dgm:cxn modelId="{D36758D3-A197-F148-8CD0-FC0A72FE2ECF}" type="presOf" srcId="{57E092B4-B742-4834-89FF-60E0EFD61B61}" destId="{48D7FC09-AB57-47B2-844F-17F5FC6C4D58}" srcOrd="0" destOrd="0" presId="urn:microsoft.com/office/officeart/2008/layout/NameandTitleOrganizationalChart"/>
    <dgm:cxn modelId="{BAB29C87-02DC-4C36-AB3F-6F3B57EB6288}" srcId="{553C2957-57E2-44E6-A858-7D6B0A0DCA7F}" destId="{84BF0FEF-7057-4F3C-98E2-E273AE21F356}" srcOrd="0" destOrd="0" parTransId="{B88785EE-421D-42F3-B12A-01C0138AA4A4}" sibTransId="{AA68F1F6-99BD-421D-853B-62F43DA4BAE3}"/>
    <dgm:cxn modelId="{E94BFA55-356C-2549-8CCA-43C038395048}" type="presOf" srcId="{A081E7F0-06CC-4E26-8CE7-8985D439B18D}" destId="{0FA48DC9-A570-4BCA-9864-B699BE9DC0CC}" srcOrd="0" destOrd="0" presId="urn:microsoft.com/office/officeart/2008/layout/NameandTitleOrganizationalChart"/>
    <dgm:cxn modelId="{38CE0D79-CB0F-9247-9476-62BA96C5AD0D}" type="presOf" srcId="{ECE927CA-2146-4E2B-AB17-F6B43570D791}" destId="{431F44C7-A2B1-47CA-8583-F50CAE187448}" srcOrd="0" destOrd="0" presId="urn:microsoft.com/office/officeart/2008/layout/NameandTitleOrganizationalChart"/>
    <dgm:cxn modelId="{5DCBDEA0-C9A3-3140-A2C0-98C456D3CC27}" type="presOf" srcId="{E662231B-371C-45FF-9E12-B44B0E6899B2}" destId="{9A4EA20C-68F3-4D32-B50E-ED0295C9E96E}" srcOrd="0" destOrd="0" presId="urn:microsoft.com/office/officeart/2008/layout/NameandTitleOrganizationalChart"/>
    <dgm:cxn modelId="{610F76C6-278C-0E41-BF39-816C4CB67497}" type="presOf" srcId="{2954F0F4-6CB4-4CD4-B943-3342CA1F536D}" destId="{77338852-F0DA-46A2-9469-3D07767DD312}" srcOrd="0" destOrd="0" presId="urn:microsoft.com/office/officeart/2008/layout/NameandTitleOrganizationalChart"/>
    <dgm:cxn modelId="{38DCA9AE-DD78-4FE7-9B2B-82D74E043D62}" srcId="{5444B1A2-565A-4072-BCF1-3976562FA266}" destId="{553C2957-57E2-44E6-A858-7D6B0A0DCA7F}" srcOrd="1" destOrd="0" parTransId="{6405A58B-80DC-4762-8A91-C8B527D65D6B}" sibTransId="{B32920CE-D9DC-4F01-B9BC-A53133910AD7}"/>
    <dgm:cxn modelId="{41A9AB9C-B5E3-3E4B-B7B9-9C9D6ECC0F13}" type="presOf" srcId="{637E235D-24F4-4EC6-89CA-05D10103080A}" destId="{BD00BA98-F222-44E3-8B6F-9876B90A2A21}" srcOrd="0" destOrd="0" presId="urn:microsoft.com/office/officeart/2008/layout/NameandTitleOrganizationalChart"/>
    <dgm:cxn modelId="{1E5FF6E9-F493-584A-8141-74CB2076EEBC}" type="presOf" srcId="{B32920CE-D9DC-4F01-B9BC-A53133910AD7}" destId="{D7667BB5-4FFF-497E-83B9-1AB92F0244D2}" srcOrd="0" destOrd="0" presId="urn:microsoft.com/office/officeart/2008/layout/NameandTitleOrganizationalChart"/>
    <dgm:cxn modelId="{1B064DD6-5E03-A94B-A68F-68D2FDE50553}" type="presOf" srcId="{95F30A86-E478-46AC-A120-3103E077DEE2}" destId="{2858760F-EE49-430D-BD6C-7033B9FCB3D6}" srcOrd="0" destOrd="0" presId="urn:microsoft.com/office/officeart/2008/layout/NameandTitleOrganizationalChart"/>
    <dgm:cxn modelId="{7301328B-DD57-3743-8878-8B4FAFBBBF17}" type="presOf" srcId="{B88785EE-421D-42F3-B12A-01C0138AA4A4}" destId="{AF5388B5-8F51-444B-A8E1-AE4D63C47529}" srcOrd="0" destOrd="0" presId="urn:microsoft.com/office/officeart/2008/layout/NameandTitleOrganizationalChart"/>
    <dgm:cxn modelId="{279545DB-A8CD-7446-95DD-FB2E0F3A259B}" type="presOf" srcId="{63F6A45B-6674-4AC0-AB62-FD21B64F82EF}" destId="{E905D616-5E4C-4E25-B200-844045C66BD6}" srcOrd="0" destOrd="0" presId="urn:microsoft.com/office/officeart/2008/layout/NameandTitleOrganizationalChart"/>
    <dgm:cxn modelId="{B86EAA0E-FA5C-F44E-B82D-A7D5072923D7}" type="presOf" srcId="{049FA705-6663-4127-9E53-5FA74EA0FE2D}" destId="{0A1587E0-F6F8-4E8E-81BB-AA9F527E5C06}" srcOrd="0" destOrd="0" presId="urn:microsoft.com/office/officeart/2008/layout/NameandTitleOrganizationalChart"/>
    <dgm:cxn modelId="{DFF152C7-1F88-484E-96BB-6B5652A6F0CA}" srcId="{A16A18A3-F396-4C29-9409-BD0D63914857}" destId="{07D4F94B-2977-4ED4-B990-47DE101BE8DA}" srcOrd="1" destOrd="0" parTransId="{3BCD975C-6F70-4D29-80B6-D80A08B95C45}" sibTransId="{A977B4D0-BDE8-44F6-9BE3-9B803D9B82EC}"/>
    <dgm:cxn modelId="{0AE15ED6-80A3-6A45-858B-AB65F475F2DA}" type="presOf" srcId="{E662231B-371C-45FF-9E12-B44B0E6899B2}" destId="{4AE1729C-4963-4CC1-A93D-18A2AA381A61}" srcOrd="1" destOrd="0" presId="urn:microsoft.com/office/officeart/2008/layout/NameandTitleOrganizationalChart"/>
    <dgm:cxn modelId="{B1A445CD-FC62-AD47-8846-45DA65AB4EAC}" type="presOf" srcId="{07D4F94B-2977-4ED4-B990-47DE101BE8DA}" destId="{D86FB805-90D7-4264-8540-3E9A86C3F104}" srcOrd="1" destOrd="0" presId="urn:microsoft.com/office/officeart/2008/layout/NameandTitleOrganizationalChart"/>
    <dgm:cxn modelId="{6D94B076-B85F-4F49-AA8B-40C8FDF55C24}" type="presOf" srcId="{9E3CDD09-EF2B-444F-B586-F3ADE483DE49}" destId="{DA83104F-09F6-434A-A75B-6420860942F8}" srcOrd="0" destOrd="0" presId="urn:microsoft.com/office/officeart/2008/layout/NameandTitleOrganizationalChart"/>
    <dgm:cxn modelId="{693E4AD6-B700-EB45-85B2-A2CF9ED58744}" type="presOf" srcId="{A16A18A3-F396-4C29-9409-BD0D63914857}" destId="{69F041AC-3221-4D3B-9FB8-5A09F6C70E14}" srcOrd="1" destOrd="0" presId="urn:microsoft.com/office/officeart/2008/layout/NameandTitleOrganizationalChart"/>
    <dgm:cxn modelId="{AAD95F37-3098-434A-8618-DCDD579A5E11}" type="presOf" srcId="{9E3CDD09-EF2B-444F-B586-F3ADE483DE49}" destId="{0FDA4D91-1499-45D3-993E-806D01E6813E}" srcOrd="1" destOrd="0" presId="urn:microsoft.com/office/officeart/2008/layout/NameandTitleOrganizationalChart"/>
    <dgm:cxn modelId="{73A8CECA-58EB-5E4C-B6AA-446197A98145}" type="presOf" srcId="{84BF0FEF-7057-4F3C-98E2-E273AE21F356}" destId="{36B24935-3888-403A-BC56-1A6C519DA384}" srcOrd="1" destOrd="0" presId="urn:microsoft.com/office/officeart/2008/layout/NameandTitleOrganizationalChart"/>
    <dgm:cxn modelId="{F2574509-B260-C845-931A-B3B957A214D6}" type="presOf" srcId="{AA68F1F6-99BD-421D-853B-62F43DA4BAE3}" destId="{53A1C849-24B0-471A-985C-E2066A425E1B}" srcOrd="0" destOrd="0" presId="urn:microsoft.com/office/officeart/2008/layout/NameandTitleOrganizationalChart"/>
    <dgm:cxn modelId="{1754C143-7C4C-4DBC-9A0F-D81A9DDB8213}" srcId="{07D4F94B-2977-4ED4-B990-47DE101BE8DA}" destId="{0C08EABD-CA3D-4AD4-A812-F36DE9CFD84F}" srcOrd="0" destOrd="0" parTransId="{9487FA4B-0BC4-4BAE-AABF-D91B92AA2621}" sibTransId="{F1C9FB2E-2D10-4FC3-9728-A2D51F66DD17}"/>
    <dgm:cxn modelId="{D5EC6103-629D-6743-A35B-123CBDAA8DA0}" type="presOf" srcId="{0C08EABD-CA3D-4AD4-A812-F36DE9CFD84F}" destId="{6B999E43-88D2-4FF2-9CCC-DB97EC4BED2F}" srcOrd="0" destOrd="0" presId="urn:microsoft.com/office/officeart/2008/layout/NameandTitleOrganizationalChart"/>
    <dgm:cxn modelId="{54973CC2-61A8-3D44-9BDE-6D5D4CFB7922}" type="presOf" srcId="{792A4C06-E7BC-4069-B54B-0A76B35180F6}" destId="{578A3D64-B746-4116-8A43-183E4D442B5D}" srcOrd="0" destOrd="0" presId="urn:microsoft.com/office/officeart/2008/layout/NameandTitleOrganizationalChart"/>
    <dgm:cxn modelId="{9AA45D7B-301D-B441-8DAE-1AD2EDF19662}" type="presOf" srcId="{3BCD975C-6F70-4D29-80B6-D80A08B95C45}" destId="{3E05B0C4-3745-4EB8-83A0-3A83FE8B2FD6}" srcOrd="0" destOrd="0" presId="urn:microsoft.com/office/officeart/2008/layout/NameandTitleOrganizationalChart"/>
    <dgm:cxn modelId="{A42AB370-2D65-4374-9DD7-2DA65E9FF989}" srcId="{5444B1A2-565A-4072-BCF1-3976562FA266}" destId="{792A4C06-E7BC-4069-B54B-0A76B35180F6}" srcOrd="0" destOrd="0" parTransId="{AABF27AD-8614-4C20-AEDF-E4A133CD0A22}" sibTransId="{2AF30B85-E616-45B6-B889-CCCD781FBF4B}"/>
    <dgm:cxn modelId="{F93E7796-6897-014A-8099-A384654CA88C}" type="presOf" srcId="{A16A18A3-F396-4C29-9409-BD0D63914857}" destId="{D3932A92-D2A0-413E-A90F-C7A8BDDCBF13}" srcOrd="0" destOrd="0" presId="urn:microsoft.com/office/officeart/2008/layout/NameandTitleOrganizationalChart"/>
    <dgm:cxn modelId="{730D105F-B8FD-C949-927F-4251EFF5D224}" type="presOf" srcId="{5444B1A2-565A-4072-BCF1-3976562FA266}" destId="{C330F3C5-A2D0-4F4B-92DD-49C3443F716F}" srcOrd="1" destOrd="0" presId="urn:microsoft.com/office/officeart/2008/layout/NameandTitleOrganizationalChart"/>
    <dgm:cxn modelId="{5093F6F2-67DB-1B41-BA7B-F8C5901CA181}" type="presOf" srcId="{553C2957-57E2-44E6-A858-7D6B0A0DCA7F}" destId="{9A30A729-3C13-4409-9A93-D5F9FA18A884}" srcOrd="1" destOrd="0" presId="urn:microsoft.com/office/officeart/2008/layout/NameandTitleOrganizationalChart"/>
    <dgm:cxn modelId="{43C8DF09-07C0-0241-A716-03A218782802}" type="presOf" srcId="{84BF0FEF-7057-4F3C-98E2-E273AE21F356}" destId="{50BD8C33-0264-4659-ACDB-42F67CBD7C9A}" srcOrd="0" destOrd="0" presId="urn:microsoft.com/office/officeart/2008/layout/NameandTitleOrganizationalChart"/>
    <dgm:cxn modelId="{B76B937D-E109-49F3-A5E1-CAEAEEE73E4E}" srcId="{9E3CDD09-EF2B-444F-B586-F3ADE483DE49}" destId="{E662231B-371C-45FF-9E12-B44B0E6899B2}" srcOrd="0" destOrd="0" parTransId="{E72F9561-7E9A-4606-B785-E4BA00B15D76}" sibTransId="{95F30A86-E478-46AC-A120-3103E077DEE2}"/>
    <dgm:cxn modelId="{0B5B96B3-D3C8-E349-B75C-917CB3C266FC}" type="presOf" srcId="{F1C9FB2E-2D10-4FC3-9728-A2D51F66DD17}" destId="{63BFB466-B593-4970-9DB7-13AC77BF6B4A}" srcOrd="0" destOrd="0" presId="urn:microsoft.com/office/officeart/2008/layout/NameandTitleOrganizationalChart"/>
    <dgm:cxn modelId="{D30BE0B1-930B-584D-BD37-C9FE60D7DD99}" type="presParOf" srcId="{E905D616-5E4C-4E25-B200-844045C66BD6}" destId="{8DC7FEA7-55C0-49C6-A461-E6711004698D}" srcOrd="0" destOrd="0" presId="urn:microsoft.com/office/officeart/2008/layout/NameandTitleOrganizationalChart"/>
    <dgm:cxn modelId="{137F4104-6D5C-8E4F-9168-5B0613E198BE}" type="presParOf" srcId="{8DC7FEA7-55C0-49C6-A461-E6711004698D}" destId="{A2C818C8-18D1-446D-B837-D82C94B69833}" srcOrd="0" destOrd="0" presId="urn:microsoft.com/office/officeart/2008/layout/NameandTitleOrganizationalChart"/>
    <dgm:cxn modelId="{36EF3C43-3395-4943-92F6-77332BAD1356}" type="presParOf" srcId="{A2C818C8-18D1-446D-B837-D82C94B69833}" destId="{D3932A92-D2A0-413E-A90F-C7A8BDDCBF13}" srcOrd="0" destOrd="0" presId="urn:microsoft.com/office/officeart/2008/layout/NameandTitleOrganizationalChart"/>
    <dgm:cxn modelId="{DCB73BAC-8792-B04E-B08F-C317F5EE2055}" type="presParOf" srcId="{A2C818C8-18D1-446D-B837-D82C94B69833}" destId="{7620995B-A82C-4370-9170-E9CE3E52371D}" srcOrd="1" destOrd="0" presId="urn:microsoft.com/office/officeart/2008/layout/NameandTitleOrganizationalChart"/>
    <dgm:cxn modelId="{E104F315-5112-9742-86E1-C70B43CB77F6}" type="presParOf" srcId="{A2C818C8-18D1-446D-B837-D82C94B69833}" destId="{69F041AC-3221-4D3B-9FB8-5A09F6C70E14}" srcOrd="2" destOrd="0" presId="urn:microsoft.com/office/officeart/2008/layout/NameandTitleOrganizationalChart"/>
    <dgm:cxn modelId="{94EA4B66-0C46-A547-95D9-DD8E48901CF1}" type="presParOf" srcId="{8DC7FEA7-55C0-49C6-A461-E6711004698D}" destId="{642BB44F-4C9E-4D59-8E34-BE708829E169}" srcOrd="1" destOrd="0" presId="urn:microsoft.com/office/officeart/2008/layout/NameandTitleOrganizationalChart"/>
    <dgm:cxn modelId="{9D1DEC86-B7C1-3548-9B28-597F79F3FC53}" type="presParOf" srcId="{642BB44F-4C9E-4D59-8E34-BE708829E169}" destId="{E408B8ED-6C17-4ABD-B0C8-71E3CF7F4865}" srcOrd="0" destOrd="0" presId="urn:microsoft.com/office/officeart/2008/layout/NameandTitleOrganizationalChart"/>
    <dgm:cxn modelId="{319D0B22-F759-9D47-A632-480DE2F256A9}" type="presParOf" srcId="{642BB44F-4C9E-4D59-8E34-BE708829E169}" destId="{287BB044-5457-4D6B-8165-6BD7737DBB5C}" srcOrd="1" destOrd="0" presId="urn:microsoft.com/office/officeart/2008/layout/NameandTitleOrganizationalChart"/>
    <dgm:cxn modelId="{47EAA8E3-2BCD-744C-AA09-B87EE03CC55A}" type="presParOf" srcId="{287BB044-5457-4D6B-8165-6BD7737DBB5C}" destId="{E847E2A0-7258-4997-BC2B-21091641918F}" srcOrd="0" destOrd="0" presId="urn:microsoft.com/office/officeart/2008/layout/NameandTitleOrganizationalChart"/>
    <dgm:cxn modelId="{5B6976DE-AF2F-1744-A676-9AFE176CDFD4}" type="presParOf" srcId="{E847E2A0-7258-4997-BC2B-21091641918F}" destId="{E00108A5-0D60-4600-99B5-AFFCA73BDF45}" srcOrd="0" destOrd="0" presId="urn:microsoft.com/office/officeart/2008/layout/NameandTitleOrganizationalChart"/>
    <dgm:cxn modelId="{EB1FBD1C-05FA-F24D-A9A0-C110DACD7935}" type="presParOf" srcId="{E847E2A0-7258-4997-BC2B-21091641918F}" destId="{61A26E18-E120-462B-A868-D5CD379CFFFA}" srcOrd="1" destOrd="0" presId="urn:microsoft.com/office/officeart/2008/layout/NameandTitleOrganizationalChart"/>
    <dgm:cxn modelId="{0C5AD94B-B8C5-3E4E-9014-42ACC2D3BD5D}" type="presParOf" srcId="{E847E2A0-7258-4997-BC2B-21091641918F}" destId="{C330F3C5-A2D0-4F4B-92DD-49C3443F716F}" srcOrd="2" destOrd="0" presId="urn:microsoft.com/office/officeart/2008/layout/NameandTitleOrganizationalChart"/>
    <dgm:cxn modelId="{92A29D18-A214-FD45-89A6-3AD6D6B2C8BC}" type="presParOf" srcId="{287BB044-5457-4D6B-8165-6BD7737DBB5C}" destId="{A4A16ABC-41EF-4FCD-8930-4987F3193A8A}" srcOrd="1" destOrd="0" presId="urn:microsoft.com/office/officeart/2008/layout/NameandTitleOrganizationalChart"/>
    <dgm:cxn modelId="{0FFEF613-00C3-274C-9CC4-B24E4CE44A1C}" type="presParOf" srcId="{A4A16ABC-41EF-4FCD-8930-4987F3193A8A}" destId="{CBB0D36F-B142-402D-973A-ECEBD093C088}" srcOrd="0" destOrd="0" presId="urn:microsoft.com/office/officeart/2008/layout/NameandTitleOrganizationalChart"/>
    <dgm:cxn modelId="{AB1FE643-D4AF-134F-B880-63780D5CD15B}" type="presParOf" srcId="{A4A16ABC-41EF-4FCD-8930-4987F3193A8A}" destId="{71447333-00E4-4181-90E1-ACE6D63948FD}" srcOrd="1" destOrd="0" presId="urn:microsoft.com/office/officeart/2008/layout/NameandTitleOrganizationalChart"/>
    <dgm:cxn modelId="{10489642-B9C7-7145-A1BE-7A1C820CCFA6}" type="presParOf" srcId="{71447333-00E4-4181-90E1-ACE6D63948FD}" destId="{A069295E-0652-43F6-9D15-FFA6DB43FEF9}" srcOrd="0" destOrd="0" presId="urn:microsoft.com/office/officeart/2008/layout/NameandTitleOrganizationalChart"/>
    <dgm:cxn modelId="{8FFEE0CF-56EB-8D4B-A8FF-B3FA0DE5E1BC}" type="presParOf" srcId="{A069295E-0652-43F6-9D15-FFA6DB43FEF9}" destId="{578A3D64-B746-4116-8A43-183E4D442B5D}" srcOrd="0" destOrd="0" presId="urn:microsoft.com/office/officeart/2008/layout/NameandTitleOrganizationalChart"/>
    <dgm:cxn modelId="{8C2F7E00-E6A3-D44B-A45E-D00907C14040}" type="presParOf" srcId="{A069295E-0652-43F6-9D15-FFA6DB43FEF9}" destId="{E8246DF8-8E34-4230-99EB-84CF965EA430}" srcOrd="1" destOrd="0" presId="urn:microsoft.com/office/officeart/2008/layout/NameandTitleOrganizationalChart"/>
    <dgm:cxn modelId="{F77DA628-A298-6149-88DF-AAA2B6C42E07}" type="presParOf" srcId="{A069295E-0652-43F6-9D15-FFA6DB43FEF9}" destId="{62CE9FEC-AE94-4667-AAB2-DC01E12C884F}" srcOrd="2" destOrd="0" presId="urn:microsoft.com/office/officeart/2008/layout/NameandTitleOrganizationalChart"/>
    <dgm:cxn modelId="{3FF852EE-374E-3049-8886-1766D7731842}" type="presParOf" srcId="{71447333-00E4-4181-90E1-ACE6D63948FD}" destId="{9A72070A-B6D1-40C4-B424-DD738F1B1A4D}" srcOrd="1" destOrd="0" presId="urn:microsoft.com/office/officeart/2008/layout/NameandTitleOrganizationalChart"/>
    <dgm:cxn modelId="{DD34AC55-F08C-7E49-8FCD-0E2A37BD3E8E}" type="presParOf" srcId="{9A72070A-B6D1-40C4-B424-DD738F1B1A4D}" destId="{77338852-F0DA-46A2-9469-3D07767DD312}" srcOrd="0" destOrd="0" presId="urn:microsoft.com/office/officeart/2008/layout/NameandTitleOrganizationalChart"/>
    <dgm:cxn modelId="{82FDF8F9-BB21-2C47-8C21-46A00EBE3C1F}" type="presParOf" srcId="{9A72070A-B6D1-40C4-B424-DD738F1B1A4D}" destId="{C9DABEBA-84C5-4AF6-819D-4D9951AFBB2A}" srcOrd="1" destOrd="0" presId="urn:microsoft.com/office/officeart/2008/layout/NameandTitleOrganizationalChart"/>
    <dgm:cxn modelId="{9C357526-420D-F74D-A021-74CBFC006950}" type="presParOf" srcId="{C9DABEBA-84C5-4AF6-819D-4D9951AFBB2A}" destId="{5F044EB4-0B7E-4FF6-AF3D-7E5961255B8E}" srcOrd="0" destOrd="0" presId="urn:microsoft.com/office/officeart/2008/layout/NameandTitleOrganizationalChart"/>
    <dgm:cxn modelId="{609FA6CA-B8E6-2B49-98B1-6E46DC283732}" type="presParOf" srcId="{5F044EB4-0B7E-4FF6-AF3D-7E5961255B8E}" destId="{B3128891-3A54-402B-8043-6D59BEBA8A62}" srcOrd="0" destOrd="0" presId="urn:microsoft.com/office/officeart/2008/layout/NameandTitleOrganizationalChart"/>
    <dgm:cxn modelId="{A30B5206-92B4-F64A-9400-1707F2F450EF}" type="presParOf" srcId="{5F044EB4-0B7E-4FF6-AF3D-7E5961255B8E}" destId="{431F44C7-A2B1-47CA-8583-F50CAE187448}" srcOrd="1" destOrd="0" presId="urn:microsoft.com/office/officeart/2008/layout/NameandTitleOrganizationalChart"/>
    <dgm:cxn modelId="{23E6D885-B54F-1E4B-81D1-B314662F7EEE}" type="presParOf" srcId="{5F044EB4-0B7E-4FF6-AF3D-7E5961255B8E}" destId="{551DACE3-32CC-4F40-B4D7-01924561C437}" srcOrd="2" destOrd="0" presId="urn:microsoft.com/office/officeart/2008/layout/NameandTitleOrganizationalChart"/>
    <dgm:cxn modelId="{EB636751-8B69-774A-BB59-8EF8B0FC6EFA}" type="presParOf" srcId="{C9DABEBA-84C5-4AF6-819D-4D9951AFBB2A}" destId="{68351DE7-7786-48FB-A6BF-0701EAA13088}" srcOrd="1" destOrd="0" presId="urn:microsoft.com/office/officeart/2008/layout/NameandTitleOrganizationalChart"/>
    <dgm:cxn modelId="{58BD9050-72BF-7940-A426-82BD49AEEACB}" type="presParOf" srcId="{C9DABEBA-84C5-4AF6-819D-4D9951AFBB2A}" destId="{606B27EB-A7F2-4EAB-88A4-3DE51607FC63}" srcOrd="2" destOrd="0" presId="urn:microsoft.com/office/officeart/2008/layout/NameandTitleOrganizationalChart"/>
    <dgm:cxn modelId="{B13EA153-2C38-7146-B390-94C0EA485672}" type="presParOf" srcId="{71447333-00E4-4181-90E1-ACE6D63948FD}" destId="{39E5C226-5F89-419B-8D58-05D4AC48C199}" srcOrd="2" destOrd="0" presId="urn:microsoft.com/office/officeart/2008/layout/NameandTitleOrganizationalChart"/>
    <dgm:cxn modelId="{BEB60E71-B8D9-514E-AF38-D12C7F6BB3E5}" type="presParOf" srcId="{A4A16ABC-41EF-4FCD-8930-4987F3193A8A}" destId="{37B82D21-FA57-417A-AF53-87B6A569A388}" srcOrd="2" destOrd="0" presId="urn:microsoft.com/office/officeart/2008/layout/NameandTitleOrganizationalChart"/>
    <dgm:cxn modelId="{A21DF416-F20D-5446-A7C4-3A1AF7A74E39}" type="presParOf" srcId="{A4A16ABC-41EF-4FCD-8930-4987F3193A8A}" destId="{841C556D-F29B-41F1-BA2B-4BAFB2575267}" srcOrd="3" destOrd="0" presId="urn:microsoft.com/office/officeart/2008/layout/NameandTitleOrganizationalChart"/>
    <dgm:cxn modelId="{31EFDEA1-5156-2F46-8FAA-6C487C807F72}" type="presParOf" srcId="{841C556D-F29B-41F1-BA2B-4BAFB2575267}" destId="{FA4C81A1-4234-4C24-9498-5824B443B26C}" srcOrd="0" destOrd="0" presId="urn:microsoft.com/office/officeart/2008/layout/NameandTitleOrganizationalChart"/>
    <dgm:cxn modelId="{78B2A7FB-E939-0041-9F02-9DF9E5B49ABC}" type="presParOf" srcId="{FA4C81A1-4234-4C24-9498-5824B443B26C}" destId="{7C4E9B4F-A7B0-4BBB-BFB1-289FD254C90A}" srcOrd="0" destOrd="0" presId="urn:microsoft.com/office/officeart/2008/layout/NameandTitleOrganizationalChart"/>
    <dgm:cxn modelId="{9FDF77FE-3525-7A4E-BDEE-D643B280774B}" type="presParOf" srcId="{FA4C81A1-4234-4C24-9498-5824B443B26C}" destId="{D7667BB5-4FFF-497E-83B9-1AB92F0244D2}" srcOrd="1" destOrd="0" presId="urn:microsoft.com/office/officeart/2008/layout/NameandTitleOrganizationalChart"/>
    <dgm:cxn modelId="{30AF43A7-D5D6-124C-9011-ACA95B885BA2}" type="presParOf" srcId="{FA4C81A1-4234-4C24-9498-5824B443B26C}" destId="{9A30A729-3C13-4409-9A93-D5F9FA18A884}" srcOrd="2" destOrd="0" presId="urn:microsoft.com/office/officeart/2008/layout/NameandTitleOrganizationalChart"/>
    <dgm:cxn modelId="{FC92AA15-EB7D-8645-A96E-AA28AD452CD3}" type="presParOf" srcId="{841C556D-F29B-41F1-BA2B-4BAFB2575267}" destId="{3E0DF7E6-8872-4B8F-AD39-5462D6619930}" srcOrd="1" destOrd="0" presId="urn:microsoft.com/office/officeart/2008/layout/NameandTitleOrganizationalChart"/>
    <dgm:cxn modelId="{CE9BD5DE-CE1A-6643-B3A8-966F5B0EE82C}" type="presParOf" srcId="{3E0DF7E6-8872-4B8F-AD39-5462D6619930}" destId="{AF5388B5-8F51-444B-A8E1-AE4D63C47529}" srcOrd="0" destOrd="0" presId="urn:microsoft.com/office/officeart/2008/layout/NameandTitleOrganizationalChart"/>
    <dgm:cxn modelId="{F70272D5-3EDF-B341-8F01-2C03CFC0B6F0}" type="presParOf" srcId="{3E0DF7E6-8872-4B8F-AD39-5462D6619930}" destId="{671D3E90-1EE8-4CBA-B339-EA2B54081114}" srcOrd="1" destOrd="0" presId="urn:microsoft.com/office/officeart/2008/layout/NameandTitleOrganizationalChart"/>
    <dgm:cxn modelId="{7A12D6EA-51BC-604F-B878-8FCFA2D1303C}" type="presParOf" srcId="{671D3E90-1EE8-4CBA-B339-EA2B54081114}" destId="{9533E1A9-12C2-4896-8C43-536DDEA2931E}" srcOrd="0" destOrd="0" presId="urn:microsoft.com/office/officeart/2008/layout/NameandTitleOrganizationalChart"/>
    <dgm:cxn modelId="{BF595CF3-4CB2-514C-9F69-BC49A8AB8A2C}" type="presParOf" srcId="{9533E1A9-12C2-4896-8C43-536DDEA2931E}" destId="{50BD8C33-0264-4659-ACDB-42F67CBD7C9A}" srcOrd="0" destOrd="0" presId="urn:microsoft.com/office/officeart/2008/layout/NameandTitleOrganizationalChart"/>
    <dgm:cxn modelId="{0810B7A3-ED00-CD42-B8BA-7821759A6B44}" type="presParOf" srcId="{9533E1A9-12C2-4896-8C43-536DDEA2931E}" destId="{53A1C849-24B0-471A-985C-E2066A425E1B}" srcOrd="1" destOrd="0" presId="urn:microsoft.com/office/officeart/2008/layout/NameandTitleOrganizationalChart"/>
    <dgm:cxn modelId="{3A51300D-526A-3147-83E2-A4047E149E49}" type="presParOf" srcId="{9533E1A9-12C2-4896-8C43-536DDEA2931E}" destId="{36B24935-3888-403A-BC56-1A6C519DA384}" srcOrd="2" destOrd="0" presId="urn:microsoft.com/office/officeart/2008/layout/NameandTitleOrganizationalChart"/>
    <dgm:cxn modelId="{6645BE22-FF3C-604F-A2B9-DD8429F06830}" type="presParOf" srcId="{671D3E90-1EE8-4CBA-B339-EA2B54081114}" destId="{C12B9092-D6D9-4395-BF41-27BB95EA7EDB}" srcOrd="1" destOrd="0" presId="urn:microsoft.com/office/officeart/2008/layout/NameandTitleOrganizationalChart"/>
    <dgm:cxn modelId="{E1D4E3D6-95D4-B24E-A830-67AC34EB6F27}" type="presParOf" srcId="{671D3E90-1EE8-4CBA-B339-EA2B54081114}" destId="{FDCEAC8C-5D78-4169-816D-1D0B30D8400A}" srcOrd="2" destOrd="0" presId="urn:microsoft.com/office/officeart/2008/layout/NameandTitleOrganizationalChart"/>
    <dgm:cxn modelId="{6A2A1D79-E2B5-AD48-9702-792F8FBD7601}" type="presParOf" srcId="{841C556D-F29B-41F1-BA2B-4BAFB2575267}" destId="{C65B23B2-7512-4867-BB41-18C8970ABF6F}" srcOrd="2" destOrd="0" presId="urn:microsoft.com/office/officeart/2008/layout/NameandTitleOrganizationalChart"/>
    <dgm:cxn modelId="{DCA0BD01-9B85-6A4D-8C6B-99A2327387A3}" type="presParOf" srcId="{287BB044-5457-4D6B-8165-6BD7737DBB5C}" destId="{A1896959-F915-467A-85A2-B36A19348A35}" srcOrd="2" destOrd="0" presId="urn:microsoft.com/office/officeart/2008/layout/NameandTitleOrganizationalChart"/>
    <dgm:cxn modelId="{A62F0AC7-95A7-4642-BDF1-A2609E605540}" type="presParOf" srcId="{642BB44F-4C9E-4D59-8E34-BE708829E169}" destId="{3E05B0C4-3745-4EB8-83A0-3A83FE8B2FD6}" srcOrd="2" destOrd="0" presId="urn:microsoft.com/office/officeart/2008/layout/NameandTitleOrganizationalChart"/>
    <dgm:cxn modelId="{E217A5F4-59D8-F044-B119-C4D23C8D58C4}" type="presParOf" srcId="{642BB44F-4C9E-4D59-8E34-BE708829E169}" destId="{BC1E20F7-C7A1-461E-A3AD-75DAD82AD341}" srcOrd="3" destOrd="0" presId="urn:microsoft.com/office/officeart/2008/layout/NameandTitleOrganizationalChart"/>
    <dgm:cxn modelId="{DE4A6309-C6CA-7B4D-BEFB-1CB11F3D2F75}" type="presParOf" srcId="{BC1E20F7-C7A1-461E-A3AD-75DAD82AD341}" destId="{08B28B9B-B55B-4A19-9750-AA740A40BD4B}" srcOrd="0" destOrd="0" presId="urn:microsoft.com/office/officeart/2008/layout/NameandTitleOrganizationalChart"/>
    <dgm:cxn modelId="{788DCD1D-949C-3542-92F3-9175EAEDACDE}" type="presParOf" srcId="{08B28B9B-B55B-4A19-9750-AA740A40BD4B}" destId="{AEC259F7-924A-4721-969A-D99E789839FB}" srcOrd="0" destOrd="0" presId="urn:microsoft.com/office/officeart/2008/layout/NameandTitleOrganizationalChart"/>
    <dgm:cxn modelId="{2A33BC74-147E-2F4B-AF49-E518E7089BBF}" type="presParOf" srcId="{08B28B9B-B55B-4A19-9750-AA740A40BD4B}" destId="{37D64C77-BBDD-4F86-AA68-98BA6B709CB4}" srcOrd="1" destOrd="0" presId="urn:microsoft.com/office/officeart/2008/layout/NameandTitleOrganizationalChart"/>
    <dgm:cxn modelId="{7F053250-324D-E247-852F-E3712AA30F5A}" type="presParOf" srcId="{08B28B9B-B55B-4A19-9750-AA740A40BD4B}" destId="{D86FB805-90D7-4264-8540-3E9A86C3F104}" srcOrd="2" destOrd="0" presId="urn:microsoft.com/office/officeart/2008/layout/NameandTitleOrganizationalChart"/>
    <dgm:cxn modelId="{ED51B383-6F30-B74E-8A85-757566EBBEE0}" type="presParOf" srcId="{BC1E20F7-C7A1-461E-A3AD-75DAD82AD341}" destId="{D1DE7477-049E-4F8D-8722-CC54D9C9C63A}" srcOrd="1" destOrd="0" presId="urn:microsoft.com/office/officeart/2008/layout/NameandTitleOrganizationalChart"/>
    <dgm:cxn modelId="{5101B2DA-9617-4E48-95AC-AE684496FD77}" type="presParOf" srcId="{D1DE7477-049E-4F8D-8722-CC54D9C9C63A}" destId="{F29E9524-3C78-4E63-A8D9-E4E8D3823159}" srcOrd="0" destOrd="0" presId="urn:microsoft.com/office/officeart/2008/layout/NameandTitleOrganizationalChart"/>
    <dgm:cxn modelId="{C2652D47-7B6B-4643-8D3D-AE7BCC40DD8C}" type="presParOf" srcId="{D1DE7477-049E-4F8D-8722-CC54D9C9C63A}" destId="{AFD47140-2906-4493-AAF1-CD4254BE7DB2}" srcOrd="1" destOrd="0" presId="urn:microsoft.com/office/officeart/2008/layout/NameandTitleOrganizationalChart"/>
    <dgm:cxn modelId="{F9C63681-1A1A-5A45-B9F3-608E068D2BB1}" type="presParOf" srcId="{AFD47140-2906-4493-AAF1-CD4254BE7DB2}" destId="{DDDD395A-3909-4DC1-8FC5-6EA209ECD20F}" srcOrd="0" destOrd="0" presId="urn:microsoft.com/office/officeart/2008/layout/NameandTitleOrganizationalChart"/>
    <dgm:cxn modelId="{86A8CC26-E382-074A-8504-E8F22646A937}" type="presParOf" srcId="{DDDD395A-3909-4DC1-8FC5-6EA209ECD20F}" destId="{6B999E43-88D2-4FF2-9CCC-DB97EC4BED2F}" srcOrd="0" destOrd="0" presId="urn:microsoft.com/office/officeart/2008/layout/NameandTitleOrganizationalChart"/>
    <dgm:cxn modelId="{4F89C2F7-8191-A849-A45B-408DE6B9D84F}" type="presParOf" srcId="{DDDD395A-3909-4DC1-8FC5-6EA209ECD20F}" destId="{63BFB466-B593-4970-9DB7-13AC77BF6B4A}" srcOrd="1" destOrd="0" presId="urn:microsoft.com/office/officeart/2008/layout/NameandTitleOrganizationalChart"/>
    <dgm:cxn modelId="{16546C9C-3CCB-B74D-96B1-1B3FD6BA3507}" type="presParOf" srcId="{DDDD395A-3909-4DC1-8FC5-6EA209ECD20F}" destId="{112BBAC8-3AF8-46FB-A55F-41D0A93FF5D7}" srcOrd="2" destOrd="0" presId="urn:microsoft.com/office/officeart/2008/layout/NameandTitleOrganizationalChart"/>
    <dgm:cxn modelId="{B3B7E1AF-55BF-5D48-A952-AF8E88D30872}" type="presParOf" srcId="{AFD47140-2906-4493-AAF1-CD4254BE7DB2}" destId="{F729A676-E536-4465-B8BF-A423E46454F8}" srcOrd="1" destOrd="0" presId="urn:microsoft.com/office/officeart/2008/layout/NameandTitleOrganizationalChart"/>
    <dgm:cxn modelId="{342F615A-318A-5942-8790-6F53751D1A1E}" type="presParOf" srcId="{F729A676-E536-4465-B8BF-A423E46454F8}" destId="{1693D3E0-5F0F-49DA-98EB-F03905CF65FD}" srcOrd="0" destOrd="0" presId="urn:microsoft.com/office/officeart/2008/layout/NameandTitleOrganizationalChart"/>
    <dgm:cxn modelId="{46FB3EF5-7B1B-0344-A6BF-8D48516AB6F9}" type="presParOf" srcId="{F729A676-E536-4465-B8BF-A423E46454F8}" destId="{5B288167-0963-49E0-99F3-75B86C890D39}" srcOrd="1" destOrd="0" presId="urn:microsoft.com/office/officeart/2008/layout/NameandTitleOrganizationalChart"/>
    <dgm:cxn modelId="{92E88C94-CC41-0D4C-887E-3C3E74212D0E}" type="presParOf" srcId="{5B288167-0963-49E0-99F3-75B86C890D39}" destId="{D5704EBD-10BA-4243-B082-77AF173017A6}" srcOrd="0" destOrd="0" presId="urn:microsoft.com/office/officeart/2008/layout/NameandTitleOrganizationalChart"/>
    <dgm:cxn modelId="{66BA5C99-4639-2240-82C1-ACDD47F430BC}" type="presParOf" srcId="{D5704EBD-10BA-4243-B082-77AF173017A6}" destId="{BD00BA98-F222-44E3-8B6F-9876B90A2A21}" srcOrd="0" destOrd="0" presId="urn:microsoft.com/office/officeart/2008/layout/NameandTitleOrganizationalChart"/>
    <dgm:cxn modelId="{39BC4D3E-E608-2649-BC1D-26AF1A724002}" type="presParOf" srcId="{D5704EBD-10BA-4243-B082-77AF173017A6}" destId="{0A1587E0-F6F8-4E8E-81BB-AA9F527E5C06}" srcOrd="1" destOrd="0" presId="urn:microsoft.com/office/officeart/2008/layout/NameandTitleOrganizationalChart"/>
    <dgm:cxn modelId="{360E4DE4-715E-B44C-BC07-80FB13F74D77}" type="presParOf" srcId="{D5704EBD-10BA-4243-B082-77AF173017A6}" destId="{C445E2DD-3E64-4145-92FA-FA15C9BA8362}" srcOrd="2" destOrd="0" presId="urn:microsoft.com/office/officeart/2008/layout/NameandTitleOrganizationalChart"/>
    <dgm:cxn modelId="{34C89E0A-6C9A-0848-94F3-F319108E644C}" type="presParOf" srcId="{5B288167-0963-49E0-99F3-75B86C890D39}" destId="{412D02C9-8C7A-41B8-AD6B-66C3AFA70713}" srcOrd="1" destOrd="0" presId="urn:microsoft.com/office/officeart/2008/layout/NameandTitleOrganizationalChart"/>
    <dgm:cxn modelId="{B9B3C84A-66CF-934E-B84E-7B5F12F27D0F}" type="presParOf" srcId="{5B288167-0963-49E0-99F3-75B86C890D39}" destId="{78D0C839-6EC1-422C-A677-2379DC03A6F8}" srcOrd="2" destOrd="0" presId="urn:microsoft.com/office/officeart/2008/layout/NameandTitleOrganizationalChart"/>
    <dgm:cxn modelId="{4303207E-A68A-9A4A-984D-83E7AECC2AB0}" type="presParOf" srcId="{AFD47140-2906-4493-AAF1-CD4254BE7DB2}" destId="{9AC86CE2-F04D-44D9-9BB7-EF7C2895D4E8}" srcOrd="2" destOrd="0" presId="urn:microsoft.com/office/officeart/2008/layout/NameandTitleOrganizationalChart"/>
    <dgm:cxn modelId="{CDA9B239-D72C-244D-A0AE-D3786F5AF555}" type="presParOf" srcId="{D1DE7477-049E-4F8D-8722-CC54D9C9C63A}" destId="{48D7FC09-AB57-47B2-844F-17F5FC6C4D58}" srcOrd="2" destOrd="0" presId="urn:microsoft.com/office/officeart/2008/layout/NameandTitleOrganizationalChart"/>
    <dgm:cxn modelId="{3CCDE1D9-A5B7-E344-AE55-5585C8BAFCBB}" type="presParOf" srcId="{D1DE7477-049E-4F8D-8722-CC54D9C9C63A}" destId="{102617ED-1298-4367-8F69-D0AD604C1EEA}" srcOrd="3" destOrd="0" presId="urn:microsoft.com/office/officeart/2008/layout/NameandTitleOrganizationalChart"/>
    <dgm:cxn modelId="{F98B39CA-C1E1-6C42-920C-8C70F41B97CD}" type="presParOf" srcId="{102617ED-1298-4367-8F69-D0AD604C1EEA}" destId="{BF7B722B-1EFA-4572-A8A4-BEA9B62358E6}" srcOrd="0" destOrd="0" presId="urn:microsoft.com/office/officeart/2008/layout/NameandTitleOrganizationalChart"/>
    <dgm:cxn modelId="{6CF5142D-8867-134A-A726-84E9517C744C}" type="presParOf" srcId="{BF7B722B-1EFA-4572-A8A4-BEA9B62358E6}" destId="{DA83104F-09F6-434A-A75B-6420860942F8}" srcOrd="0" destOrd="0" presId="urn:microsoft.com/office/officeart/2008/layout/NameandTitleOrganizationalChart"/>
    <dgm:cxn modelId="{67E658E1-C18B-5E43-B6D1-1A47DEAA28BF}" type="presParOf" srcId="{BF7B722B-1EFA-4572-A8A4-BEA9B62358E6}" destId="{0FA48DC9-A570-4BCA-9864-B699BE9DC0CC}" srcOrd="1" destOrd="0" presId="urn:microsoft.com/office/officeart/2008/layout/NameandTitleOrganizationalChart"/>
    <dgm:cxn modelId="{EC316E80-0AB2-B94C-9736-04B6DE152843}" type="presParOf" srcId="{BF7B722B-1EFA-4572-A8A4-BEA9B62358E6}" destId="{0FDA4D91-1499-45D3-993E-806D01E6813E}" srcOrd="2" destOrd="0" presId="urn:microsoft.com/office/officeart/2008/layout/NameandTitleOrganizationalChart"/>
    <dgm:cxn modelId="{0FB4BD5F-226D-6D44-9A83-D4DFFE8DBA56}" type="presParOf" srcId="{102617ED-1298-4367-8F69-D0AD604C1EEA}" destId="{5A9B9292-6907-4BEF-8F1F-F519054E36E6}" srcOrd="1" destOrd="0" presId="urn:microsoft.com/office/officeart/2008/layout/NameandTitleOrganizationalChart"/>
    <dgm:cxn modelId="{8A25DAFB-18D6-1343-AB36-CFD11322357C}" type="presParOf" srcId="{5A9B9292-6907-4BEF-8F1F-F519054E36E6}" destId="{9401235D-BF0A-4CC4-A18E-E9CAAA403602}" srcOrd="0" destOrd="0" presId="urn:microsoft.com/office/officeart/2008/layout/NameandTitleOrganizationalChart"/>
    <dgm:cxn modelId="{B320A64A-7094-B148-82F7-9239B623B297}" type="presParOf" srcId="{5A9B9292-6907-4BEF-8F1F-F519054E36E6}" destId="{BDEA1E7C-24D0-4FAB-8947-C2011B1805C5}" srcOrd="1" destOrd="0" presId="urn:microsoft.com/office/officeart/2008/layout/NameandTitleOrganizationalChart"/>
    <dgm:cxn modelId="{6D60B95A-2056-0444-9C98-6E6BA0081481}" type="presParOf" srcId="{BDEA1E7C-24D0-4FAB-8947-C2011B1805C5}" destId="{2890F8C0-8874-4704-AAD3-DC13D761F039}" srcOrd="0" destOrd="0" presId="urn:microsoft.com/office/officeart/2008/layout/NameandTitleOrganizationalChart"/>
    <dgm:cxn modelId="{988D3AB7-E43D-544B-AAC4-DEB8BD8839D0}" type="presParOf" srcId="{2890F8C0-8874-4704-AAD3-DC13D761F039}" destId="{9A4EA20C-68F3-4D32-B50E-ED0295C9E96E}" srcOrd="0" destOrd="0" presId="urn:microsoft.com/office/officeart/2008/layout/NameandTitleOrganizationalChart"/>
    <dgm:cxn modelId="{C28EF281-32F5-7549-BE16-2E320283FE16}" type="presParOf" srcId="{2890F8C0-8874-4704-AAD3-DC13D761F039}" destId="{2858760F-EE49-430D-BD6C-7033B9FCB3D6}" srcOrd="1" destOrd="0" presId="urn:microsoft.com/office/officeart/2008/layout/NameandTitleOrganizationalChart"/>
    <dgm:cxn modelId="{C78E2150-946E-D246-9E70-243DC9565C03}" type="presParOf" srcId="{2890F8C0-8874-4704-AAD3-DC13D761F039}" destId="{4AE1729C-4963-4CC1-A93D-18A2AA381A61}" srcOrd="2" destOrd="0" presId="urn:microsoft.com/office/officeart/2008/layout/NameandTitleOrganizationalChart"/>
    <dgm:cxn modelId="{B1A96CFF-EB99-2F4C-9E05-D9576F980F36}" type="presParOf" srcId="{BDEA1E7C-24D0-4FAB-8947-C2011B1805C5}" destId="{B1CD5A31-C2A1-415D-8BF2-3F7B4DD1D400}" srcOrd="1" destOrd="0" presId="urn:microsoft.com/office/officeart/2008/layout/NameandTitleOrganizationalChart"/>
    <dgm:cxn modelId="{F6798397-97D4-B94D-8639-504F8F170BC6}" type="presParOf" srcId="{BDEA1E7C-24D0-4FAB-8947-C2011B1805C5}" destId="{73B645DF-04C9-4887-B390-A09FE7978E80}" srcOrd="2" destOrd="0" presId="urn:microsoft.com/office/officeart/2008/layout/NameandTitleOrganizationalChart"/>
    <dgm:cxn modelId="{777D372F-B479-9241-ABC2-68D8CB7A4ECA}" type="presParOf" srcId="{102617ED-1298-4367-8F69-D0AD604C1EEA}" destId="{807DC845-235C-42FB-8160-62C6FAA2D2C4}" srcOrd="2" destOrd="0" presId="urn:microsoft.com/office/officeart/2008/layout/NameandTitleOrganizationalChart"/>
    <dgm:cxn modelId="{BE02CB31-8420-4149-9E02-3745D37DBC4F}" type="presParOf" srcId="{BC1E20F7-C7A1-461E-A3AD-75DAD82AD341}" destId="{58D502FD-1BC8-48B6-B53A-CD44CB89562E}" srcOrd="2" destOrd="0" presId="urn:microsoft.com/office/officeart/2008/layout/NameandTitleOrganizationalChart"/>
    <dgm:cxn modelId="{95A8FA66-2F74-0643-BE5E-4A1595F2262B}" type="presParOf" srcId="{8DC7FEA7-55C0-49C6-A461-E6711004698D}" destId="{82C04F42-4DF6-4E6C-AA31-AA732E7A95AD}" srcOrd="2" destOrd="0" presId="urn:microsoft.com/office/officeart/2008/layout/NameandTitleOrganizationalChart"/>
  </dgm:cxnLst>
  <dgm:bg/>
  <dgm:whole>
    <a:ln w="19050">
      <a:solidFill>
        <a:schemeClr val="tx1"/>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4B916E60-B16B-1740-816A-E2201585A809}"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4FC2B908-27B6-364B-BBAA-022706413C1C}"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164" y="139100"/>
          <a:ext cx="914427" cy="640099"/>
        </a:xfrm>
        <a:prstGeom prst="chevron">
          <a:avLst/>
        </a:prstGeom>
        <a:solidFill>
          <a:srgbClr val="FF0000"/>
        </a:solidFill>
        <a:ln w="127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321986"/>
        <a:ext cx="640099" cy="274328"/>
      </dsp:txXfrm>
    </dsp:sp>
    <dsp:sp modelId="{6C3B9F8B-9366-4491-9EB5-EB82FA449375}">
      <dsp:nvSpPr>
        <dsp:cNvPr id="0" name=""/>
        <dsp:cNvSpPr/>
      </dsp:nvSpPr>
      <dsp:spPr>
        <a:xfrm rot="5400000">
          <a:off x="2130281" y="-1488246"/>
          <a:ext cx="594377" cy="3574742"/>
        </a:xfrm>
        <a:prstGeom prst="round2SameRect">
          <a:avLst/>
        </a:prstGeom>
        <a:solidFill>
          <a:schemeClr val="lt1">
            <a:alpha val="90000"/>
            <a:hueOff val="0"/>
            <a:satOff val="0"/>
            <a:lumOff val="0"/>
            <a:alphaOff val="0"/>
          </a:schemeClr>
        </a:solidFill>
        <a:ln w="127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rgbClr val="FF0000"/>
              </a:solidFill>
            </a:rPr>
            <a:t>绪论</a:t>
          </a:r>
          <a:endParaRPr lang="zh-CN" altLang="en-US" sz="1400" kern="1200" dirty="0">
            <a:solidFill>
              <a:srgbClr val="FF0000"/>
            </a:solidFill>
          </a:endParaRPr>
        </a:p>
      </dsp:txBody>
      <dsp:txXfrm rot="-5400000">
        <a:off x="640099" y="30951"/>
        <a:ext cx="3545727" cy="536347"/>
      </dsp:txXfrm>
    </dsp:sp>
    <dsp:sp modelId="{FB5F04B6-4EB5-4A24-B0FE-3126F829F4D6}">
      <dsp:nvSpPr>
        <dsp:cNvPr id="0" name=""/>
        <dsp:cNvSpPr/>
      </dsp:nvSpPr>
      <dsp:spPr>
        <a:xfrm rot="5400000">
          <a:off x="-137164" y="955572"/>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1138458"/>
        <a:ext cx="640099" cy="274328"/>
      </dsp:txXfrm>
    </dsp:sp>
    <dsp:sp modelId="{28538A20-80BE-452B-94D6-2A3C2E6EBE5C}">
      <dsp:nvSpPr>
        <dsp:cNvPr id="0" name=""/>
        <dsp:cNvSpPr/>
      </dsp:nvSpPr>
      <dsp:spPr>
        <a:xfrm rot="5400000">
          <a:off x="2130281" y="-671774"/>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t>研究理论基础</a:t>
          </a:r>
          <a:endParaRPr lang="zh-CN" altLang="en-US" sz="1400" kern="1200" dirty="0"/>
        </a:p>
      </dsp:txBody>
      <dsp:txXfrm rot="-5400000">
        <a:off x="640099" y="847423"/>
        <a:ext cx="3545727" cy="536347"/>
      </dsp:txXfrm>
    </dsp:sp>
    <dsp:sp modelId="{6F4B8583-741F-4390-93BA-1C87ED648F99}">
      <dsp:nvSpPr>
        <dsp:cNvPr id="0" name=""/>
        <dsp:cNvSpPr/>
      </dsp:nvSpPr>
      <dsp:spPr>
        <a:xfrm rot="5400000">
          <a:off x="-137164" y="1772044"/>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1954930"/>
        <a:ext cx="640099" cy="274328"/>
      </dsp:txXfrm>
    </dsp:sp>
    <dsp:sp modelId="{DE93F313-3056-441E-BF44-08BCF2701DA0}">
      <dsp:nvSpPr>
        <dsp:cNvPr id="0" name=""/>
        <dsp:cNvSpPr/>
      </dsp:nvSpPr>
      <dsp:spPr>
        <a:xfrm rot="5400000">
          <a:off x="2130281" y="144697"/>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现状分析</a:t>
          </a:r>
        </a:p>
      </dsp:txBody>
      <dsp:txXfrm rot="-5400000">
        <a:off x="640099" y="1663895"/>
        <a:ext cx="3545727" cy="536347"/>
      </dsp:txXfrm>
    </dsp:sp>
    <dsp:sp modelId="{4D1B7F81-D893-4477-A6B6-E73AF22AF382}">
      <dsp:nvSpPr>
        <dsp:cNvPr id="0" name=""/>
        <dsp:cNvSpPr/>
      </dsp:nvSpPr>
      <dsp:spPr>
        <a:xfrm rot="5400000">
          <a:off x="-137164" y="2588516"/>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p>
      </dsp:txBody>
      <dsp:txXfrm rot="-5400000">
        <a:off x="1" y="2771402"/>
        <a:ext cx="640099" cy="274328"/>
      </dsp:txXfrm>
    </dsp:sp>
    <dsp:sp modelId="{A2C6F9BC-1540-4028-8233-FD37AFE899C0}">
      <dsp:nvSpPr>
        <dsp:cNvPr id="0" name=""/>
        <dsp:cNvSpPr/>
      </dsp:nvSpPr>
      <dsp:spPr>
        <a:xfrm rot="5400000">
          <a:off x="2130281" y="961169"/>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设计说明</a:t>
          </a:r>
        </a:p>
      </dsp:txBody>
      <dsp:txXfrm rot="-5400000">
        <a:off x="640099" y="2480367"/>
        <a:ext cx="3545727" cy="536347"/>
      </dsp:txXfrm>
    </dsp:sp>
    <dsp:sp modelId="{A595BDD3-0109-4B6B-A68F-D9E5B33A533A}">
      <dsp:nvSpPr>
        <dsp:cNvPr id="0" name=""/>
        <dsp:cNvSpPr/>
      </dsp:nvSpPr>
      <dsp:spPr>
        <a:xfrm rot="5400000">
          <a:off x="-137164" y="3404988"/>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1" y="3587874"/>
        <a:ext cx="640099" cy="274328"/>
      </dsp:txXfrm>
    </dsp:sp>
    <dsp:sp modelId="{B2E526E1-AEA5-413E-B778-20A5FD0F84B5}">
      <dsp:nvSpPr>
        <dsp:cNvPr id="0" name=""/>
        <dsp:cNvSpPr/>
      </dsp:nvSpPr>
      <dsp:spPr>
        <a:xfrm rot="5400000">
          <a:off x="2107653" y="1796210"/>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保障措施及实施</a:t>
          </a:r>
        </a:p>
      </dsp:txBody>
      <dsp:txXfrm rot="-5400000">
        <a:off x="617471" y="3315408"/>
        <a:ext cx="3545727" cy="536347"/>
      </dsp:txXfrm>
    </dsp:sp>
    <dsp:sp modelId="{D866C4BE-46D6-41EE-AFCD-8975B5E51F8A}">
      <dsp:nvSpPr>
        <dsp:cNvPr id="0" name=""/>
        <dsp:cNvSpPr/>
      </dsp:nvSpPr>
      <dsp:spPr>
        <a:xfrm rot="5400000">
          <a:off x="-137164" y="4221460"/>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1" y="4404346"/>
        <a:ext cx="640099" cy="274328"/>
      </dsp:txXfrm>
    </dsp:sp>
    <dsp:sp modelId="{6696FA8A-D025-4550-9F70-A287CBD9FD62}">
      <dsp:nvSpPr>
        <dsp:cNvPr id="0" name=""/>
        <dsp:cNvSpPr/>
      </dsp:nvSpPr>
      <dsp:spPr>
        <a:xfrm rot="5400000">
          <a:off x="2130281" y="2594114"/>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局限及展望</a:t>
          </a:r>
        </a:p>
        <a:p>
          <a:pPr marL="114300" lvl="1" indent="-114300" algn="l" defTabSz="622300">
            <a:lnSpc>
              <a:spcPct val="90000"/>
            </a:lnSpc>
            <a:spcBef>
              <a:spcPct val="0"/>
            </a:spcBef>
            <a:spcAft>
              <a:spcPct val="15000"/>
            </a:spcAft>
            <a:buChar char="•"/>
          </a:pPr>
          <a:endParaRPr lang="zh-CN" altLang="en-US" sz="1400" kern="1200" dirty="0"/>
        </a:p>
      </dsp:txBody>
      <dsp:txXfrm rot="-5400000">
        <a:off x="640099" y="4113312"/>
        <a:ext cx="3545727" cy="5363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164" y="139100"/>
          <a:ext cx="914427" cy="640099"/>
        </a:xfrm>
        <a:prstGeom prst="chevron">
          <a:avLst/>
        </a:prstGeom>
        <a:solidFill>
          <a:schemeClr val="accent2"/>
        </a:solidFill>
        <a:ln w="12700" cap="flat" cmpd="sng" algn="ctr">
          <a:solidFill>
            <a:schemeClr val="accent2"/>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321986"/>
        <a:ext cx="640099" cy="274328"/>
      </dsp:txXfrm>
    </dsp:sp>
    <dsp:sp modelId="{6C3B9F8B-9366-4491-9EB5-EB82FA449375}">
      <dsp:nvSpPr>
        <dsp:cNvPr id="0" name=""/>
        <dsp:cNvSpPr/>
      </dsp:nvSpPr>
      <dsp:spPr>
        <a:xfrm rot="5400000">
          <a:off x="2130281" y="-1488246"/>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绪论</a:t>
          </a:r>
          <a:endParaRPr lang="zh-CN" altLang="en-US" sz="1400" kern="1200" dirty="0">
            <a:solidFill>
              <a:schemeClr val="tx1"/>
            </a:solidFill>
          </a:endParaRPr>
        </a:p>
      </dsp:txBody>
      <dsp:txXfrm rot="-5400000">
        <a:off x="640099" y="30951"/>
        <a:ext cx="3545727" cy="536347"/>
      </dsp:txXfrm>
    </dsp:sp>
    <dsp:sp modelId="{FB5F04B6-4EB5-4A24-B0FE-3126F829F4D6}">
      <dsp:nvSpPr>
        <dsp:cNvPr id="0" name=""/>
        <dsp:cNvSpPr/>
      </dsp:nvSpPr>
      <dsp:spPr>
        <a:xfrm rot="5400000">
          <a:off x="-137164" y="955572"/>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1138458"/>
        <a:ext cx="640099" cy="274328"/>
      </dsp:txXfrm>
    </dsp:sp>
    <dsp:sp modelId="{28538A20-80BE-452B-94D6-2A3C2E6EBE5C}">
      <dsp:nvSpPr>
        <dsp:cNvPr id="0" name=""/>
        <dsp:cNvSpPr/>
      </dsp:nvSpPr>
      <dsp:spPr>
        <a:xfrm rot="5400000">
          <a:off x="2130281" y="-671774"/>
          <a:ext cx="594377" cy="3574742"/>
        </a:xfrm>
        <a:prstGeom prst="round2SameRect">
          <a:avLst/>
        </a:prstGeom>
        <a:solidFill>
          <a:schemeClr val="bg1"/>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研究理论基础</a:t>
          </a:r>
          <a:endParaRPr lang="zh-CN" altLang="en-US" sz="1400" kern="1200" dirty="0">
            <a:solidFill>
              <a:schemeClr val="tx1"/>
            </a:solidFill>
          </a:endParaRPr>
        </a:p>
      </dsp:txBody>
      <dsp:txXfrm rot="-5400000">
        <a:off x="640099" y="847423"/>
        <a:ext cx="3545727" cy="536347"/>
      </dsp:txXfrm>
    </dsp:sp>
    <dsp:sp modelId="{6F4B8583-741F-4390-93BA-1C87ED648F99}">
      <dsp:nvSpPr>
        <dsp:cNvPr id="0" name=""/>
        <dsp:cNvSpPr/>
      </dsp:nvSpPr>
      <dsp:spPr>
        <a:xfrm rot="5400000">
          <a:off x="-137164" y="1772044"/>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1954930"/>
        <a:ext cx="640099" cy="274328"/>
      </dsp:txXfrm>
    </dsp:sp>
    <dsp:sp modelId="{DE93F313-3056-441E-BF44-08BCF2701DA0}">
      <dsp:nvSpPr>
        <dsp:cNvPr id="0" name=""/>
        <dsp:cNvSpPr/>
      </dsp:nvSpPr>
      <dsp:spPr>
        <a:xfrm rot="5400000">
          <a:off x="2120594" y="149470"/>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现状分析</a:t>
          </a:r>
        </a:p>
      </dsp:txBody>
      <dsp:txXfrm rot="-5400000">
        <a:off x="630412" y="1668668"/>
        <a:ext cx="3545727" cy="536347"/>
      </dsp:txXfrm>
    </dsp:sp>
    <dsp:sp modelId="{4D1B7F81-D893-4477-A6B6-E73AF22AF382}">
      <dsp:nvSpPr>
        <dsp:cNvPr id="0" name=""/>
        <dsp:cNvSpPr/>
      </dsp:nvSpPr>
      <dsp:spPr>
        <a:xfrm rot="5400000">
          <a:off x="-137164" y="2588516"/>
          <a:ext cx="914427" cy="640099"/>
        </a:xfrm>
        <a:prstGeom prst="chevron">
          <a:avLst/>
        </a:prstGeom>
        <a:solidFill>
          <a:srgbClr val="FF0000"/>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solidFill>
              <a:srgbClr val="FF0000"/>
            </a:solidFill>
          </a:endParaRPr>
        </a:p>
      </dsp:txBody>
      <dsp:txXfrm rot="-5400000">
        <a:off x="1" y="2771402"/>
        <a:ext cx="640099" cy="274328"/>
      </dsp:txXfrm>
    </dsp:sp>
    <dsp:sp modelId="{A2C6F9BC-1540-4028-8233-FD37AFE899C0}">
      <dsp:nvSpPr>
        <dsp:cNvPr id="0" name=""/>
        <dsp:cNvSpPr/>
      </dsp:nvSpPr>
      <dsp:spPr>
        <a:xfrm rot="5400000">
          <a:off x="2130281" y="961169"/>
          <a:ext cx="594377" cy="3574742"/>
        </a:xfrm>
        <a:prstGeom prst="round2SameRect">
          <a:avLst/>
        </a:prstGeom>
        <a:solidFill>
          <a:schemeClr val="lt1">
            <a:alpha val="90000"/>
            <a:hueOff val="0"/>
            <a:satOff val="0"/>
            <a:lumOff val="0"/>
            <a:alphaOff val="0"/>
          </a:schemeClr>
        </a:solidFill>
        <a:ln w="127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rgbClr val="FF0000"/>
              </a:solidFill>
            </a:rPr>
            <a:t>体系设计</a:t>
          </a:r>
          <a:endParaRPr lang="zh-CN" altLang="en-US" sz="1400" kern="1200" dirty="0">
            <a:solidFill>
              <a:srgbClr val="FF0000"/>
            </a:solidFill>
          </a:endParaRPr>
        </a:p>
      </dsp:txBody>
      <dsp:txXfrm rot="-5400000">
        <a:off x="640099" y="2480367"/>
        <a:ext cx="3545727" cy="536347"/>
      </dsp:txXfrm>
    </dsp:sp>
    <dsp:sp modelId="{A595BDD3-0109-4B6B-A68F-D9E5B33A533A}">
      <dsp:nvSpPr>
        <dsp:cNvPr id="0" name=""/>
        <dsp:cNvSpPr/>
      </dsp:nvSpPr>
      <dsp:spPr>
        <a:xfrm rot="5400000">
          <a:off x="-137164" y="3404988"/>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rot="-5400000">
        <a:off x="1" y="3587874"/>
        <a:ext cx="640099" cy="274328"/>
      </dsp:txXfrm>
    </dsp:sp>
    <dsp:sp modelId="{B2E526E1-AEA5-413E-B778-20A5FD0F84B5}">
      <dsp:nvSpPr>
        <dsp:cNvPr id="0" name=""/>
        <dsp:cNvSpPr/>
      </dsp:nvSpPr>
      <dsp:spPr>
        <a:xfrm rot="5400000">
          <a:off x="2107653" y="1796210"/>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保障措施及实施</a:t>
          </a:r>
        </a:p>
      </dsp:txBody>
      <dsp:txXfrm rot="-5400000">
        <a:off x="617471" y="3315408"/>
        <a:ext cx="3545727" cy="536347"/>
      </dsp:txXfrm>
    </dsp:sp>
    <dsp:sp modelId="{D866C4BE-46D6-41EE-AFCD-8975B5E51F8A}">
      <dsp:nvSpPr>
        <dsp:cNvPr id="0" name=""/>
        <dsp:cNvSpPr/>
      </dsp:nvSpPr>
      <dsp:spPr>
        <a:xfrm rot="5400000">
          <a:off x="-137164" y="4221460"/>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rot="-5400000">
        <a:off x="1" y="4404346"/>
        <a:ext cx="640099" cy="274328"/>
      </dsp:txXfrm>
    </dsp:sp>
    <dsp:sp modelId="{6696FA8A-D025-4550-9F70-A287CBD9FD62}">
      <dsp:nvSpPr>
        <dsp:cNvPr id="0" name=""/>
        <dsp:cNvSpPr/>
      </dsp:nvSpPr>
      <dsp:spPr>
        <a:xfrm rot="5400000">
          <a:off x="2130281" y="2594114"/>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局限及展望</a:t>
          </a:r>
        </a:p>
        <a:p>
          <a:pPr marL="114300" lvl="1" indent="-114300" algn="l" defTabSz="622300">
            <a:lnSpc>
              <a:spcPct val="90000"/>
            </a:lnSpc>
            <a:spcBef>
              <a:spcPct val="0"/>
            </a:spcBef>
            <a:spcAft>
              <a:spcPct val="15000"/>
            </a:spcAft>
            <a:buChar char="•"/>
          </a:pPr>
          <a:endParaRPr lang="zh-CN" altLang="en-US" sz="1400" kern="1200" dirty="0">
            <a:solidFill>
              <a:schemeClr val="tx1"/>
            </a:solidFill>
          </a:endParaRPr>
        </a:p>
      </dsp:txBody>
      <dsp:txXfrm rot="-5400000">
        <a:off x="640099" y="4113312"/>
        <a:ext cx="3545727" cy="53634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164" y="139100"/>
          <a:ext cx="914427" cy="640099"/>
        </a:xfrm>
        <a:prstGeom prst="chevron">
          <a:avLst/>
        </a:prstGeom>
        <a:solidFill>
          <a:schemeClr val="accent2"/>
        </a:solidFill>
        <a:ln w="12700" cap="flat" cmpd="sng" algn="ctr">
          <a:solidFill>
            <a:schemeClr val="accent2"/>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321986"/>
        <a:ext cx="640099" cy="274328"/>
      </dsp:txXfrm>
    </dsp:sp>
    <dsp:sp modelId="{6C3B9F8B-9366-4491-9EB5-EB82FA449375}">
      <dsp:nvSpPr>
        <dsp:cNvPr id="0" name=""/>
        <dsp:cNvSpPr/>
      </dsp:nvSpPr>
      <dsp:spPr>
        <a:xfrm rot="5400000">
          <a:off x="2130281" y="-1488246"/>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绪论</a:t>
          </a:r>
          <a:endParaRPr lang="zh-CN" altLang="en-US" sz="1400" kern="1200" dirty="0">
            <a:solidFill>
              <a:schemeClr val="tx1"/>
            </a:solidFill>
          </a:endParaRPr>
        </a:p>
      </dsp:txBody>
      <dsp:txXfrm rot="-5400000">
        <a:off x="640099" y="30951"/>
        <a:ext cx="3545727" cy="536347"/>
      </dsp:txXfrm>
    </dsp:sp>
    <dsp:sp modelId="{FB5F04B6-4EB5-4A24-B0FE-3126F829F4D6}">
      <dsp:nvSpPr>
        <dsp:cNvPr id="0" name=""/>
        <dsp:cNvSpPr/>
      </dsp:nvSpPr>
      <dsp:spPr>
        <a:xfrm rot="5400000">
          <a:off x="-137164" y="955572"/>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1138458"/>
        <a:ext cx="640099" cy="274328"/>
      </dsp:txXfrm>
    </dsp:sp>
    <dsp:sp modelId="{28538A20-80BE-452B-94D6-2A3C2E6EBE5C}">
      <dsp:nvSpPr>
        <dsp:cNvPr id="0" name=""/>
        <dsp:cNvSpPr/>
      </dsp:nvSpPr>
      <dsp:spPr>
        <a:xfrm rot="5400000">
          <a:off x="2130281" y="-671774"/>
          <a:ext cx="594377" cy="3574742"/>
        </a:xfrm>
        <a:prstGeom prst="round2SameRect">
          <a:avLst/>
        </a:prstGeom>
        <a:solidFill>
          <a:schemeClr val="bg1"/>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研究理论基础</a:t>
          </a:r>
          <a:endParaRPr lang="zh-CN" altLang="en-US" sz="1400" kern="1200" dirty="0">
            <a:solidFill>
              <a:schemeClr val="tx1"/>
            </a:solidFill>
          </a:endParaRPr>
        </a:p>
      </dsp:txBody>
      <dsp:txXfrm rot="-5400000">
        <a:off x="640099" y="847423"/>
        <a:ext cx="3545727" cy="536347"/>
      </dsp:txXfrm>
    </dsp:sp>
    <dsp:sp modelId="{6F4B8583-741F-4390-93BA-1C87ED648F99}">
      <dsp:nvSpPr>
        <dsp:cNvPr id="0" name=""/>
        <dsp:cNvSpPr/>
      </dsp:nvSpPr>
      <dsp:spPr>
        <a:xfrm rot="5400000">
          <a:off x="-137164" y="1772044"/>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1954930"/>
        <a:ext cx="640099" cy="274328"/>
      </dsp:txXfrm>
    </dsp:sp>
    <dsp:sp modelId="{DE93F313-3056-441E-BF44-08BCF2701DA0}">
      <dsp:nvSpPr>
        <dsp:cNvPr id="0" name=""/>
        <dsp:cNvSpPr/>
      </dsp:nvSpPr>
      <dsp:spPr>
        <a:xfrm rot="5400000">
          <a:off x="2120594" y="149470"/>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现状分析</a:t>
          </a:r>
        </a:p>
      </dsp:txBody>
      <dsp:txXfrm rot="-5400000">
        <a:off x="630412" y="1668668"/>
        <a:ext cx="3545727" cy="536347"/>
      </dsp:txXfrm>
    </dsp:sp>
    <dsp:sp modelId="{4D1B7F81-D893-4477-A6B6-E73AF22AF382}">
      <dsp:nvSpPr>
        <dsp:cNvPr id="0" name=""/>
        <dsp:cNvSpPr/>
      </dsp:nvSpPr>
      <dsp:spPr>
        <a:xfrm rot="5400000">
          <a:off x="-137164" y="2588516"/>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solidFill>
              <a:srgbClr val="FF0000"/>
            </a:solidFill>
          </a:endParaRPr>
        </a:p>
      </dsp:txBody>
      <dsp:txXfrm rot="-5400000">
        <a:off x="1" y="2771402"/>
        <a:ext cx="640099" cy="274328"/>
      </dsp:txXfrm>
    </dsp:sp>
    <dsp:sp modelId="{A2C6F9BC-1540-4028-8233-FD37AFE899C0}">
      <dsp:nvSpPr>
        <dsp:cNvPr id="0" name=""/>
        <dsp:cNvSpPr/>
      </dsp:nvSpPr>
      <dsp:spPr>
        <a:xfrm rot="5400000">
          <a:off x="2130281" y="961169"/>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体系设计</a:t>
          </a:r>
          <a:endParaRPr lang="zh-CN" altLang="en-US" sz="1400" kern="1200" dirty="0">
            <a:solidFill>
              <a:schemeClr val="tx1"/>
            </a:solidFill>
          </a:endParaRPr>
        </a:p>
      </dsp:txBody>
      <dsp:txXfrm rot="-5400000">
        <a:off x="640099" y="2480367"/>
        <a:ext cx="3545727" cy="536347"/>
      </dsp:txXfrm>
    </dsp:sp>
    <dsp:sp modelId="{A595BDD3-0109-4B6B-A68F-D9E5B33A533A}">
      <dsp:nvSpPr>
        <dsp:cNvPr id="0" name=""/>
        <dsp:cNvSpPr/>
      </dsp:nvSpPr>
      <dsp:spPr>
        <a:xfrm rot="5400000">
          <a:off x="-137164" y="3404988"/>
          <a:ext cx="914427" cy="640099"/>
        </a:xfrm>
        <a:prstGeom prst="chevron">
          <a:avLst/>
        </a:prstGeom>
        <a:solidFill>
          <a:srgbClr val="FF0000"/>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rot="-5400000">
        <a:off x="1" y="3587874"/>
        <a:ext cx="640099" cy="274328"/>
      </dsp:txXfrm>
    </dsp:sp>
    <dsp:sp modelId="{B2E526E1-AEA5-413E-B778-20A5FD0F84B5}">
      <dsp:nvSpPr>
        <dsp:cNvPr id="0" name=""/>
        <dsp:cNvSpPr/>
      </dsp:nvSpPr>
      <dsp:spPr>
        <a:xfrm rot="5400000">
          <a:off x="2107653" y="1796210"/>
          <a:ext cx="594377" cy="3574742"/>
        </a:xfrm>
        <a:prstGeom prst="round2SameRect">
          <a:avLst/>
        </a:prstGeom>
        <a:solidFill>
          <a:schemeClr val="lt1">
            <a:alpha val="90000"/>
            <a:hueOff val="0"/>
            <a:satOff val="0"/>
            <a:lumOff val="0"/>
            <a:alphaOff val="0"/>
          </a:schemeClr>
        </a:solidFill>
        <a:ln w="127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rgbClr val="FF0000"/>
              </a:solidFill>
            </a:rPr>
            <a:t>保障措施及实施</a:t>
          </a:r>
        </a:p>
      </dsp:txBody>
      <dsp:txXfrm rot="-5400000">
        <a:off x="617471" y="3315408"/>
        <a:ext cx="3545727" cy="536347"/>
      </dsp:txXfrm>
    </dsp:sp>
    <dsp:sp modelId="{D866C4BE-46D6-41EE-AFCD-8975B5E51F8A}">
      <dsp:nvSpPr>
        <dsp:cNvPr id="0" name=""/>
        <dsp:cNvSpPr/>
      </dsp:nvSpPr>
      <dsp:spPr>
        <a:xfrm rot="5400000">
          <a:off x="-137164" y="4221460"/>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rot="-5400000">
        <a:off x="1" y="4404346"/>
        <a:ext cx="640099" cy="274328"/>
      </dsp:txXfrm>
    </dsp:sp>
    <dsp:sp modelId="{6696FA8A-D025-4550-9F70-A287CBD9FD62}">
      <dsp:nvSpPr>
        <dsp:cNvPr id="0" name=""/>
        <dsp:cNvSpPr/>
      </dsp:nvSpPr>
      <dsp:spPr>
        <a:xfrm rot="5400000">
          <a:off x="2130281" y="2594114"/>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局限及展望</a:t>
          </a:r>
        </a:p>
        <a:p>
          <a:pPr marL="114300" lvl="1" indent="-114300" algn="l" defTabSz="622300">
            <a:lnSpc>
              <a:spcPct val="90000"/>
            </a:lnSpc>
            <a:spcBef>
              <a:spcPct val="0"/>
            </a:spcBef>
            <a:spcAft>
              <a:spcPct val="15000"/>
            </a:spcAft>
            <a:buChar char="•"/>
          </a:pPr>
          <a:endParaRPr lang="zh-CN" altLang="en-US" sz="1400" kern="1200" dirty="0">
            <a:solidFill>
              <a:schemeClr val="tx1"/>
            </a:solidFill>
          </a:endParaRPr>
        </a:p>
      </dsp:txBody>
      <dsp:txXfrm rot="-5400000">
        <a:off x="640099" y="4113312"/>
        <a:ext cx="3545727" cy="53634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4A47E-1EF9-445F-AF4F-AA4AA4DF6BA0}">
      <dsp:nvSpPr>
        <dsp:cNvPr id="0" name=""/>
        <dsp:cNvSpPr/>
      </dsp:nvSpPr>
      <dsp:spPr>
        <a:xfrm>
          <a:off x="0" y="130599"/>
          <a:ext cx="5937250" cy="35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C8408F-2928-424F-AE32-3DD2A85822CF}">
      <dsp:nvSpPr>
        <dsp:cNvPr id="0" name=""/>
        <dsp:cNvSpPr/>
      </dsp:nvSpPr>
      <dsp:spPr>
        <a:xfrm>
          <a:off x="296862" y="44463"/>
          <a:ext cx="4156075"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前期的思想沟通</a:t>
          </a:r>
          <a:endParaRPr lang="en-US" altLang="zh-CN" sz="1400" kern="1200" dirty="0"/>
        </a:p>
      </dsp:txBody>
      <dsp:txXfrm>
        <a:off x="317037" y="64638"/>
        <a:ext cx="4115725" cy="372930"/>
      </dsp:txXfrm>
    </dsp:sp>
    <dsp:sp modelId="{076779F6-5885-4E1D-9B77-C8B88AD5CF76}">
      <dsp:nvSpPr>
        <dsp:cNvPr id="0" name=""/>
        <dsp:cNvSpPr/>
      </dsp:nvSpPr>
      <dsp:spPr>
        <a:xfrm>
          <a:off x="0" y="886144"/>
          <a:ext cx="5937250" cy="352800"/>
        </a:xfrm>
        <a:prstGeom prst="rect">
          <a:avLst/>
        </a:prstGeom>
        <a:solidFill>
          <a:schemeClr val="lt1">
            <a:alpha val="90000"/>
            <a:hueOff val="0"/>
            <a:satOff val="0"/>
            <a:lumOff val="0"/>
            <a:alphaOff val="0"/>
          </a:schemeClr>
        </a:solidFill>
        <a:ln w="12700" cap="flat" cmpd="sng" algn="ctr">
          <a:solidFill>
            <a:schemeClr val="accent3">
              <a:hueOff val="621711"/>
              <a:satOff val="-9198"/>
              <a:lumOff val="1726"/>
              <a:alphaOff val="0"/>
            </a:schemeClr>
          </a:solidFill>
          <a:prstDash val="solid"/>
        </a:ln>
        <a:effectLst/>
      </dsp:spPr>
      <dsp:style>
        <a:lnRef idx="2">
          <a:scrgbClr r="0" g="0" b="0"/>
        </a:lnRef>
        <a:fillRef idx="1">
          <a:scrgbClr r="0" g="0" b="0"/>
        </a:fillRef>
        <a:effectRef idx="0">
          <a:scrgbClr r="0" g="0" b="0"/>
        </a:effectRef>
        <a:fontRef idx="minor"/>
      </dsp:style>
    </dsp:sp>
    <dsp:sp modelId="{8CDA7AC6-A184-4B32-A609-190E0FE8DE7B}">
      <dsp:nvSpPr>
        <dsp:cNvPr id="0" name=""/>
        <dsp:cNvSpPr/>
      </dsp:nvSpPr>
      <dsp:spPr>
        <a:xfrm>
          <a:off x="296862" y="679504"/>
          <a:ext cx="4156075" cy="413280"/>
        </a:xfrm>
        <a:prstGeom prst="roundRect">
          <a:avLst/>
        </a:prstGeom>
        <a:solidFill>
          <a:schemeClr val="accent3">
            <a:hueOff val="621711"/>
            <a:satOff val="-9198"/>
            <a:lumOff val="172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绩效管理知识的培训</a:t>
          </a:r>
          <a:endParaRPr lang="en-US" altLang="zh-CN" sz="1400" kern="1200" dirty="0"/>
        </a:p>
      </dsp:txBody>
      <dsp:txXfrm>
        <a:off x="317037" y="699679"/>
        <a:ext cx="4115725" cy="372930"/>
      </dsp:txXfrm>
    </dsp:sp>
    <dsp:sp modelId="{41BF3679-E6FB-4D91-A38E-D541EE693AE9}">
      <dsp:nvSpPr>
        <dsp:cNvPr id="0" name=""/>
        <dsp:cNvSpPr/>
      </dsp:nvSpPr>
      <dsp:spPr>
        <a:xfrm>
          <a:off x="0" y="1521184"/>
          <a:ext cx="5937250" cy="352800"/>
        </a:xfrm>
        <a:prstGeom prst="rect">
          <a:avLst/>
        </a:prstGeom>
        <a:solidFill>
          <a:schemeClr val="lt1">
            <a:alpha val="90000"/>
            <a:hueOff val="0"/>
            <a:satOff val="0"/>
            <a:lumOff val="0"/>
            <a:alphaOff val="0"/>
          </a:schemeClr>
        </a:solidFill>
        <a:ln w="12700" cap="flat" cmpd="sng" algn="ctr">
          <a:solidFill>
            <a:schemeClr val="accent3">
              <a:hueOff val="1243422"/>
              <a:satOff val="-18395"/>
              <a:lumOff val="3451"/>
              <a:alphaOff val="0"/>
            </a:schemeClr>
          </a:solidFill>
          <a:prstDash val="solid"/>
        </a:ln>
        <a:effectLst/>
      </dsp:spPr>
      <dsp:style>
        <a:lnRef idx="2">
          <a:scrgbClr r="0" g="0" b="0"/>
        </a:lnRef>
        <a:fillRef idx="1">
          <a:scrgbClr r="0" g="0" b="0"/>
        </a:fillRef>
        <a:effectRef idx="0">
          <a:scrgbClr r="0" g="0" b="0"/>
        </a:effectRef>
        <a:fontRef idx="minor"/>
      </dsp:style>
    </dsp:sp>
    <dsp:sp modelId="{D73DA91D-1D4E-4E18-8DBE-850D066D02C1}">
      <dsp:nvSpPr>
        <dsp:cNvPr id="0" name=""/>
        <dsp:cNvSpPr/>
      </dsp:nvSpPr>
      <dsp:spPr>
        <a:xfrm>
          <a:off x="296862" y="1314544"/>
          <a:ext cx="4156075" cy="413280"/>
        </a:xfrm>
        <a:prstGeom prst="roundRect">
          <a:avLst/>
        </a:prstGeom>
        <a:solidFill>
          <a:schemeClr val="accent3">
            <a:hueOff val="1243422"/>
            <a:satOff val="-18395"/>
            <a:lumOff val="34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明确各层级人员的角色和任务</a:t>
          </a:r>
          <a:endParaRPr lang="en-US" altLang="zh-CN" sz="1400" kern="1200" dirty="0"/>
        </a:p>
      </dsp:txBody>
      <dsp:txXfrm>
        <a:off x="317037" y="1334719"/>
        <a:ext cx="4115725" cy="372930"/>
      </dsp:txXfrm>
    </dsp:sp>
    <dsp:sp modelId="{492D7BFA-60E8-4660-8B15-9CBE84A2748C}">
      <dsp:nvSpPr>
        <dsp:cNvPr id="0" name=""/>
        <dsp:cNvSpPr/>
      </dsp:nvSpPr>
      <dsp:spPr>
        <a:xfrm>
          <a:off x="0" y="2156224"/>
          <a:ext cx="5937250" cy="352800"/>
        </a:xfrm>
        <a:prstGeom prst="rect">
          <a:avLst/>
        </a:prstGeom>
        <a:solidFill>
          <a:schemeClr val="lt1">
            <a:alpha val="90000"/>
            <a:hueOff val="0"/>
            <a:satOff val="0"/>
            <a:lumOff val="0"/>
            <a:alphaOff val="0"/>
          </a:schemeClr>
        </a:solidFill>
        <a:ln w="12700" cap="flat" cmpd="sng" algn="ctr">
          <a:solidFill>
            <a:schemeClr val="accent3">
              <a:hueOff val="1865134"/>
              <a:satOff val="-27593"/>
              <a:lumOff val="5177"/>
              <a:alphaOff val="0"/>
            </a:schemeClr>
          </a:solidFill>
          <a:prstDash val="solid"/>
        </a:ln>
        <a:effectLst/>
      </dsp:spPr>
      <dsp:style>
        <a:lnRef idx="2">
          <a:scrgbClr r="0" g="0" b="0"/>
        </a:lnRef>
        <a:fillRef idx="1">
          <a:scrgbClr r="0" g="0" b="0"/>
        </a:fillRef>
        <a:effectRef idx="0">
          <a:scrgbClr r="0" g="0" b="0"/>
        </a:effectRef>
        <a:fontRef idx="minor"/>
      </dsp:style>
    </dsp:sp>
    <dsp:sp modelId="{950412E1-1CA8-49C1-BB6B-A5F1FA4CDF19}">
      <dsp:nvSpPr>
        <dsp:cNvPr id="0" name=""/>
        <dsp:cNvSpPr/>
      </dsp:nvSpPr>
      <dsp:spPr>
        <a:xfrm>
          <a:off x="296862" y="1949584"/>
          <a:ext cx="4156075" cy="413280"/>
        </a:xfrm>
        <a:prstGeom prst="roundRect">
          <a:avLst/>
        </a:prstGeom>
        <a:solidFill>
          <a:schemeClr val="accent3">
            <a:hueOff val="1865134"/>
            <a:satOff val="-27593"/>
            <a:lumOff val="5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成立实施小组</a:t>
          </a:r>
          <a:endParaRPr lang="en-US" altLang="zh-CN" sz="1400" kern="1200" dirty="0"/>
        </a:p>
      </dsp:txBody>
      <dsp:txXfrm>
        <a:off x="317037" y="1969759"/>
        <a:ext cx="4115725" cy="372930"/>
      </dsp:txXfrm>
    </dsp:sp>
    <dsp:sp modelId="{5E8F1D33-586C-4D32-95C0-47627B5C9387}">
      <dsp:nvSpPr>
        <dsp:cNvPr id="0" name=""/>
        <dsp:cNvSpPr/>
      </dsp:nvSpPr>
      <dsp:spPr>
        <a:xfrm>
          <a:off x="0" y="2791264"/>
          <a:ext cx="5937250" cy="352800"/>
        </a:xfrm>
        <a:prstGeom prst="rect">
          <a:avLst/>
        </a:prstGeom>
        <a:solidFill>
          <a:schemeClr val="lt1">
            <a:alpha val="90000"/>
            <a:hueOff val="0"/>
            <a:satOff val="0"/>
            <a:lumOff val="0"/>
            <a:alphaOff val="0"/>
          </a:schemeClr>
        </a:solidFill>
        <a:ln w="12700" cap="flat" cmpd="sng" algn="ctr">
          <a:solidFill>
            <a:schemeClr val="accent3">
              <a:hueOff val="2486845"/>
              <a:satOff val="-36790"/>
              <a:lumOff val="6902"/>
              <a:alphaOff val="0"/>
            </a:schemeClr>
          </a:solidFill>
          <a:prstDash val="solid"/>
        </a:ln>
        <a:effectLst/>
      </dsp:spPr>
      <dsp:style>
        <a:lnRef idx="2">
          <a:scrgbClr r="0" g="0" b="0"/>
        </a:lnRef>
        <a:fillRef idx="1">
          <a:scrgbClr r="0" g="0" b="0"/>
        </a:fillRef>
        <a:effectRef idx="0">
          <a:scrgbClr r="0" g="0" b="0"/>
        </a:effectRef>
        <a:fontRef idx="minor"/>
      </dsp:style>
    </dsp:sp>
    <dsp:sp modelId="{12641944-0A86-465F-898A-165BA04459C2}">
      <dsp:nvSpPr>
        <dsp:cNvPr id="0" name=""/>
        <dsp:cNvSpPr/>
      </dsp:nvSpPr>
      <dsp:spPr>
        <a:xfrm>
          <a:off x="296862" y="2584624"/>
          <a:ext cx="4156075" cy="413280"/>
        </a:xfrm>
        <a:prstGeom prst="roundRect">
          <a:avLst/>
        </a:prstGeom>
        <a:solidFill>
          <a:schemeClr val="accent3">
            <a:hueOff val="2486845"/>
            <a:satOff val="-36790"/>
            <a:lumOff val="690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按项目方式推进实施进度</a:t>
          </a:r>
          <a:endParaRPr lang="en-US" altLang="zh-CN" sz="1400" kern="1200" dirty="0"/>
        </a:p>
      </dsp:txBody>
      <dsp:txXfrm>
        <a:off x="317037" y="2604799"/>
        <a:ext cx="4115725" cy="372930"/>
      </dsp:txXfrm>
    </dsp:sp>
    <dsp:sp modelId="{98EEFAA9-5085-4B7A-97FB-03B51A50673F}">
      <dsp:nvSpPr>
        <dsp:cNvPr id="0" name=""/>
        <dsp:cNvSpPr/>
      </dsp:nvSpPr>
      <dsp:spPr>
        <a:xfrm>
          <a:off x="0" y="3426304"/>
          <a:ext cx="5937250" cy="352800"/>
        </a:xfrm>
        <a:prstGeom prst="rect">
          <a:avLst/>
        </a:prstGeom>
        <a:solidFill>
          <a:schemeClr val="lt1">
            <a:alpha val="90000"/>
            <a:hueOff val="0"/>
            <a:satOff val="0"/>
            <a:lumOff val="0"/>
            <a:alphaOff val="0"/>
          </a:schemeClr>
        </a:solidFill>
        <a:ln w="12700" cap="flat" cmpd="sng" algn="ctr">
          <a:solidFill>
            <a:schemeClr val="accent3">
              <a:hueOff val="3108556"/>
              <a:satOff val="-45988"/>
              <a:lumOff val="8628"/>
              <a:alphaOff val="0"/>
            </a:schemeClr>
          </a:solidFill>
          <a:prstDash val="solid"/>
        </a:ln>
        <a:effectLst/>
      </dsp:spPr>
      <dsp:style>
        <a:lnRef idx="2">
          <a:scrgbClr r="0" g="0" b="0"/>
        </a:lnRef>
        <a:fillRef idx="1">
          <a:scrgbClr r="0" g="0" b="0"/>
        </a:fillRef>
        <a:effectRef idx="0">
          <a:scrgbClr r="0" g="0" b="0"/>
        </a:effectRef>
        <a:fontRef idx="minor"/>
      </dsp:style>
    </dsp:sp>
    <dsp:sp modelId="{73ABBCBB-98F2-4F95-B09A-EB794B8BC02E}">
      <dsp:nvSpPr>
        <dsp:cNvPr id="0" name=""/>
        <dsp:cNvSpPr/>
      </dsp:nvSpPr>
      <dsp:spPr>
        <a:xfrm>
          <a:off x="296862" y="3219664"/>
          <a:ext cx="4156075" cy="413280"/>
        </a:xfrm>
        <a:prstGeom prst="roundRect">
          <a:avLst/>
        </a:prstGeom>
        <a:solidFill>
          <a:schemeClr val="accent3">
            <a:hueOff val="3108556"/>
            <a:satOff val="-45988"/>
            <a:lumOff val="862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090" tIns="0" rIns="157090" bIns="0" numCol="1" spcCol="1270" anchor="ctr" anchorCtr="0">
          <a:noAutofit/>
        </a:bodyPr>
        <a:lstStyle/>
        <a:p>
          <a:pPr lvl="0" algn="l" defTabSz="622300">
            <a:lnSpc>
              <a:spcPct val="90000"/>
            </a:lnSpc>
            <a:spcBef>
              <a:spcPct val="0"/>
            </a:spcBef>
            <a:spcAft>
              <a:spcPct val="35000"/>
            </a:spcAft>
          </a:pPr>
          <a:r>
            <a:rPr lang="zh-CN" altLang="en-US" sz="1400" kern="1200" dirty="0"/>
            <a:t>实施结束后再次进行绩效管理满意度问卷调查</a:t>
          </a:r>
          <a:endParaRPr lang="en-US" altLang="zh-CN" sz="1400" kern="1200" dirty="0"/>
        </a:p>
      </dsp:txBody>
      <dsp:txXfrm>
        <a:off x="317037" y="3239839"/>
        <a:ext cx="4115725" cy="3729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164" y="139100"/>
          <a:ext cx="914427" cy="640099"/>
        </a:xfrm>
        <a:prstGeom prst="chevron">
          <a:avLst/>
        </a:prstGeom>
        <a:solidFill>
          <a:schemeClr val="accent2"/>
        </a:solidFill>
        <a:ln w="12700" cap="flat" cmpd="sng" algn="ctr">
          <a:solidFill>
            <a:schemeClr val="accent2"/>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321986"/>
        <a:ext cx="640099" cy="274328"/>
      </dsp:txXfrm>
    </dsp:sp>
    <dsp:sp modelId="{6C3B9F8B-9366-4491-9EB5-EB82FA449375}">
      <dsp:nvSpPr>
        <dsp:cNvPr id="0" name=""/>
        <dsp:cNvSpPr/>
      </dsp:nvSpPr>
      <dsp:spPr>
        <a:xfrm rot="5400000">
          <a:off x="2130281" y="-1488246"/>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绪论</a:t>
          </a:r>
          <a:endParaRPr lang="zh-CN" altLang="en-US" sz="1400" kern="1200" dirty="0">
            <a:solidFill>
              <a:schemeClr val="tx1"/>
            </a:solidFill>
          </a:endParaRPr>
        </a:p>
      </dsp:txBody>
      <dsp:txXfrm rot="-5400000">
        <a:off x="640099" y="30951"/>
        <a:ext cx="3545727" cy="536347"/>
      </dsp:txXfrm>
    </dsp:sp>
    <dsp:sp modelId="{FB5F04B6-4EB5-4A24-B0FE-3126F829F4D6}">
      <dsp:nvSpPr>
        <dsp:cNvPr id="0" name=""/>
        <dsp:cNvSpPr/>
      </dsp:nvSpPr>
      <dsp:spPr>
        <a:xfrm rot="5400000">
          <a:off x="-137164" y="955572"/>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1138458"/>
        <a:ext cx="640099" cy="274328"/>
      </dsp:txXfrm>
    </dsp:sp>
    <dsp:sp modelId="{28538A20-80BE-452B-94D6-2A3C2E6EBE5C}">
      <dsp:nvSpPr>
        <dsp:cNvPr id="0" name=""/>
        <dsp:cNvSpPr/>
      </dsp:nvSpPr>
      <dsp:spPr>
        <a:xfrm rot="5400000">
          <a:off x="2130281" y="-671774"/>
          <a:ext cx="594377" cy="3574742"/>
        </a:xfrm>
        <a:prstGeom prst="round2SameRect">
          <a:avLst/>
        </a:prstGeom>
        <a:solidFill>
          <a:schemeClr val="bg1"/>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研究理论基础</a:t>
          </a:r>
          <a:endParaRPr lang="zh-CN" altLang="en-US" sz="1400" kern="1200" dirty="0">
            <a:solidFill>
              <a:schemeClr val="tx1"/>
            </a:solidFill>
          </a:endParaRPr>
        </a:p>
      </dsp:txBody>
      <dsp:txXfrm rot="-5400000">
        <a:off x="640099" y="847423"/>
        <a:ext cx="3545727" cy="536347"/>
      </dsp:txXfrm>
    </dsp:sp>
    <dsp:sp modelId="{6F4B8583-741F-4390-93BA-1C87ED648F99}">
      <dsp:nvSpPr>
        <dsp:cNvPr id="0" name=""/>
        <dsp:cNvSpPr/>
      </dsp:nvSpPr>
      <dsp:spPr>
        <a:xfrm rot="5400000">
          <a:off x="-137164" y="1772044"/>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1954930"/>
        <a:ext cx="640099" cy="274328"/>
      </dsp:txXfrm>
    </dsp:sp>
    <dsp:sp modelId="{DE93F313-3056-441E-BF44-08BCF2701DA0}">
      <dsp:nvSpPr>
        <dsp:cNvPr id="0" name=""/>
        <dsp:cNvSpPr/>
      </dsp:nvSpPr>
      <dsp:spPr>
        <a:xfrm rot="5400000">
          <a:off x="2120594" y="149470"/>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现状分析</a:t>
          </a:r>
        </a:p>
      </dsp:txBody>
      <dsp:txXfrm rot="-5400000">
        <a:off x="630412" y="1668668"/>
        <a:ext cx="3545727" cy="536347"/>
      </dsp:txXfrm>
    </dsp:sp>
    <dsp:sp modelId="{4D1B7F81-D893-4477-A6B6-E73AF22AF382}">
      <dsp:nvSpPr>
        <dsp:cNvPr id="0" name=""/>
        <dsp:cNvSpPr/>
      </dsp:nvSpPr>
      <dsp:spPr>
        <a:xfrm rot="5400000">
          <a:off x="-137164" y="2588516"/>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solidFill>
              <a:srgbClr val="FF0000"/>
            </a:solidFill>
          </a:endParaRPr>
        </a:p>
      </dsp:txBody>
      <dsp:txXfrm rot="-5400000">
        <a:off x="1" y="2771402"/>
        <a:ext cx="640099" cy="274328"/>
      </dsp:txXfrm>
    </dsp:sp>
    <dsp:sp modelId="{A2C6F9BC-1540-4028-8233-FD37AFE899C0}">
      <dsp:nvSpPr>
        <dsp:cNvPr id="0" name=""/>
        <dsp:cNvSpPr/>
      </dsp:nvSpPr>
      <dsp:spPr>
        <a:xfrm rot="5400000">
          <a:off x="2130281" y="961169"/>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体系设计</a:t>
          </a:r>
          <a:endParaRPr lang="zh-CN" altLang="en-US" sz="1400" kern="1200" dirty="0">
            <a:solidFill>
              <a:schemeClr val="tx1"/>
            </a:solidFill>
          </a:endParaRPr>
        </a:p>
      </dsp:txBody>
      <dsp:txXfrm rot="-5400000">
        <a:off x="640099" y="2480367"/>
        <a:ext cx="3545727" cy="536347"/>
      </dsp:txXfrm>
    </dsp:sp>
    <dsp:sp modelId="{A595BDD3-0109-4B6B-A68F-D9E5B33A533A}">
      <dsp:nvSpPr>
        <dsp:cNvPr id="0" name=""/>
        <dsp:cNvSpPr/>
      </dsp:nvSpPr>
      <dsp:spPr>
        <a:xfrm rot="5400000">
          <a:off x="-137164" y="3404988"/>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rot="-5400000">
        <a:off x="1" y="3587874"/>
        <a:ext cx="640099" cy="274328"/>
      </dsp:txXfrm>
    </dsp:sp>
    <dsp:sp modelId="{B2E526E1-AEA5-413E-B778-20A5FD0F84B5}">
      <dsp:nvSpPr>
        <dsp:cNvPr id="0" name=""/>
        <dsp:cNvSpPr/>
      </dsp:nvSpPr>
      <dsp:spPr>
        <a:xfrm rot="5400000">
          <a:off x="2107653" y="1796210"/>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保障措施及实施</a:t>
          </a:r>
        </a:p>
      </dsp:txBody>
      <dsp:txXfrm rot="-5400000">
        <a:off x="617471" y="3315408"/>
        <a:ext cx="3545727" cy="536347"/>
      </dsp:txXfrm>
    </dsp:sp>
    <dsp:sp modelId="{D866C4BE-46D6-41EE-AFCD-8975B5E51F8A}">
      <dsp:nvSpPr>
        <dsp:cNvPr id="0" name=""/>
        <dsp:cNvSpPr/>
      </dsp:nvSpPr>
      <dsp:spPr>
        <a:xfrm rot="5400000">
          <a:off x="-137164" y="4221460"/>
          <a:ext cx="914427" cy="640099"/>
        </a:xfrm>
        <a:prstGeom prst="chevron">
          <a:avLst/>
        </a:prstGeom>
        <a:solidFill>
          <a:srgbClr val="FF0000"/>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rot="-5400000">
        <a:off x="1" y="4404346"/>
        <a:ext cx="640099" cy="274328"/>
      </dsp:txXfrm>
    </dsp:sp>
    <dsp:sp modelId="{6696FA8A-D025-4550-9F70-A287CBD9FD62}">
      <dsp:nvSpPr>
        <dsp:cNvPr id="0" name=""/>
        <dsp:cNvSpPr/>
      </dsp:nvSpPr>
      <dsp:spPr>
        <a:xfrm rot="5400000">
          <a:off x="2130281" y="2594114"/>
          <a:ext cx="594377" cy="3574742"/>
        </a:xfrm>
        <a:prstGeom prst="round2SameRect">
          <a:avLst/>
        </a:prstGeom>
        <a:solidFill>
          <a:schemeClr val="lt1">
            <a:alpha val="90000"/>
            <a:hueOff val="0"/>
            <a:satOff val="0"/>
            <a:lumOff val="0"/>
            <a:alphaOff val="0"/>
          </a:schemeClr>
        </a:solidFill>
        <a:ln w="127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rgbClr val="FF0000"/>
              </a:solidFill>
            </a:rPr>
            <a:t>局限及展望</a:t>
          </a:r>
        </a:p>
        <a:p>
          <a:pPr marL="114300" lvl="1" indent="-114300" algn="l" defTabSz="622300">
            <a:lnSpc>
              <a:spcPct val="90000"/>
            </a:lnSpc>
            <a:spcBef>
              <a:spcPct val="0"/>
            </a:spcBef>
            <a:spcAft>
              <a:spcPct val="15000"/>
            </a:spcAft>
            <a:buChar char="•"/>
          </a:pPr>
          <a:endParaRPr lang="zh-CN" altLang="en-US" sz="1400" kern="1200" dirty="0">
            <a:solidFill>
              <a:srgbClr val="FF0000"/>
            </a:solidFill>
          </a:endParaRPr>
        </a:p>
      </dsp:txBody>
      <dsp:txXfrm rot="-5400000">
        <a:off x="640099" y="4113312"/>
        <a:ext cx="3545727" cy="5363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164" y="139100"/>
          <a:ext cx="914427" cy="640099"/>
        </a:xfrm>
        <a:prstGeom prst="chevron">
          <a:avLst/>
        </a:prstGeom>
        <a:solidFill>
          <a:schemeClr val="accent2"/>
        </a:solidFill>
        <a:ln w="12700" cap="flat" cmpd="sng" algn="ctr">
          <a:solidFill>
            <a:schemeClr val="accent2"/>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321986"/>
        <a:ext cx="640099" cy="274328"/>
      </dsp:txXfrm>
    </dsp:sp>
    <dsp:sp modelId="{6C3B9F8B-9366-4491-9EB5-EB82FA449375}">
      <dsp:nvSpPr>
        <dsp:cNvPr id="0" name=""/>
        <dsp:cNvSpPr/>
      </dsp:nvSpPr>
      <dsp:spPr>
        <a:xfrm rot="5400000">
          <a:off x="2130281" y="-1488246"/>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绪论</a:t>
          </a:r>
          <a:endParaRPr lang="zh-CN" altLang="en-US" sz="1400" kern="1200" dirty="0">
            <a:solidFill>
              <a:schemeClr val="tx1"/>
            </a:solidFill>
          </a:endParaRPr>
        </a:p>
      </dsp:txBody>
      <dsp:txXfrm rot="-5400000">
        <a:off x="640099" y="30951"/>
        <a:ext cx="3545727" cy="536347"/>
      </dsp:txXfrm>
    </dsp:sp>
    <dsp:sp modelId="{FB5F04B6-4EB5-4A24-B0FE-3126F829F4D6}">
      <dsp:nvSpPr>
        <dsp:cNvPr id="0" name=""/>
        <dsp:cNvSpPr/>
      </dsp:nvSpPr>
      <dsp:spPr>
        <a:xfrm rot="5400000">
          <a:off x="-137164" y="955572"/>
          <a:ext cx="914427" cy="640099"/>
        </a:xfrm>
        <a:prstGeom prst="chevron">
          <a:avLst/>
        </a:prstGeom>
        <a:solidFill>
          <a:srgbClr val="FF0000"/>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1138458"/>
        <a:ext cx="640099" cy="274328"/>
      </dsp:txXfrm>
    </dsp:sp>
    <dsp:sp modelId="{28538A20-80BE-452B-94D6-2A3C2E6EBE5C}">
      <dsp:nvSpPr>
        <dsp:cNvPr id="0" name=""/>
        <dsp:cNvSpPr/>
      </dsp:nvSpPr>
      <dsp:spPr>
        <a:xfrm rot="5400000">
          <a:off x="2130281" y="-671774"/>
          <a:ext cx="594377" cy="3574742"/>
        </a:xfrm>
        <a:prstGeom prst="round2SameRect">
          <a:avLst/>
        </a:prstGeom>
        <a:noFill/>
        <a:ln w="127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rgbClr val="FF0000"/>
              </a:solidFill>
            </a:rPr>
            <a:t>研究理论基础</a:t>
          </a:r>
          <a:endParaRPr lang="zh-CN" altLang="en-US" sz="1400" kern="1200" dirty="0">
            <a:solidFill>
              <a:srgbClr val="FF0000"/>
            </a:solidFill>
          </a:endParaRPr>
        </a:p>
      </dsp:txBody>
      <dsp:txXfrm rot="-5400000">
        <a:off x="640099" y="847423"/>
        <a:ext cx="3545727" cy="536347"/>
      </dsp:txXfrm>
    </dsp:sp>
    <dsp:sp modelId="{6F4B8583-741F-4390-93BA-1C87ED648F99}">
      <dsp:nvSpPr>
        <dsp:cNvPr id="0" name=""/>
        <dsp:cNvSpPr/>
      </dsp:nvSpPr>
      <dsp:spPr>
        <a:xfrm rot="5400000">
          <a:off x="-137164" y="1772044"/>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1954930"/>
        <a:ext cx="640099" cy="274328"/>
      </dsp:txXfrm>
    </dsp:sp>
    <dsp:sp modelId="{DE93F313-3056-441E-BF44-08BCF2701DA0}">
      <dsp:nvSpPr>
        <dsp:cNvPr id="0" name=""/>
        <dsp:cNvSpPr/>
      </dsp:nvSpPr>
      <dsp:spPr>
        <a:xfrm rot="5400000">
          <a:off x="2130281" y="144697"/>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现状分析</a:t>
          </a:r>
        </a:p>
      </dsp:txBody>
      <dsp:txXfrm rot="-5400000">
        <a:off x="640099" y="1663895"/>
        <a:ext cx="3545727" cy="536347"/>
      </dsp:txXfrm>
    </dsp:sp>
    <dsp:sp modelId="{4D1B7F81-D893-4477-A6B6-E73AF22AF382}">
      <dsp:nvSpPr>
        <dsp:cNvPr id="0" name=""/>
        <dsp:cNvSpPr/>
      </dsp:nvSpPr>
      <dsp:spPr>
        <a:xfrm rot="5400000">
          <a:off x="-137164" y="2588516"/>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p>
      </dsp:txBody>
      <dsp:txXfrm rot="-5400000">
        <a:off x="1" y="2771402"/>
        <a:ext cx="640099" cy="274328"/>
      </dsp:txXfrm>
    </dsp:sp>
    <dsp:sp modelId="{A2C6F9BC-1540-4028-8233-FD37AFE899C0}">
      <dsp:nvSpPr>
        <dsp:cNvPr id="0" name=""/>
        <dsp:cNvSpPr/>
      </dsp:nvSpPr>
      <dsp:spPr>
        <a:xfrm rot="5400000">
          <a:off x="2130281" y="961169"/>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设计说明</a:t>
          </a:r>
        </a:p>
      </dsp:txBody>
      <dsp:txXfrm rot="-5400000">
        <a:off x="640099" y="2480367"/>
        <a:ext cx="3545727" cy="536347"/>
      </dsp:txXfrm>
    </dsp:sp>
    <dsp:sp modelId="{A595BDD3-0109-4B6B-A68F-D9E5B33A533A}">
      <dsp:nvSpPr>
        <dsp:cNvPr id="0" name=""/>
        <dsp:cNvSpPr/>
      </dsp:nvSpPr>
      <dsp:spPr>
        <a:xfrm rot="5400000">
          <a:off x="-137164" y="3404988"/>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1" y="3587874"/>
        <a:ext cx="640099" cy="274328"/>
      </dsp:txXfrm>
    </dsp:sp>
    <dsp:sp modelId="{B2E526E1-AEA5-413E-B778-20A5FD0F84B5}">
      <dsp:nvSpPr>
        <dsp:cNvPr id="0" name=""/>
        <dsp:cNvSpPr/>
      </dsp:nvSpPr>
      <dsp:spPr>
        <a:xfrm rot="5400000">
          <a:off x="2107653" y="1796210"/>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保障措施及实施</a:t>
          </a:r>
        </a:p>
      </dsp:txBody>
      <dsp:txXfrm rot="-5400000">
        <a:off x="617471" y="3315408"/>
        <a:ext cx="3545727" cy="536347"/>
      </dsp:txXfrm>
    </dsp:sp>
    <dsp:sp modelId="{D866C4BE-46D6-41EE-AFCD-8975B5E51F8A}">
      <dsp:nvSpPr>
        <dsp:cNvPr id="0" name=""/>
        <dsp:cNvSpPr/>
      </dsp:nvSpPr>
      <dsp:spPr>
        <a:xfrm rot="5400000">
          <a:off x="-137164" y="4221460"/>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p>
      </dsp:txBody>
      <dsp:txXfrm rot="-5400000">
        <a:off x="1" y="4404346"/>
        <a:ext cx="640099" cy="274328"/>
      </dsp:txXfrm>
    </dsp:sp>
    <dsp:sp modelId="{6696FA8A-D025-4550-9F70-A287CBD9FD62}">
      <dsp:nvSpPr>
        <dsp:cNvPr id="0" name=""/>
        <dsp:cNvSpPr/>
      </dsp:nvSpPr>
      <dsp:spPr>
        <a:xfrm rot="5400000">
          <a:off x="2130281" y="2594114"/>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局限及展望</a:t>
          </a:r>
        </a:p>
        <a:p>
          <a:pPr marL="114300" lvl="1" indent="-114300" algn="l" defTabSz="622300">
            <a:lnSpc>
              <a:spcPct val="90000"/>
            </a:lnSpc>
            <a:spcBef>
              <a:spcPct val="0"/>
            </a:spcBef>
            <a:spcAft>
              <a:spcPct val="15000"/>
            </a:spcAft>
            <a:buChar char="•"/>
          </a:pPr>
          <a:endParaRPr lang="zh-CN" altLang="en-US" sz="1400" kern="1200" dirty="0"/>
        </a:p>
      </dsp:txBody>
      <dsp:txXfrm rot="-5400000">
        <a:off x="640099" y="4113312"/>
        <a:ext cx="3545727" cy="536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37164" y="139100"/>
          <a:ext cx="914427" cy="640099"/>
        </a:xfrm>
        <a:prstGeom prst="chevron">
          <a:avLst/>
        </a:prstGeom>
        <a:solidFill>
          <a:schemeClr val="accent2"/>
        </a:solidFill>
        <a:ln w="12700" cap="flat" cmpd="sng" algn="ctr">
          <a:solidFill>
            <a:schemeClr val="accent2"/>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321986"/>
        <a:ext cx="640099" cy="274328"/>
      </dsp:txXfrm>
    </dsp:sp>
    <dsp:sp modelId="{6C3B9F8B-9366-4491-9EB5-EB82FA449375}">
      <dsp:nvSpPr>
        <dsp:cNvPr id="0" name=""/>
        <dsp:cNvSpPr/>
      </dsp:nvSpPr>
      <dsp:spPr>
        <a:xfrm rot="5400000">
          <a:off x="2130281" y="-1488246"/>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绪论</a:t>
          </a:r>
          <a:endParaRPr lang="zh-CN" altLang="en-US" sz="1400" kern="1200" dirty="0">
            <a:solidFill>
              <a:schemeClr val="tx1"/>
            </a:solidFill>
          </a:endParaRPr>
        </a:p>
      </dsp:txBody>
      <dsp:txXfrm rot="-5400000">
        <a:off x="640099" y="30951"/>
        <a:ext cx="3545727" cy="536347"/>
      </dsp:txXfrm>
    </dsp:sp>
    <dsp:sp modelId="{FB5F04B6-4EB5-4A24-B0FE-3126F829F4D6}">
      <dsp:nvSpPr>
        <dsp:cNvPr id="0" name=""/>
        <dsp:cNvSpPr/>
      </dsp:nvSpPr>
      <dsp:spPr>
        <a:xfrm rot="5400000">
          <a:off x="-137164" y="955572"/>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1138458"/>
        <a:ext cx="640099" cy="274328"/>
      </dsp:txXfrm>
    </dsp:sp>
    <dsp:sp modelId="{28538A20-80BE-452B-94D6-2A3C2E6EBE5C}">
      <dsp:nvSpPr>
        <dsp:cNvPr id="0" name=""/>
        <dsp:cNvSpPr/>
      </dsp:nvSpPr>
      <dsp:spPr>
        <a:xfrm rot="5400000">
          <a:off x="2130281" y="-671774"/>
          <a:ext cx="594377" cy="3574742"/>
        </a:xfrm>
        <a:prstGeom prst="round2SameRect">
          <a:avLst/>
        </a:prstGeom>
        <a:solidFill>
          <a:schemeClr val="bg1"/>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研究理论基础</a:t>
          </a:r>
          <a:endParaRPr lang="zh-CN" altLang="en-US" sz="1400" kern="1200" dirty="0">
            <a:solidFill>
              <a:schemeClr val="tx1"/>
            </a:solidFill>
          </a:endParaRPr>
        </a:p>
      </dsp:txBody>
      <dsp:txXfrm rot="-5400000">
        <a:off x="640099" y="847423"/>
        <a:ext cx="3545727" cy="536347"/>
      </dsp:txXfrm>
    </dsp:sp>
    <dsp:sp modelId="{6F4B8583-741F-4390-93BA-1C87ED648F99}">
      <dsp:nvSpPr>
        <dsp:cNvPr id="0" name=""/>
        <dsp:cNvSpPr/>
      </dsp:nvSpPr>
      <dsp:spPr>
        <a:xfrm rot="5400000">
          <a:off x="-137164" y="1772044"/>
          <a:ext cx="914427" cy="640099"/>
        </a:xfrm>
        <a:prstGeom prst="chevron">
          <a:avLst/>
        </a:prstGeom>
        <a:solidFill>
          <a:srgbClr val="FF0000"/>
        </a:solidFill>
        <a:ln w="127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solidFill>
              <a:schemeClr val="tx1"/>
            </a:solidFill>
          </a:endParaRPr>
        </a:p>
      </dsp:txBody>
      <dsp:txXfrm rot="-5400000">
        <a:off x="1" y="1954930"/>
        <a:ext cx="640099" cy="274328"/>
      </dsp:txXfrm>
    </dsp:sp>
    <dsp:sp modelId="{DE93F313-3056-441E-BF44-08BCF2701DA0}">
      <dsp:nvSpPr>
        <dsp:cNvPr id="0" name=""/>
        <dsp:cNvSpPr/>
      </dsp:nvSpPr>
      <dsp:spPr>
        <a:xfrm rot="5400000">
          <a:off x="2130281" y="144697"/>
          <a:ext cx="594377" cy="3574742"/>
        </a:xfrm>
        <a:prstGeom prst="round2SameRect">
          <a:avLst/>
        </a:prstGeom>
        <a:solidFill>
          <a:schemeClr val="lt1">
            <a:alpha val="90000"/>
            <a:hueOff val="0"/>
            <a:satOff val="0"/>
            <a:lumOff val="0"/>
            <a:alphaOff val="0"/>
          </a:schemeClr>
        </a:solidFill>
        <a:ln w="127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rgbClr val="FF0000"/>
              </a:solidFill>
            </a:rPr>
            <a:t>现状分析</a:t>
          </a:r>
        </a:p>
      </dsp:txBody>
      <dsp:txXfrm rot="-5400000">
        <a:off x="640099" y="1663895"/>
        <a:ext cx="3545727" cy="536347"/>
      </dsp:txXfrm>
    </dsp:sp>
    <dsp:sp modelId="{4D1B7F81-D893-4477-A6B6-E73AF22AF382}">
      <dsp:nvSpPr>
        <dsp:cNvPr id="0" name=""/>
        <dsp:cNvSpPr/>
      </dsp:nvSpPr>
      <dsp:spPr>
        <a:xfrm rot="5400000">
          <a:off x="-137164" y="2588516"/>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dirty="0">
            <a:solidFill>
              <a:schemeClr val="tx1"/>
            </a:solidFill>
          </a:endParaRPr>
        </a:p>
      </dsp:txBody>
      <dsp:txXfrm rot="-5400000">
        <a:off x="1" y="2771402"/>
        <a:ext cx="640099" cy="274328"/>
      </dsp:txXfrm>
    </dsp:sp>
    <dsp:sp modelId="{A2C6F9BC-1540-4028-8233-FD37AFE899C0}">
      <dsp:nvSpPr>
        <dsp:cNvPr id="0" name=""/>
        <dsp:cNvSpPr/>
      </dsp:nvSpPr>
      <dsp:spPr>
        <a:xfrm rot="5400000">
          <a:off x="2130281" y="961169"/>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设计说明</a:t>
          </a:r>
        </a:p>
      </dsp:txBody>
      <dsp:txXfrm rot="-5400000">
        <a:off x="640099" y="2480367"/>
        <a:ext cx="3545727" cy="536347"/>
      </dsp:txXfrm>
    </dsp:sp>
    <dsp:sp modelId="{A595BDD3-0109-4B6B-A68F-D9E5B33A533A}">
      <dsp:nvSpPr>
        <dsp:cNvPr id="0" name=""/>
        <dsp:cNvSpPr/>
      </dsp:nvSpPr>
      <dsp:spPr>
        <a:xfrm rot="5400000">
          <a:off x="-137164" y="3404988"/>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rot="-5400000">
        <a:off x="1" y="3587874"/>
        <a:ext cx="640099" cy="274328"/>
      </dsp:txXfrm>
    </dsp:sp>
    <dsp:sp modelId="{B2E526E1-AEA5-413E-B778-20A5FD0F84B5}">
      <dsp:nvSpPr>
        <dsp:cNvPr id="0" name=""/>
        <dsp:cNvSpPr/>
      </dsp:nvSpPr>
      <dsp:spPr>
        <a:xfrm rot="5400000">
          <a:off x="2107653" y="1796210"/>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保障措施及实施</a:t>
          </a:r>
        </a:p>
      </dsp:txBody>
      <dsp:txXfrm rot="-5400000">
        <a:off x="617471" y="3315408"/>
        <a:ext cx="3545727" cy="536347"/>
      </dsp:txXfrm>
    </dsp:sp>
    <dsp:sp modelId="{D866C4BE-46D6-41EE-AFCD-8975B5E51F8A}">
      <dsp:nvSpPr>
        <dsp:cNvPr id="0" name=""/>
        <dsp:cNvSpPr/>
      </dsp:nvSpPr>
      <dsp:spPr>
        <a:xfrm rot="5400000">
          <a:off x="-137164" y="4221460"/>
          <a:ext cx="914427" cy="640099"/>
        </a:xfrm>
        <a:prstGeom prst="chevron">
          <a:avLst/>
        </a:prstGeom>
        <a:solidFill>
          <a:schemeClr val="accent2"/>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rot="-5400000">
        <a:off x="1" y="4404346"/>
        <a:ext cx="640099" cy="274328"/>
      </dsp:txXfrm>
    </dsp:sp>
    <dsp:sp modelId="{6696FA8A-D025-4550-9F70-A287CBD9FD62}">
      <dsp:nvSpPr>
        <dsp:cNvPr id="0" name=""/>
        <dsp:cNvSpPr/>
      </dsp:nvSpPr>
      <dsp:spPr>
        <a:xfrm rot="5400000">
          <a:off x="2130281" y="2594114"/>
          <a:ext cx="594377" cy="3574742"/>
        </a:xfrm>
        <a:prstGeom prst="round2SameRect">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局限及展望</a:t>
          </a:r>
        </a:p>
        <a:p>
          <a:pPr marL="114300" lvl="1" indent="-114300" algn="l" defTabSz="622300">
            <a:lnSpc>
              <a:spcPct val="90000"/>
            </a:lnSpc>
            <a:spcBef>
              <a:spcPct val="0"/>
            </a:spcBef>
            <a:spcAft>
              <a:spcPct val="15000"/>
            </a:spcAft>
            <a:buChar char="•"/>
          </a:pPr>
          <a:endParaRPr lang="zh-CN" altLang="en-US" sz="1400" kern="1200" dirty="0">
            <a:solidFill>
              <a:schemeClr val="tx1"/>
            </a:solidFill>
          </a:endParaRPr>
        </a:p>
      </dsp:txBody>
      <dsp:txXfrm rot="-5400000">
        <a:off x="640099" y="4113312"/>
        <a:ext cx="3545727" cy="5363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1235D-BF0A-4CC4-A18E-E9CAAA403602}">
      <dsp:nvSpPr>
        <dsp:cNvPr id="0" name=""/>
        <dsp:cNvSpPr/>
      </dsp:nvSpPr>
      <dsp:spPr>
        <a:xfrm>
          <a:off x="6517144" y="2657731"/>
          <a:ext cx="91440" cy="369265"/>
        </a:xfrm>
        <a:custGeom>
          <a:avLst/>
          <a:gdLst/>
          <a:ahLst/>
          <a:cxnLst/>
          <a:rect l="0" t="0" r="0" b="0"/>
          <a:pathLst>
            <a:path>
              <a:moveTo>
                <a:pt x="45720" y="0"/>
              </a:moveTo>
              <a:lnTo>
                <a:pt x="45720" y="369265"/>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D7FC09-AB57-47B2-844F-17F5FC6C4D58}">
      <dsp:nvSpPr>
        <dsp:cNvPr id="0" name=""/>
        <dsp:cNvSpPr/>
      </dsp:nvSpPr>
      <dsp:spPr>
        <a:xfrm>
          <a:off x="5734823" y="1649353"/>
          <a:ext cx="828041" cy="369265"/>
        </a:xfrm>
        <a:custGeom>
          <a:avLst/>
          <a:gdLst/>
          <a:ahLst/>
          <a:cxnLst/>
          <a:rect l="0" t="0" r="0" b="0"/>
          <a:pathLst>
            <a:path>
              <a:moveTo>
                <a:pt x="0" y="0"/>
              </a:moveTo>
              <a:lnTo>
                <a:pt x="0" y="220138"/>
              </a:lnTo>
              <a:lnTo>
                <a:pt x="828041" y="220138"/>
              </a:lnTo>
              <a:lnTo>
                <a:pt x="828041" y="369265"/>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93D3E0-5F0F-49DA-98EB-F03905CF65FD}">
      <dsp:nvSpPr>
        <dsp:cNvPr id="0" name=""/>
        <dsp:cNvSpPr/>
      </dsp:nvSpPr>
      <dsp:spPr>
        <a:xfrm>
          <a:off x="4861062" y="2657731"/>
          <a:ext cx="91440" cy="369265"/>
        </a:xfrm>
        <a:custGeom>
          <a:avLst/>
          <a:gdLst/>
          <a:ahLst/>
          <a:cxnLst/>
          <a:rect l="0" t="0" r="0" b="0"/>
          <a:pathLst>
            <a:path>
              <a:moveTo>
                <a:pt x="45720" y="0"/>
              </a:moveTo>
              <a:lnTo>
                <a:pt x="45720" y="369265"/>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9E9524-3C78-4E63-A8D9-E4E8D3823159}">
      <dsp:nvSpPr>
        <dsp:cNvPr id="0" name=""/>
        <dsp:cNvSpPr/>
      </dsp:nvSpPr>
      <dsp:spPr>
        <a:xfrm>
          <a:off x="4906782" y="1649353"/>
          <a:ext cx="828041" cy="369265"/>
        </a:xfrm>
        <a:custGeom>
          <a:avLst/>
          <a:gdLst/>
          <a:ahLst/>
          <a:cxnLst/>
          <a:rect l="0" t="0" r="0" b="0"/>
          <a:pathLst>
            <a:path>
              <a:moveTo>
                <a:pt x="828041" y="0"/>
              </a:moveTo>
              <a:lnTo>
                <a:pt x="828041" y="220138"/>
              </a:lnTo>
              <a:lnTo>
                <a:pt x="0" y="220138"/>
              </a:lnTo>
              <a:lnTo>
                <a:pt x="0" y="369265"/>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05B0C4-3745-4EB8-83A0-3A83FE8B2FD6}">
      <dsp:nvSpPr>
        <dsp:cNvPr id="0" name=""/>
        <dsp:cNvSpPr/>
      </dsp:nvSpPr>
      <dsp:spPr>
        <a:xfrm>
          <a:off x="4078740" y="640975"/>
          <a:ext cx="1656082" cy="369265"/>
        </a:xfrm>
        <a:custGeom>
          <a:avLst/>
          <a:gdLst/>
          <a:ahLst/>
          <a:cxnLst/>
          <a:rect l="0" t="0" r="0" b="0"/>
          <a:pathLst>
            <a:path>
              <a:moveTo>
                <a:pt x="0" y="0"/>
              </a:moveTo>
              <a:lnTo>
                <a:pt x="0" y="220138"/>
              </a:lnTo>
              <a:lnTo>
                <a:pt x="1656082" y="220138"/>
              </a:lnTo>
              <a:lnTo>
                <a:pt x="1656082" y="369265"/>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5388B5-8F51-444B-A8E1-AE4D63C47529}">
      <dsp:nvSpPr>
        <dsp:cNvPr id="0" name=""/>
        <dsp:cNvSpPr/>
      </dsp:nvSpPr>
      <dsp:spPr>
        <a:xfrm>
          <a:off x="3204979" y="2657731"/>
          <a:ext cx="91440" cy="369265"/>
        </a:xfrm>
        <a:custGeom>
          <a:avLst/>
          <a:gdLst/>
          <a:ahLst/>
          <a:cxnLst/>
          <a:rect l="0" t="0" r="0" b="0"/>
          <a:pathLst>
            <a:path>
              <a:moveTo>
                <a:pt x="45720" y="0"/>
              </a:moveTo>
              <a:lnTo>
                <a:pt x="45720" y="369265"/>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82D21-FA57-417A-AF53-87B6A569A388}">
      <dsp:nvSpPr>
        <dsp:cNvPr id="0" name=""/>
        <dsp:cNvSpPr/>
      </dsp:nvSpPr>
      <dsp:spPr>
        <a:xfrm>
          <a:off x="2422658" y="1649353"/>
          <a:ext cx="828041" cy="369265"/>
        </a:xfrm>
        <a:custGeom>
          <a:avLst/>
          <a:gdLst/>
          <a:ahLst/>
          <a:cxnLst/>
          <a:rect l="0" t="0" r="0" b="0"/>
          <a:pathLst>
            <a:path>
              <a:moveTo>
                <a:pt x="0" y="0"/>
              </a:moveTo>
              <a:lnTo>
                <a:pt x="0" y="220138"/>
              </a:lnTo>
              <a:lnTo>
                <a:pt x="828041" y="220138"/>
              </a:lnTo>
              <a:lnTo>
                <a:pt x="828041" y="369265"/>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38852-F0DA-46A2-9469-3D07767DD312}">
      <dsp:nvSpPr>
        <dsp:cNvPr id="0" name=""/>
        <dsp:cNvSpPr/>
      </dsp:nvSpPr>
      <dsp:spPr>
        <a:xfrm>
          <a:off x="1548897" y="2657731"/>
          <a:ext cx="91440" cy="369265"/>
        </a:xfrm>
        <a:custGeom>
          <a:avLst/>
          <a:gdLst/>
          <a:ahLst/>
          <a:cxnLst/>
          <a:rect l="0" t="0" r="0" b="0"/>
          <a:pathLst>
            <a:path>
              <a:moveTo>
                <a:pt x="45720" y="0"/>
              </a:moveTo>
              <a:lnTo>
                <a:pt x="45720" y="369265"/>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0D36F-B142-402D-973A-ECEBD093C088}">
      <dsp:nvSpPr>
        <dsp:cNvPr id="0" name=""/>
        <dsp:cNvSpPr/>
      </dsp:nvSpPr>
      <dsp:spPr>
        <a:xfrm>
          <a:off x="1594617" y="1649353"/>
          <a:ext cx="828041" cy="369265"/>
        </a:xfrm>
        <a:custGeom>
          <a:avLst/>
          <a:gdLst/>
          <a:ahLst/>
          <a:cxnLst/>
          <a:rect l="0" t="0" r="0" b="0"/>
          <a:pathLst>
            <a:path>
              <a:moveTo>
                <a:pt x="828041" y="0"/>
              </a:moveTo>
              <a:lnTo>
                <a:pt x="828041" y="220138"/>
              </a:lnTo>
              <a:lnTo>
                <a:pt x="0" y="220138"/>
              </a:lnTo>
              <a:lnTo>
                <a:pt x="0" y="369265"/>
              </a:lnTo>
            </a:path>
          </a:pathLst>
        </a:cu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8B8ED-6C17-4ABD-B0C8-71E3CF7F4865}">
      <dsp:nvSpPr>
        <dsp:cNvPr id="0" name=""/>
        <dsp:cNvSpPr/>
      </dsp:nvSpPr>
      <dsp:spPr>
        <a:xfrm>
          <a:off x="2422658" y="640975"/>
          <a:ext cx="1656082" cy="369265"/>
        </a:xfrm>
        <a:custGeom>
          <a:avLst/>
          <a:gdLst/>
          <a:ahLst/>
          <a:cxnLst/>
          <a:rect l="0" t="0" r="0" b="0"/>
          <a:pathLst>
            <a:path>
              <a:moveTo>
                <a:pt x="1656082" y="0"/>
              </a:moveTo>
              <a:lnTo>
                <a:pt x="1656082" y="220138"/>
              </a:lnTo>
              <a:lnTo>
                <a:pt x="0" y="220138"/>
              </a:lnTo>
              <a:lnTo>
                <a:pt x="0" y="369265"/>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932A92-D2A0-413E-A90F-C7A8BDDCBF13}">
      <dsp:nvSpPr>
        <dsp:cNvPr id="0" name=""/>
        <dsp:cNvSpPr/>
      </dsp:nvSpPr>
      <dsp:spPr>
        <a:xfrm>
          <a:off x="3461545" y="1862"/>
          <a:ext cx="1234390" cy="6391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186"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tx1"/>
              </a:solidFill>
              <a:latin typeface="宋体" panose="02010600030101010101" pitchFamily="2" charset="-122"/>
              <a:ea typeface="宋体" panose="02010600030101010101" pitchFamily="2" charset="-122"/>
            </a:rPr>
            <a:t>技术总监</a:t>
          </a:r>
          <a:endParaRPr lang="en-US" altLang="zh-CN" sz="1200" b="1" kern="1200" dirty="0">
            <a:solidFill>
              <a:schemeClr val="tx1"/>
            </a:solidFill>
            <a:latin typeface="宋体" panose="02010600030101010101" pitchFamily="2" charset="-122"/>
            <a:ea typeface="宋体" panose="02010600030101010101" pitchFamily="2" charset="-122"/>
          </a:endParaRPr>
        </a:p>
      </dsp:txBody>
      <dsp:txXfrm>
        <a:off x="3461545" y="1862"/>
        <a:ext cx="1234390" cy="639112"/>
      </dsp:txXfrm>
    </dsp:sp>
    <dsp:sp modelId="{7620995B-A82C-4370-9170-E9CE3E52371D}">
      <dsp:nvSpPr>
        <dsp:cNvPr id="0" name=""/>
        <dsp:cNvSpPr/>
      </dsp:nvSpPr>
      <dsp:spPr>
        <a:xfrm>
          <a:off x="3708423" y="498950"/>
          <a:ext cx="1110951" cy="213037"/>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3708423" y="498950"/>
        <a:ext cx="1110951" cy="213037"/>
      </dsp:txXfrm>
    </dsp:sp>
    <dsp:sp modelId="{E00108A5-0D60-4600-99B5-AFFCA73BDF45}">
      <dsp:nvSpPr>
        <dsp:cNvPr id="0" name=""/>
        <dsp:cNvSpPr/>
      </dsp:nvSpPr>
      <dsp:spPr>
        <a:xfrm>
          <a:off x="1805463" y="1010240"/>
          <a:ext cx="1234390" cy="6391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长沙研发中心</a:t>
          </a:r>
          <a:endParaRPr lang="en-US" altLang="zh-CN" sz="1500" kern="1200" dirty="0">
            <a:solidFill>
              <a:schemeClr val="tx1"/>
            </a:solidFill>
          </a:endParaRPr>
        </a:p>
      </dsp:txBody>
      <dsp:txXfrm>
        <a:off x="1805463" y="1010240"/>
        <a:ext cx="1234390" cy="639112"/>
      </dsp:txXfrm>
    </dsp:sp>
    <dsp:sp modelId="{61A26E18-E120-462B-A868-D5CD379CFFFA}">
      <dsp:nvSpPr>
        <dsp:cNvPr id="0" name=""/>
        <dsp:cNvSpPr/>
      </dsp:nvSpPr>
      <dsp:spPr>
        <a:xfrm>
          <a:off x="2052341" y="1507328"/>
          <a:ext cx="1110951" cy="21303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2052341" y="1507328"/>
        <a:ext cx="1110951" cy="213037"/>
      </dsp:txXfrm>
    </dsp:sp>
    <dsp:sp modelId="{578A3D64-B746-4116-8A43-183E4D442B5D}">
      <dsp:nvSpPr>
        <dsp:cNvPr id="0" name=""/>
        <dsp:cNvSpPr/>
      </dsp:nvSpPr>
      <dsp:spPr>
        <a:xfrm>
          <a:off x="977421" y="2018618"/>
          <a:ext cx="1234390" cy="639112"/>
        </a:xfrm>
        <a:prstGeom prst="rect">
          <a:avLst/>
        </a:prstGeom>
        <a:solidFill>
          <a:schemeClr val="accent3">
            <a:hueOff val="345395"/>
            <a:satOff val="-5110"/>
            <a:lumOff val="9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项目经理</a:t>
          </a:r>
          <a:endParaRPr lang="en-US" altLang="zh-CN" sz="1500" kern="1200" dirty="0">
            <a:solidFill>
              <a:schemeClr val="tx1"/>
            </a:solidFill>
          </a:endParaRPr>
        </a:p>
      </dsp:txBody>
      <dsp:txXfrm>
        <a:off x="977421" y="2018618"/>
        <a:ext cx="1234390" cy="639112"/>
      </dsp:txXfrm>
    </dsp:sp>
    <dsp:sp modelId="{E8246DF8-8E34-4230-99EB-84CF965EA430}">
      <dsp:nvSpPr>
        <dsp:cNvPr id="0" name=""/>
        <dsp:cNvSpPr/>
      </dsp:nvSpPr>
      <dsp:spPr>
        <a:xfrm>
          <a:off x="1224299" y="2515706"/>
          <a:ext cx="1110951" cy="213037"/>
        </a:xfrm>
        <a:prstGeom prst="rect">
          <a:avLst/>
        </a:prstGeom>
        <a:solidFill>
          <a:schemeClr val="lt1">
            <a:alpha val="90000"/>
            <a:hueOff val="0"/>
            <a:satOff val="0"/>
            <a:lumOff val="0"/>
            <a:alphaOff val="0"/>
          </a:schemeClr>
        </a:solidFill>
        <a:ln w="12700" cap="flat" cmpd="sng" algn="ctr">
          <a:solidFill>
            <a:schemeClr val="accent3">
              <a:hueOff val="345395"/>
              <a:satOff val="-5110"/>
              <a:lumOff val="9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1224299" y="2515706"/>
        <a:ext cx="1110951" cy="213037"/>
      </dsp:txXfrm>
    </dsp:sp>
    <dsp:sp modelId="{B3128891-3A54-402B-8043-6D59BEBA8A62}">
      <dsp:nvSpPr>
        <dsp:cNvPr id="0" name=""/>
        <dsp:cNvSpPr/>
      </dsp:nvSpPr>
      <dsp:spPr>
        <a:xfrm>
          <a:off x="977421" y="3026996"/>
          <a:ext cx="1234390" cy="639112"/>
        </a:xfrm>
        <a:prstGeom prst="rect">
          <a:avLst/>
        </a:prstGeom>
        <a:solidFill>
          <a:schemeClr val="accent3">
            <a:hueOff val="690790"/>
            <a:satOff val="-10220"/>
            <a:lumOff val="19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开发工程师</a:t>
          </a:r>
          <a:endParaRPr lang="en-US" altLang="zh-CN" sz="1500" kern="1200" dirty="0">
            <a:solidFill>
              <a:schemeClr val="tx1"/>
            </a:solidFill>
          </a:endParaRPr>
        </a:p>
      </dsp:txBody>
      <dsp:txXfrm>
        <a:off x="977421" y="3026996"/>
        <a:ext cx="1234390" cy="639112"/>
      </dsp:txXfrm>
    </dsp:sp>
    <dsp:sp modelId="{431F44C7-A2B1-47CA-8583-F50CAE187448}">
      <dsp:nvSpPr>
        <dsp:cNvPr id="0" name=""/>
        <dsp:cNvSpPr/>
      </dsp:nvSpPr>
      <dsp:spPr>
        <a:xfrm>
          <a:off x="1224299" y="3524084"/>
          <a:ext cx="1110951" cy="213037"/>
        </a:xfrm>
        <a:prstGeom prst="rect">
          <a:avLst/>
        </a:prstGeom>
        <a:solidFill>
          <a:schemeClr val="lt1">
            <a:alpha val="90000"/>
            <a:hueOff val="0"/>
            <a:satOff val="0"/>
            <a:lumOff val="0"/>
            <a:alphaOff val="0"/>
          </a:schemeClr>
        </a:solidFill>
        <a:ln w="12700" cap="flat" cmpd="sng" algn="ctr">
          <a:solidFill>
            <a:schemeClr val="accent3">
              <a:hueOff val="690790"/>
              <a:satOff val="-10220"/>
              <a:lumOff val="19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1224299" y="3524084"/>
        <a:ext cx="1110951" cy="213037"/>
      </dsp:txXfrm>
    </dsp:sp>
    <dsp:sp modelId="{7C4E9B4F-A7B0-4BBB-BFB1-289FD254C90A}">
      <dsp:nvSpPr>
        <dsp:cNvPr id="0" name=""/>
        <dsp:cNvSpPr/>
      </dsp:nvSpPr>
      <dsp:spPr>
        <a:xfrm>
          <a:off x="2633504" y="2018618"/>
          <a:ext cx="1234390" cy="639112"/>
        </a:xfrm>
        <a:prstGeom prst="rect">
          <a:avLst/>
        </a:prstGeom>
        <a:solidFill>
          <a:schemeClr val="accent3">
            <a:hueOff val="1036185"/>
            <a:satOff val="-15329"/>
            <a:lumOff val="28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测试经理</a:t>
          </a:r>
          <a:endParaRPr lang="en-US" altLang="zh-CN" sz="1500" kern="1200" dirty="0">
            <a:solidFill>
              <a:schemeClr val="tx1"/>
            </a:solidFill>
          </a:endParaRPr>
        </a:p>
      </dsp:txBody>
      <dsp:txXfrm>
        <a:off x="2633504" y="2018618"/>
        <a:ext cx="1234390" cy="639112"/>
      </dsp:txXfrm>
    </dsp:sp>
    <dsp:sp modelId="{D7667BB5-4FFF-497E-83B9-1AB92F0244D2}">
      <dsp:nvSpPr>
        <dsp:cNvPr id="0" name=""/>
        <dsp:cNvSpPr/>
      </dsp:nvSpPr>
      <dsp:spPr>
        <a:xfrm>
          <a:off x="2880382" y="2515706"/>
          <a:ext cx="1110951" cy="213037"/>
        </a:xfrm>
        <a:prstGeom prst="rect">
          <a:avLst/>
        </a:prstGeom>
        <a:solidFill>
          <a:schemeClr val="lt1">
            <a:alpha val="90000"/>
            <a:hueOff val="0"/>
            <a:satOff val="0"/>
            <a:lumOff val="0"/>
            <a:alphaOff val="0"/>
          </a:schemeClr>
        </a:solidFill>
        <a:ln w="12700" cap="flat" cmpd="sng" algn="ctr">
          <a:solidFill>
            <a:schemeClr val="accent3">
              <a:hueOff val="1036185"/>
              <a:satOff val="-15329"/>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solidFill>
              <a:schemeClr val="tx1"/>
            </a:solidFill>
          </a:endParaRPr>
        </a:p>
      </dsp:txBody>
      <dsp:txXfrm>
        <a:off x="2880382" y="2515706"/>
        <a:ext cx="1110951" cy="213037"/>
      </dsp:txXfrm>
    </dsp:sp>
    <dsp:sp modelId="{50BD8C33-0264-4659-ACDB-42F67CBD7C9A}">
      <dsp:nvSpPr>
        <dsp:cNvPr id="0" name=""/>
        <dsp:cNvSpPr/>
      </dsp:nvSpPr>
      <dsp:spPr>
        <a:xfrm>
          <a:off x="2633504" y="3026996"/>
          <a:ext cx="1234390" cy="639112"/>
        </a:xfrm>
        <a:prstGeom prst="rect">
          <a:avLst/>
        </a:prstGeom>
        <a:solidFill>
          <a:schemeClr val="accent3">
            <a:hueOff val="1381580"/>
            <a:satOff val="-20439"/>
            <a:lumOff val="38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测试工程师</a:t>
          </a:r>
          <a:endParaRPr lang="en-US" altLang="zh-CN" sz="1500" kern="1200" dirty="0">
            <a:solidFill>
              <a:schemeClr val="tx1"/>
            </a:solidFill>
          </a:endParaRPr>
        </a:p>
      </dsp:txBody>
      <dsp:txXfrm>
        <a:off x="2633504" y="3026996"/>
        <a:ext cx="1234390" cy="639112"/>
      </dsp:txXfrm>
    </dsp:sp>
    <dsp:sp modelId="{53A1C849-24B0-471A-985C-E2066A425E1B}">
      <dsp:nvSpPr>
        <dsp:cNvPr id="0" name=""/>
        <dsp:cNvSpPr/>
      </dsp:nvSpPr>
      <dsp:spPr>
        <a:xfrm>
          <a:off x="2880382" y="3524084"/>
          <a:ext cx="1110951" cy="213037"/>
        </a:xfrm>
        <a:prstGeom prst="rect">
          <a:avLst/>
        </a:prstGeom>
        <a:solidFill>
          <a:schemeClr val="lt1">
            <a:alpha val="90000"/>
            <a:hueOff val="0"/>
            <a:satOff val="0"/>
            <a:lumOff val="0"/>
            <a:alphaOff val="0"/>
          </a:schemeClr>
        </a:solidFill>
        <a:ln w="12700" cap="flat" cmpd="sng" algn="ctr">
          <a:solidFill>
            <a:schemeClr val="accent3">
              <a:hueOff val="1381580"/>
              <a:satOff val="-20439"/>
              <a:lumOff val="38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2880382" y="3524084"/>
        <a:ext cx="1110951" cy="213037"/>
      </dsp:txXfrm>
    </dsp:sp>
    <dsp:sp modelId="{AEC259F7-924A-4721-969A-D99E789839FB}">
      <dsp:nvSpPr>
        <dsp:cNvPr id="0" name=""/>
        <dsp:cNvSpPr/>
      </dsp:nvSpPr>
      <dsp:spPr>
        <a:xfrm>
          <a:off x="5117628" y="1010240"/>
          <a:ext cx="1234390" cy="639112"/>
        </a:xfrm>
        <a:prstGeom prst="rect">
          <a:avLst/>
        </a:prstGeom>
        <a:solidFill>
          <a:schemeClr val="accent3">
            <a:hueOff val="1726976"/>
            <a:satOff val="-25549"/>
            <a:lumOff val="47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杭州研发中心</a:t>
          </a:r>
          <a:endParaRPr lang="en-US" altLang="zh-CN" sz="1500" kern="1200" dirty="0">
            <a:solidFill>
              <a:schemeClr val="tx1"/>
            </a:solidFill>
          </a:endParaRPr>
        </a:p>
      </dsp:txBody>
      <dsp:txXfrm>
        <a:off x="5117628" y="1010240"/>
        <a:ext cx="1234390" cy="639112"/>
      </dsp:txXfrm>
    </dsp:sp>
    <dsp:sp modelId="{37D64C77-BBDD-4F86-AA68-98BA6B709CB4}">
      <dsp:nvSpPr>
        <dsp:cNvPr id="0" name=""/>
        <dsp:cNvSpPr/>
      </dsp:nvSpPr>
      <dsp:spPr>
        <a:xfrm>
          <a:off x="5364506" y="1507328"/>
          <a:ext cx="1110951" cy="213037"/>
        </a:xfrm>
        <a:prstGeom prst="rect">
          <a:avLst/>
        </a:prstGeom>
        <a:solidFill>
          <a:schemeClr val="lt1">
            <a:alpha val="90000"/>
            <a:hueOff val="0"/>
            <a:satOff val="0"/>
            <a:lumOff val="0"/>
            <a:alphaOff val="0"/>
          </a:schemeClr>
        </a:solidFill>
        <a:ln w="12700" cap="flat" cmpd="sng" algn="ctr">
          <a:solidFill>
            <a:schemeClr val="accent3">
              <a:hueOff val="1726976"/>
              <a:satOff val="-25549"/>
              <a:lumOff val="47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5364506" y="1507328"/>
        <a:ext cx="1110951" cy="213037"/>
      </dsp:txXfrm>
    </dsp:sp>
    <dsp:sp modelId="{6B999E43-88D2-4FF2-9CCC-DB97EC4BED2F}">
      <dsp:nvSpPr>
        <dsp:cNvPr id="0" name=""/>
        <dsp:cNvSpPr/>
      </dsp:nvSpPr>
      <dsp:spPr>
        <a:xfrm>
          <a:off x="4289586" y="2018618"/>
          <a:ext cx="1234390" cy="639112"/>
        </a:xfrm>
        <a:prstGeom prst="rect">
          <a:avLst/>
        </a:prstGeom>
        <a:solidFill>
          <a:schemeClr val="accent3">
            <a:hueOff val="2072371"/>
            <a:satOff val="-30659"/>
            <a:lumOff val="575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项目经理</a:t>
          </a:r>
          <a:endParaRPr lang="en-US" altLang="zh-CN" sz="1500" kern="1200" dirty="0">
            <a:solidFill>
              <a:schemeClr val="tx1"/>
            </a:solidFill>
          </a:endParaRPr>
        </a:p>
      </dsp:txBody>
      <dsp:txXfrm>
        <a:off x="4289586" y="2018618"/>
        <a:ext cx="1234390" cy="639112"/>
      </dsp:txXfrm>
    </dsp:sp>
    <dsp:sp modelId="{63BFB466-B593-4970-9DB7-13AC77BF6B4A}">
      <dsp:nvSpPr>
        <dsp:cNvPr id="0" name=""/>
        <dsp:cNvSpPr/>
      </dsp:nvSpPr>
      <dsp:spPr>
        <a:xfrm>
          <a:off x="4536464" y="2515706"/>
          <a:ext cx="1110951" cy="213037"/>
        </a:xfrm>
        <a:prstGeom prst="rect">
          <a:avLst/>
        </a:prstGeom>
        <a:solidFill>
          <a:schemeClr val="lt1">
            <a:alpha val="90000"/>
            <a:hueOff val="0"/>
            <a:satOff val="0"/>
            <a:lumOff val="0"/>
            <a:alphaOff val="0"/>
          </a:schemeClr>
        </a:solidFill>
        <a:ln w="12700" cap="flat" cmpd="sng" algn="ctr">
          <a:solidFill>
            <a:schemeClr val="accent3">
              <a:hueOff val="2072371"/>
              <a:satOff val="-30659"/>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4536464" y="2515706"/>
        <a:ext cx="1110951" cy="213037"/>
      </dsp:txXfrm>
    </dsp:sp>
    <dsp:sp modelId="{BD00BA98-F222-44E3-8B6F-9876B90A2A21}">
      <dsp:nvSpPr>
        <dsp:cNvPr id="0" name=""/>
        <dsp:cNvSpPr/>
      </dsp:nvSpPr>
      <dsp:spPr>
        <a:xfrm>
          <a:off x="4289586" y="3026996"/>
          <a:ext cx="1234390" cy="639112"/>
        </a:xfrm>
        <a:prstGeom prst="rect">
          <a:avLst/>
        </a:prstGeom>
        <a:solidFill>
          <a:schemeClr val="accent3">
            <a:hueOff val="2417766"/>
            <a:satOff val="-35768"/>
            <a:lumOff val="671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开发工程师</a:t>
          </a:r>
          <a:endParaRPr lang="en-US" altLang="zh-CN" sz="1500" kern="1200" dirty="0">
            <a:solidFill>
              <a:schemeClr val="tx1"/>
            </a:solidFill>
          </a:endParaRPr>
        </a:p>
      </dsp:txBody>
      <dsp:txXfrm>
        <a:off x="4289586" y="3026996"/>
        <a:ext cx="1234390" cy="639112"/>
      </dsp:txXfrm>
    </dsp:sp>
    <dsp:sp modelId="{0A1587E0-F6F8-4E8E-81BB-AA9F527E5C06}">
      <dsp:nvSpPr>
        <dsp:cNvPr id="0" name=""/>
        <dsp:cNvSpPr/>
      </dsp:nvSpPr>
      <dsp:spPr>
        <a:xfrm>
          <a:off x="4536464" y="3524084"/>
          <a:ext cx="1110951" cy="213037"/>
        </a:xfrm>
        <a:prstGeom prst="rect">
          <a:avLst/>
        </a:prstGeom>
        <a:solidFill>
          <a:schemeClr val="lt1">
            <a:alpha val="90000"/>
            <a:hueOff val="0"/>
            <a:satOff val="0"/>
            <a:lumOff val="0"/>
            <a:alphaOff val="0"/>
          </a:schemeClr>
        </a:solidFill>
        <a:ln w="12700" cap="flat" cmpd="sng" algn="ctr">
          <a:solidFill>
            <a:schemeClr val="accent3">
              <a:hueOff val="2417766"/>
              <a:satOff val="-35768"/>
              <a:lumOff val="67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4536464" y="3524084"/>
        <a:ext cx="1110951" cy="213037"/>
      </dsp:txXfrm>
    </dsp:sp>
    <dsp:sp modelId="{DA83104F-09F6-434A-A75B-6420860942F8}">
      <dsp:nvSpPr>
        <dsp:cNvPr id="0" name=""/>
        <dsp:cNvSpPr/>
      </dsp:nvSpPr>
      <dsp:spPr>
        <a:xfrm>
          <a:off x="5945669" y="2018618"/>
          <a:ext cx="1234390" cy="639112"/>
        </a:xfrm>
        <a:prstGeom prst="rect">
          <a:avLst/>
        </a:prstGeom>
        <a:solidFill>
          <a:schemeClr val="accent3">
            <a:hueOff val="2763161"/>
            <a:satOff val="-40878"/>
            <a:lumOff val="76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测试经理</a:t>
          </a:r>
          <a:endParaRPr lang="en-US" altLang="zh-CN" sz="1500" kern="1200" dirty="0">
            <a:solidFill>
              <a:schemeClr val="tx1"/>
            </a:solidFill>
          </a:endParaRPr>
        </a:p>
      </dsp:txBody>
      <dsp:txXfrm>
        <a:off x="5945669" y="2018618"/>
        <a:ext cx="1234390" cy="639112"/>
      </dsp:txXfrm>
    </dsp:sp>
    <dsp:sp modelId="{0FA48DC9-A570-4BCA-9864-B699BE9DC0CC}">
      <dsp:nvSpPr>
        <dsp:cNvPr id="0" name=""/>
        <dsp:cNvSpPr/>
      </dsp:nvSpPr>
      <dsp:spPr>
        <a:xfrm>
          <a:off x="6192547" y="2515706"/>
          <a:ext cx="1110951" cy="213037"/>
        </a:xfrm>
        <a:prstGeom prst="rect">
          <a:avLst/>
        </a:prstGeom>
        <a:solidFill>
          <a:schemeClr val="lt1">
            <a:alpha val="90000"/>
            <a:hueOff val="0"/>
            <a:satOff val="0"/>
            <a:lumOff val="0"/>
            <a:alphaOff val="0"/>
          </a:schemeClr>
        </a:solidFill>
        <a:ln w="12700" cap="flat" cmpd="sng" algn="ctr">
          <a:solidFill>
            <a:schemeClr val="accent3">
              <a:hueOff val="2763161"/>
              <a:satOff val="-40878"/>
              <a:lumOff val="7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6192547" y="2515706"/>
        <a:ext cx="1110951" cy="213037"/>
      </dsp:txXfrm>
    </dsp:sp>
    <dsp:sp modelId="{9A4EA20C-68F3-4D32-B50E-ED0295C9E96E}">
      <dsp:nvSpPr>
        <dsp:cNvPr id="0" name=""/>
        <dsp:cNvSpPr/>
      </dsp:nvSpPr>
      <dsp:spPr>
        <a:xfrm>
          <a:off x="5945669" y="3026996"/>
          <a:ext cx="1234390" cy="639112"/>
        </a:xfrm>
        <a:prstGeom prst="rect">
          <a:avLst/>
        </a:prstGeom>
        <a:solidFill>
          <a:schemeClr val="accent3">
            <a:hueOff val="3108556"/>
            <a:satOff val="-45988"/>
            <a:lumOff val="862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0186"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测试工程师</a:t>
          </a:r>
          <a:endParaRPr lang="en-US" altLang="zh-CN" sz="1500" kern="1200" dirty="0">
            <a:solidFill>
              <a:schemeClr val="tx1"/>
            </a:solidFill>
          </a:endParaRPr>
        </a:p>
      </dsp:txBody>
      <dsp:txXfrm>
        <a:off x="5945669" y="3026996"/>
        <a:ext cx="1234390" cy="639112"/>
      </dsp:txXfrm>
    </dsp:sp>
    <dsp:sp modelId="{2858760F-EE49-430D-BD6C-7033B9FCB3D6}">
      <dsp:nvSpPr>
        <dsp:cNvPr id="0" name=""/>
        <dsp:cNvSpPr/>
      </dsp:nvSpPr>
      <dsp:spPr>
        <a:xfrm>
          <a:off x="6192547" y="3524084"/>
          <a:ext cx="1110951" cy="213037"/>
        </a:xfrm>
        <a:prstGeom prst="rect">
          <a:avLst/>
        </a:prstGeom>
        <a:solidFill>
          <a:schemeClr val="lt1">
            <a:alpha val="90000"/>
            <a:hueOff val="0"/>
            <a:satOff val="0"/>
            <a:lumOff val="0"/>
            <a:alphaOff val="0"/>
          </a:schemeClr>
        </a:solidFill>
        <a:ln w="12700" cap="flat" cmpd="sng" algn="ctr">
          <a:solidFill>
            <a:schemeClr val="accent3">
              <a:hueOff val="3108556"/>
              <a:satOff val="-45988"/>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altLang="zh-CN" sz="1400" kern="1200"/>
        </a:p>
      </dsp:txBody>
      <dsp:txXfrm>
        <a:off x="6192547" y="3524084"/>
        <a:ext cx="1110951" cy="2130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zh-CN" smtClean="0"/>
              <a:t>M</a:t>
            </a:r>
            <a:r>
              <a:rPr kumimoji="1" lang="zh-CN" altLang="en-US" smtClean="0"/>
              <a:t>软件公司研发部门绩效管理体系设计</a:t>
            </a:r>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kumimoji="1" lang="zh-CN" altLang="en-US" smtClean="0"/>
              <a:t>也是啊</a:t>
            </a:r>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r>
              <a:rPr lang="zh-CN" altLang="en-US" smtClean="0"/>
              <a:t>也是啊</a:t>
            </a: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extLst>
      <p:ext uri="{BB962C8B-B14F-4D97-AF65-F5344CB8AC3E}">
        <p14:creationId xmlns:p14="http://schemas.microsoft.com/office/powerpoint/2010/main" val="2717969830"/>
      </p:ext>
    </p:extLst>
  </p:cSld>
  <p:clrMap bg1="lt1" tx1="dk1" bg2="lt2" tx2="dk2" accent1="accent1" accent2="accent2" accent3="accent3" accent4="accent4" accent5="accent5" accent6="accent6" hlink="hlink" folHlink="folHlink"/>
  <p:hf sldNum="0" ftr="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36066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眉占位符 3"/>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5" name="日期占位符 4"/>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31054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2687820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195330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822534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703320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23694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51907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970252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575312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73862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365782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680910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853243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眉占位符 3"/>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5" name="日期占位符 4"/>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67910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2422807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37255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597275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91839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20635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904854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72107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眉占位符 3"/>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5" name="日期占位符 4"/>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67580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096925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803522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159321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dirty="0"/>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538021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眉占位符 3"/>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5" name="日期占位符 4"/>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7127702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3522646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42497749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260807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869571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202413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578755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眉占位符 3"/>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5" name="日期占位符 4"/>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5785511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391945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618177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52260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07701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页眉占位符 3"/>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5" name="日期占位符 4"/>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937918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2" name="页眉占位符 1"/>
          <p:cNvSpPr>
            <a:spLocks noGrp="1"/>
          </p:cNvSpPr>
          <p:nvPr>
            <p:ph type="hdr" sz="quarter" idx="10"/>
          </p:nvPr>
        </p:nvSpPr>
        <p:spPr/>
        <p:txBody>
          <a:bodyPr/>
          <a:lstStyle/>
          <a:p>
            <a:pPr>
              <a:defRPr/>
            </a:pPr>
            <a:r>
              <a:rPr lang="en-US" altLang="zh-CN" smtClean="0"/>
              <a:t>M</a:t>
            </a:r>
            <a:r>
              <a:rPr lang="zh-CN" altLang="en-US" smtClean="0"/>
              <a:t>软件公司研发部门绩效管理体系设计</a:t>
            </a:r>
            <a:endParaRPr lang="zh-CN" altLang="en-US"/>
          </a:p>
        </p:txBody>
      </p:sp>
      <p:sp>
        <p:nvSpPr>
          <p:cNvPr id="3" name="日期占位符 2"/>
          <p:cNvSpPr>
            <a:spLocks noGrp="1"/>
          </p:cNvSpPr>
          <p:nvPr>
            <p:ph type="dt" idx="11"/>
          </p:nvPr>
        </p:nvSpPr>
        <p:spPr/>
        <p:txBody>
          <a:bodyPr/>
          <a:lstStyle/>
          <a:p>
            <a:pPr>
              <a:defRPr/>
            </a:pPr>
            <a:r>
              <a:rPr lang="zh-CN" altLang="en-US" smtClean="0"/>
              <a:t>也是啊</a:t>
            </a:r>
            <a:endParaRPr lang="zh-CN" altLang="en-US"/>
          </a:p>
        </p:txBody>
      </p:sp>
    </p:spTree>
    <p:extLst>
      <p:ext uri="{BB962C8B-B14F-4D97-AF65-F5344CB8AC3E}">
        <p14:creationId xmlns:p14="http://schemas.microsoft.com/office/powerpoint/2010/main" val="11676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pPr>
              <a:defRPr/>
            </a:pPr>
            <a:fld id="{CE8B2D86-FFBA-9B4E-AF18-547AD2FAF5FA}" type="datetime1">
              <a:rPr lang="zh-CN" altLang="en-US" smtClean="0"/>
              <a:t>2017/11/24</a:t>
            </a:fld>
            <a:endParaRPr lang="zh-CN" altLang="en-US"/>
          </a:p>
        </p:txBody>
      </p:sp>
      <p:sp>
        <p:nvSpPr>
          <p:cNvPr id="8" name="Footer Placeholder 7"/>
          <p:cNvSpPr>
            <a:spLocks noGrp="1"/>
          </p:cNvSpPr>
          <p:nvPr>
            <p:ph type="ftr" sz="quarter" idx="11"/>
          </p:nvPr>
        </p:nvSpPr>
        <p:spPr/>
        <p:txBody>
          <a:bodyPr/>
          <a:lstStyle/>
          <a:p>
            <a:pPr>
              <a:defRPr/>
            </a:pPr>
            <a:r>
              <a:rPr lang="zh-CN" altLang="en-US" smtClean="0"/>
              <a:t>范德萨范德萨发</a:t>
            </a:r>
            <a:endParaRPr lang="zh-CN" altLang="en-US"/>
          </a:p>
        </p:txBody>
      </p:sp>
      <p:sp>
        <p:nvSpPr>
          <p:cNvPr id="9" name="Slide Number Placeholder 8"/>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092B1322-B7CD-EC4F-85DA-C0EDA3DB553A}" type="datetime1">
              <a:rPr lang="zh-CN" altLang="en-US" smtClean="0"/>
              <a:t>2017/11/24</a:t>
            </a:fld>
            <a:endParaRPr lang="zh-CN" altLang="en-US"/>
          </a:p>
        </p:txBody>
      </p:sp>
      <p:sp>
        <p:nvSpPr>
          <p:cNvPr id="5" name="Footer Placeholder 4"/>
          <p:cNvSpPr>
            <a:spLocks noGrp="1"/>
          </p:cNvSpPr>
          <p:nvPr>
            <p:ph type="ftr" sz="quarter" idx="11"/>
          </p:nvPr>
        </p:nvSpPr>
        <p:spPr/>
        <p:txBody>
          <a:bodyPr/>
          <a:lstStyle/>
          <a:p>
            <a:pPr>
              <a:defRPr/>
            </a:pPr>
            <a:r>
              <a:rPr lang="zh-CN" altLang="en-US" smtClean="0"/>
              <a:t>范德萨范德萨发</a:t>
            </a: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78F5A920-38F0-2E4A-97E1-22EE8E1CA09D}" type="datetime1">
              <a:rPr lang="zh-CN" altLang="en-US" smtClean="0"/>
              <a:t>2017/11/24</a:t>
            </a:fld>
            <a:endParaRPr lang="zh-CN" altLang="en-US"/>
          </a:p>
        </p:txBody>
      </p:sp>
      <p:sp>
        <p:nvSpPr>
          <p:cNvPr id="5" name="Footer Placeholder 4"/>
          <p:cNvSpPr>
            <a:spLocks noGrp="1"/>
          </p:cNvSpPr>
          <p:nvPr>
            <p:ph type="ftr" sz="quarter" idx="11"/>
          </p:nvPr>
        </p:nvSpPr>
        <p:spPr/>
        <p:txBody>
          <a:bodyPr/>
          <a:lstStyle/>
          <a:p>
            <a:pPr>
              <a:defRPr/>
            </a:pPr>
            <a:r>
              <a:rPr lang="zh-CN" altLang="en-US" smtClean="0"/>
              <a:t>范德萨范德萨发</a:t>
            </a: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B69CFDD8-0628-D544-9C49-59329CD0A9EA}" type="datetime1">
              <a:rPr lang="zh-CN" altLang="en-US" smtClean="0"/>
              <a:t>2017/11/24</a:t>
            </a:fld>
            <a:endParaRPr lang="zh-CN" altLang="en-US"/>
          </a:p>
        </p:txBody>
      </p:sp>
      <p:sp>
        <p:nvSpPr>
          <p:cNvPr id="8" name="Footer Placeholder 7"/>
          <p:cNvSpPr>
            <a:spLocks noGrp="1"/>
          </p:cNvSpPr>
          <p:nvPr>
            <p:ph type="ftr" sz="quarter" idx="11"/>
          </p:nvPr>
        </p:nvSpPr>
        <p:spPr/>
        <p:txBody>
          <a:bodyPr/>
          <a:lstStyle/>
          <a:p>
            <a:pPr>
              <a:defRPr/>
            </a:pPr>
            <a:r>
              <a:rPr lang="zh-CN" altLang="en-US" smtClean="0"/>
              <a:t>范德萨范德萨发</a:t>
            </a:r>
            <a:endParaRPr lang="zh-CN" altLang="en-US"/>
          </a:p>
        </p:txBody>
      </p:sp>
      <p:sp>
        <p:nvSpPr>
          <p:cNvPr id="9" name="Slide Number Placeholder 8"/>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pPr>
              <a:defRPr/>
            </a:pPr>
            <a:fld id="{C4B6CD9C-A023-7744-BA83-7F7A1346B900}" type="datetime1">
              <a:rPr lang="zh-CN" altLang="en-US" smtClean="0"/>
              <a:t>2017/11/24</a:t>
            </a:fld>
            <a:endParaRPr lang="zh-CN" altLang="en-US"/>
          </a:p>
        </p:txBody>
      </p:sp>
      <p:sp>
        <p:nvSpPr>
          <p:cNvPr id="8" name="Footer Placeholder 7"/>
          <p:cNvSpPr>
            <a:spLocks noGrp="1"/>
          </p:cNvSpPr>
          <p:nvPr>
            <p:ph type="ftr" sz="quarter" idx="11"/>
          </p:nvPr>
        </p:nvSpPr>
        <p:spPr/>
        <p:txBody>
          <a:bodyPr/>
          <a:lstStyle/>
          <a:p>
            <a:pPr>
              <a:defRPr/>
            </a:pPr>
            <a:r>
              <a:rPr lang="zh-CN" altLang="en-US" smtClean="0"/>
              <a:t>范德萨范德萨发</a:t>
            </a:r>
            <a:endParaRPr lang="zh-CN" altLang="en-US"/>
          </a:p>
        </p:txBody>
      </p:sp>
      <p:sp>
        <p:nvSpPr>
          <p:cNvPr id="9" name="Slide Number Placeholder 8"/>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pPr>
              <a:defRPr/>
            </a:pPr>
            <a:fld id="{BBAF3F83-8702-374E-BD25-428D6028B982}" type="datetime1">
              <a:rPr lang="zh-CN" altLang="en-US" smtClean="0"/>
              <a:t>2017/11/24</a:t>
            </a:fld>
            <a:endParaRPr lang="zh-CN" altLang="en-US"/>
          </a:p>
        </p:txBody>
      </p:sp>
      <p:sp>
        <p:nvSpPr>
          <p:cNvPr id="9" name="Footer Placeholder 8"/>
          <p:cNvSpPr>
            <a:spLocks noGrp="1"/>
          </p:cNvSpPr>
          <p:nvPr>
            <p:ph type="ftr" sz="quarter" idx="11"/>
          </p:nvPr>
        </p:nvSpPr>
        <p:spPr/>
        <p:txBody>
          <a:bodyPr/>
          <a:lstStyle/>
          <a:p>
            <a:pPr>
              <a:defRPr/>
            </a:pPr>
            <a:r>
              <a:rPr lang="zh-CN" altLang="en-US" smtClean="0"/>
              <a:t>范德萨范德萨发</a:t>
            </a:r>
            <a:endParaRPr lang="zh-CN" altLang="en-US"/>
          </a:p>
        </p:txBody>
      </p:sp>
      <p:sp>
        <p:nvSpPr>
          <p:cNvPr id="10" name="Slide Number Placeholder 9"/>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2239" y="3143250"/>
            <a:ext cx="3288024"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pPr>
              <a:defRPr/>
            </a:pPr>
            <a:fld id="{71ED5A49-5320-1D42-9C24-3D2C9072E5F8}" type="datetime1">
              <a:rPr lang="zh-CN" altLang="en-US" smtClean="0"/>
              <a:t>2017/11/24</a:t>
            </a:fld>
            <a:endParaRPr lang="zh-CN" altLang="en-US"/>
          </a:p>
        </p:txBody>
      </p:sp>
      <p:sp>
        <p:nvSpPr>
          <p:cNvPr id="8" name="Footer Placeholder 7"/>
          <p:cNvSpPr>
            <a:spLocks noGrp="1"/>
          </p:cNvSpPr>
          <p:nvPr>
            <p:ph type="ftr" sz="quarter" idx="11"/>
          </p:nvPr>
        </p:nvSpPr>
        <p:spPr/>
        <p:txBody>
          <a:bodyPr/>
          <a:lstStyle/>
          <a:p>
            <a:pPr>
              <a:defRPr/>
            </a:pPr>
            <a:r>
              <a:rPr lang="zh-CN" altLang="en-US" smtClean="0"/>
              <a:t>范德萨范德萨发</a:t>
            </a: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8CBF82A1-CE08-154E-B8E6-ADFD5D6D63B6}" type="datetime1">
              <a:rPr lang="zh-CN" altLang="en-US" smtClean="0"/>
              <a:t>2017/11/24</a:t>
            </a:fld>
            <a:endParaRPr lang="zh-CN" altLang="en-US"/>
          </a:p>
        </p:txBody>
      </p:sp>
      <p:sp>
        <p:nvSpPr>
          <p:cNvPr id="4" name="Footer Placeholder 3"/>
          <p:cNvSpPr>
            <a:spLocks noGrp="1"/>
          </p:cNvSpPr>
          <p:nvPr>
            <p:ph type="ftr" sz="quarter" idx="11"/>
          </p:nvPr>
        </p:nvSpPr>
        <p:spPr/>
        <p:txBody>
          <a:bodyPr/>
          <a:lstStyle/>
          <a:p>
            <a:pPr>
              <a:defRPr/>
            </a:pPr>
            <a:r>
              <a:rPr lang="zh-CN" altLang="en-US" smtClean="0"/>
              <a:t>范德萨范德萨发</a:t>
            </a: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90B098-8B1A-0449-BC1E-40B968761E6A}" type="datetime1">
              <a:rPr lang="zh-CN" altLang="en-US" smtClean="0"/>
              <a:t>2017/11/24</a:t>
            </a:fld>
            <a:endParaRPr lang="zh-CN" altLang="en-US"/>
          </a:p>
        </p:txBody>
      </p:sp>
      <p:sp>
        <p:nvSpPr>
          <p:cNvPr id="3" name="Footer Placeholder 2"/>
          <p:cNvSpPr>
            <a:spLocks noGrp="1"/>
          </p:cNvSpPr>
          <p:nvPr>
            <p:ph type="ftr" sz="quarter" idx="11"/>
          </p:nvPr>
        </p:nvSpPr>
        <p:spPr/>
        <p:txBody>
          <a:bodyPr/>
          <a:lstStyle/>
          <a:p>
            <a:pPr>
              <a:defRPr/>
            </a:pPr>
            <a:r>
              <a:rPr lang="zh-CN" altLang="en-US" smtClean="0"/>
              <a:t>范德萨范德萨发</a:t>
            </a: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pPr>
              <a:defRPr/>
            </a:pPr>
            <a:fld id="{E1D6ACB1-C292-C142-B90C-78493319976D}" type="datetime1">
              <a:rPr lang="zh-CN" altLang="en-US" smtClean="0"/>
              <a:t>2017/11/24</a:t>
            </a:fld>
            <a:endParaRPr lang="zh-CN" alt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pPr>
              <a:defRPr/>
            </a:pPr>
            <a:r>
              <a:rPr lang="zh-CN" altLang="en-US" smtClean="0"/>
              <a:t>范德萨范德萨发</a:t>
            </a:r>
            <a:endParaRPr lang="zh-CN" altLang="en-US"/>
          </a:p>
        </p:txBody>
      </p:sp>
      <p:sp>
        <p:nvSpPr>
          <p:cNvPr id="11" name="Slide Number Placeholder 10"/>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a:defRPr/>
            </a:pPr>
            <a:fld id="{81CC88C6-2DE7-9847-BCA5-7100D39F4821}" type="datetime1">
              <a:rPr lang="zh-CN" altLang="en-US" smtClean="0"/>
              <a:t>2017/11/24</a:t>
            </a:fld>
            <a:endParaRPr lang="zh-CN" alt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r>
              <a:rPr lang="zh-CN" altLang="en-US" smtClean="0"/>
              <a:t>范德萨范德萨发</a:t>
            </a:r>
            <a:endParaRPr lang="en-US" dirty="0"/>
          </a:p>
        </p:txBody>
      </p:sp>
      <p:sp>
        <p:nvSpPr>
          <p:cNvPr id="10" name="Slide Number Placeholder 9"/>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pPr>
              <a:defRPr/>
            </a:pPr>
            <a:fld id="{C973A607-C028-354B-9935-177A1CF1439C}" type="datetime1">
              <a:rPr lang="zh-CN" altLang="en-US" smtClean="0"/>
              <a:t>2017/11/24</a:t>
            </a:fld>
            <a:endParaRPr lang="zh-CN" alt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pPr>
              <a:defRPr/>
            </a:pPr>
            <a:r>
              <a:rPr lang="zh-CN" altLang="en-US" smtClean="0"/>
              <a:t>范德萨范德萨发</a:t>
            </a:r>
            <a:endParaRPr lang="zh-CN" alt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37301932"/>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1" Type="http://schemas.openxmlformats.org/officeDocument/2006/relationships/diagramColors" Target="../diagrams/colors7.xml"/><Relationship Id="rId12"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diagramData" Target="../diagrams/data7.xml"/><Relationship Id="rId9" Type="http://schemas.openxmlformats.org/officeDocument/2006/relationships/diagramLayout" Target="../diagrams/layout7.xml"/><Relationship Id="rId10"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a:solidFill>
                  <a:schemeClr val="bg1"/>
                </a:solidFill>
              </a:rPr>
              <a:t>M</a:t>
            </a:r>
            <a:r>
              <a:rPr lang="zh-CN" altLang="en-US" sz="4800" dirty="0">
                <a:solidFill>
                  <a:schemeClr val="bg1"/>
                </a:solidFill>
              </a:rPr>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eaLnBrk="1" hangingPunct="1">
              <a:buFont typeface="Arial" charset="0"/>
              <a:buNone/>
            </a:pPr>
            <a:r>
              <a:rPr lang="zh-CN" altLang="en-US" dirty="0">
                <a:solidFill>
                  <a:schemeClr val="bg1"/>
                </a:solidFill>
                <a:latin typeface="楷体_GB2312" charset="0"/>
                <a:ea typeface="楷体_GB2312" charset="0"/>
                <a:cs typeface="楷体_GB2312" charset="0"/>
              </a:rPr>
              <a:t>姓    名：何佳</a:t>
            </a:r>
            <a:endParaRPr lang="zh-CN" altLang="en-US" dirty="0">
              <a:solidFill>
                <a:schemeClr val="bg1"/>
              </a:solidFill>
              <a:ea typeface="楷体_GB2312" charset="0"/>
              <a:cs typeface="楷体_GB2312" charset="0"/>
            </a:endParaRPr>
          </a:p>
          <a:p>
            <a:pPr marR="0" eaLnBrk="1" hangingPunct="1">
              <a:buFont typeface="Arial" charset="0"/>
              <a:buNone/>
            </a:pPr>
            <a:r>
              <a:rPr lang="zh-CN" altLang="en-US" dirty="0">
                <a:solidFill>
                  <a:schemeClr val="bg1"/>
                </a:solidFill>
                <a:ea typeface="楷体_GB2312" charset="0"/>
                <a:cs typeface="楷体_GB2312" charset="0"/>
              </a:rPr>
              <a:t>学科专业</a:t>
            </a:r>
            <a:r>
              <a:rPr lang="zh-CN" altLang="en-US" dirty="0" smtClean="0">
                <a:solidFill>
                  <a:schemeClr val="bg1"/>
                </a:solidFill>
                <a:ea typeface="楷体_GB2312" charset="0"/>
                <a:cs typeface="楷体_GB2312" charset="0"/>
              </a:rPr>
              <a:t>：</a:t>
            </a:r>
            <a:r>
              <a:rPr lang="zh-CN" altLang="en-US" dirty="0" smtClean="0">
                <a:solidFill>
                  <a:schemeClr val="bg1"/>
                </a:solidFill>
                <a:ea typeface="楷体_GB2312" charset="0"/>
                <a:cs typeface="楷体_GB2312" charset="0"/>
              </a:rPr>
              <a:t>工商管理</a:t>
            </a:r>
            <a:endParaRPr lang="zh-CN" altLang="en-US" dirty="0">
              <a:solidFill>
                <a:schemeClr val="bg1"/>
              </a:solidFill>
              <a:ea typeface="楷体_GB2312" charset="0"/>
              <a:cs typeface="楷体_GB2312" charset="0"/>
            </a:endParaRPr>
          </a:p>
          <a:p>
            <a:pPr marR="0" eaLnBrk="1" hangingPunct="1">
              <a:buFont typeface="Arial" charset="0"/>
              <a:buNone/>
            </a:pPr>
            <a:r>
              <a:rPr lang="zh-CN" altLang="en-US" dirty="0">
                <a:solidFill>
                  <a:schemeClr val="bg1"/>
                </a:solidFill>
                <a:ea typeface="楷体_GB2312" charset="0"/>
                <a:cs typeface="楷体_GB2312" charset="0"/>
              </a:rPr>
              <a:t>指导教师：</a:t>
            </a:r>
            <a:r>
              <a:rPr lang="zh-CN" altLang="en-US" dirty="0">
                <a:solidFill>
                  <a:schemeClr val="bg1"/>
                </a:solidFill>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50391"/>
          </a:xfrm>
        </p:spPr>
        <p:txBody>
          <a:bodyPr>
            <a:normAutofit fontScale="90000"/>
          </a:bodyPr>
          <a:lstStyle/>
          <a:p>
            <a:pPr eaLnBrk="1" hangingPunct="1"/>
            <a:r>
              <a:rPr lang="zh-CN" altLang="en-US" dirty="0" smtClean="0">
                <a:latin typeface="楷体_GB2312" charset="0"/>
              </a:rPr>
              <a:t>研究理论基础</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圆角矩形 5"/>
          <p:cNvSpPr/>
          <p:nvPr/>
        </p:nvSpPr>
        <p:spPr>
          <a:xfrm>
            <a:off x="428625" y="1772816"/>
            <a:ext cx="2232248"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ysClr val="windowText" lastClr="000000"/>
                </a:solidFill>
              </a:rPr>
              <a:t>基础理论</a:t>
            </a:r>
            <a:endParaRPr kumimoji="1" lang="zh-CN" altLang="en-US" dirty="0">
              <a:solidFill>
                <a:sysClr val="windowText" lastClr="000000"/>
              </a:solidFill>
            </a:endParaRPr>
          </a:p>
        </p:txBody>
      </p:sp>
      <p:sp>
        <p:nvSpPr>
          <p:cNvPr id="9" name="圆角矩形 8"/>
          <p:cNvSpPr/>
          <p:nvPr/>
        </p:nvSpPr>
        <p:spPr>
          <a:xfrm>
            <a:off x="3707904" y="1000491"/>
            <a:ext cx="3168352"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ysClr val="windowText" lastClr="000000"/>
                </a:solidFill>
              </a:rPr>
              <a:t>绩效</a:t>
            </a:r>
            <a:r>
              <a:rPr kumimoji="1" lang="zh-CN" altLang="en-US" smtClean="0">
                <a:solidFill>
                  <a:sysClr val="windowText" lastClr="000000"/>
                </a:solidFill>
              </a:rPr>
              <a:t>与绩效管理的概念</a:t>
            </a:r>
            <a:endParaRPr kumimoji="1" lang="zh-CN" altLang="en-US" dirty="0">
              <a:solidFill>
                <a:sysClr val="windowText" lastClr="000000"/>
              </a:solidFill>
            </a:endParaRPr>
          </a:p>
        </p:txBody>
      </p:sp>
      <p:sp>
        <p:nvSpPr>
          <p:cNvPr id="10" name="圆角矩形 9"/>
          <p:cNvSpPr/>
          <p:nvPr/>
        </p:nvSpPr>
        <p:spPr>
          <a:xfrm>
            <a:off x="3680224" y="1770209"/>
            <a:ext cx="3881592"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ysClr val="windowText" lastClr="000000"/>
                </a:solidFill>
              </a:rPr>
              <a:t>绩效管理与绩效考核</a:t>
            </a:r>
            <a:r>
              <a:rPr kumimoji="1" lang="zh-CN" altLang="en-US" smtClean="0">
                <a:solidFill>
                  <a:sysClr val="windowText" lastClr="000000"/>
                </a:solidFill>
              </a:rPr>
              <a:t>的联系与区别</a:t>
            </a:r>
            <a:endParaRPr kumimoji="1" lang="zh-CN" altLang="en-US" dirty="0">
              <a:solidFill>
                <a:sysClr val="windowText" lastClr="000000"/>
              </a:solidFill>
            </a:endParaRPr>
          </a:p>
        </p:txBody>
      </p:sp>
      <p:sp>
        <p:nvSpPr>
          <p:cNvPr id="11" name="圆角矩形 10"/>
          <p:cNvSpPr/>
          <p:nvPr/>
        </p:nvSpPr>
        <p:spPr>
          <a:xfrm>
            <a:off x="3683343" y="2564904"/>
            <a:ext cx="3168352"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ysClr val="windowText" lastClr="000000"/>
                </a:solidFill>
              </a:rPr>
              <a:t>绩效管理的五个过程</a:t>
            </a:r>
            <a:endParaRPr kumimoji="1" lang="zh-CN" altLang="en-US" dirty="0">
              <a:solidFill>
                <a:sysClr val="windowText" lastClr="000000"/>
              </a:solidFill>
            </a:endParaRPr>
          </a:p>
        </p:txBody>
      </p:sp>
      <p:sp>
        <p:nvSpPr>
          <p:cNvPr id="12" name="圆角矩形 11"/>
          <p:cNvSpPr/>
          <p:nvPr/>
        </p:nvSpPr>
        <p:spPr>
          <a:xfrm>
            <a:off x="407876" y="4941168"/>
            <a:ext cx="2232248" cy="50405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ysClr val="windowText" lastClr="000000"/>
                </a:solidFill>
              </a:rPr>
              <a:t>相关方法</a:t>
            </a:r>
            <a:endParaRPr kumimoji="1" lang="zh-CN" altLang="en-US" dirty="0">
              <a:solidFill>
                <a:sysClr val="windowText" lastClr="000000"/>
              </a:solidFill>
            </a:endParaRPr>
          </a:p>
        </p:txBody>
      </p:sp>
      <p:sp>
        <p:nvSpPr>
          <p:cNvPr id="13" name="圆角矩形 12"/>
          <p:cNvSpPr/>
          <p:nvPr/>
        </p:nvSpPr>
        <p:spPr>
          <a:xfrm>
            <a:off x="3681438" y="3672863"/>
            <a:ext cx="3168352"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ysClr val="windowText" lastClr="000000"/>
                </a:solidFill>
              </a:rPr>
              <a:t>目标管理法</a:t>
            </a:r>
            <a:endParaRPr kumimoji="1" lang="zh-CN" altLang="en-US" dirty="0">
              <a:solidFill>
                <a:sysClr val="windowText" lastClr="000000"/>
              </a:solidFill>
            </a:endParaRPr>
          </a:p>
        </p:txBody>
      </p:sp>
      <p:sp>
        <p:nvSpPr>
          <p:cNvPr id="14" name="圆角矩形 13"/>
          <p:cNvSpPr/>
          <p:nvPr/>
        </p:nvSpPr>
        <p:spPr>
          <a:xfrm>
            <a:off x="3681438" y="4517813"/>
            <a:ext cx="3168352"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ysClr val="windowText" lastClr="000000"/>
                </a:solidFill>
              </a:rPr>
              <a:t>平衡计分卡</a:t>
            </a:r>
            <a:endParaRPr kumimoji="1" lang="zh-CN" altLang="en-US" dirty="0">
              <a:solidFill>
                <a:sysClr val="windowText" lastClr="000000"/>
              </a:solidFill>
            </a:endParaRPr>
          </a:p>
        </p:txBody>
      </p:sp>
      <p:sp>
        <p:nvSpPr>
          <p:cNvPr id="15" name="圆角矩形 14"/>
          <p:cNvSpPr/>
          <p:nvPr/>
        </p:nvSpPr>
        <p:spPr>
          <a:xfrm>
            <a:off x="3707904" y="5356849"/>
            <a:ext cx="3168352"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ysClr val="windowText" lastClr="000000"/>
                </a:solidFill>
              </a:rPr>
              <a:t>关键绩效指标法</a:t>
            </a:r>
            <a:endParaRPr kumimoji="1" lang="zh-CN" altLang="en-US" dirty="0">
              <a:solidFill>
                <a:sysClr val="windowText" lastClr="000000"/>
              </a:solidFill>
            </a:endParaRPr>
          </a:p>
        </p:txBody>
      </p:sp>
      <p:sp>
        <p:nvSpPr>
          <p:cNvPr id="16" name="圆角矩形 15"/>
          <p:cNvSpPr/>
          <p:nvPr/>
        </p:nvSpPr>
        <p:spPr>
          <a:xfrm>
            <a:off x="3681438" y="6107826"/>
            <a:ext cx="3168352" cy="5040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ysClr val="windowText" lastClr="000000"/>
                </a:solidFill>
              </a:rPr>
              <a:t>360</a:t>
            </a:r>
            <a:r>
              <a:rPr kumimoji="1" lang="zh-CN" altLang="en-US" dirty="0" smtClean="0">
                <a:solidFill>
                  <a:sysClr val="windowText" lastClr="000000"/>
                </a:solidFill>
              </a:rPr>
              <a:t>反馈法</a:t>
            </a:r>
            <a:endParaRPr kumimoji="1" lang="zh-CN" altLang="en-US" dirty="0">
              <a:solidFill>
                <a:sysClr val="windowText" lastClr="000000"/>
              </a:solidFill>
            </a:endParaRPr>
          </a:p>
        </p:txBody>
      </p:sp>
      <p:cxnSp>
        <p:nvCxnSpPr>
          <p:cNvPr id="30" name="肘形连接符 29"/>
          <p:cNvCxnSpPr>
            <a:stCxn id="6" idx="3"/>
            <a:endCxn id="10" idx="1"/>
          </p:cNvCxnSpPr>
          <p:nvPr/>
        </p:nvCxnSpPr>
        <p:spPr>
          <a:xfrm flipV="1">
            <a:off x="2660873" y="2022237"/>
            <a:ext cx="1019351" cy="26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6" idx="3"/>
            <a:endCxn id="11" idx="1"/>
          </p:cNvCxnSpPr>
          <p:nvPr/>
        </p:nvCxnSpPr>
        <p:spPr>
          <a:xfrm>
            <a:off x="2660873" y="2024844"/>
            <a:ext cx="1022470" cy="7920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6" idx="3"/>
            <a:endCxn id="9" idx="1"/>
          </p:cNvCxnSpPr>
          <p:nvPr/>
        </p:nvCxnSpPr>
        <p:spPr>
          <a:xfrm flipV="1">
            <a:off x="2660873" y="1252519"/>
            <a:ext cx="1047031" cy="77232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2" idx="3"/>
            <a:endCxn id="13" idx="1"/>
          </p:cNvCxnSpPr>
          <p:nvPr/>
        </p:nvCxnSpPr>
        <p:spPr>
          <a:xfrm flipV="1">
            <a:off x="2640124" y="3924891"/>
            <a:ext cx="1041314" cy="126830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p:cNvCxnSpPr/>
          <p:nvPr/>
        </p:nvCxnSpPr>
        <p:spPr>
          <a:xfrm flipV="1">
            <a:off x="2640124" y="4769841"/>
            <a:ext cx="1040100" cy="42335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12" idx="3"/>
            <a:endCxn id="15" idx="1"/>
          </p:cNvCxnSpPr>
          <p:nvPr/>
        </p:nvCxnSpPr>
        <p:spPr>
          <a:xfrm>
            <a:off x="2640124" y="5193196"/>
            <a:ext cx="1067780" cy="41568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endCxn id="16" idx="1"/>
          </p:cNvCxnSpPr>
          <p:nvPr/>
        </p:nvCxnSpPr>
        <p:spPr>
          <a:xfrm rot="16200000" flipH="1">
            <a:off x="2835808" y="5514223"/>
            <a:ext cx="1166657" cy="52460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403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2000693732"/>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954244"/>
      </p:ext>
    </p:extLst>
  </p:cSld>
  <p:clrMapOvr>
    <a:masterClrMapping/>
  </p:clrMapOvr>
  <p:transition advTm="1453"/>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97406"/>
          </a:xfrm>
        </p:spPr>
        <p:txBody>
          <a:bodyPr>
            <a:normAutofit fontScale="90000"/>
          </a:bodyPr>
          <a:lstStyle/>
          <a:p>
            <a:pPr eaLnBrk="1" hangingPunct="1"/>
            <a:r>
              <a:rPr lang="zh-CN" altLang="en-US" dirty="0">
                <a:latin typeface="楷体_GB2312" charset="0"/>
              </a:rPr>
              <a:t>现状分析</a:t>
            </a:r>
          </a:p>
        </p:txBody>
      </p:sp>
      <p:graphicFrame>
        <p:nvGraphicFramePr>
          <p:cNvPr id="2" name="图表 1"/>
          <p:cNvGraphicFramePr/>
          <p:nvPr>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表 3"/>
          <p:cNvGraphicFramePr/>
          <p:nvPr>
            <p:extLst>
              <p:ext uri="{D42A27DB-BD31-4B8C-83A1-F6EECF244321}">
                <p14:modId xmlns:p14="http://schemas.microsoft.com/office/powerpoint/2010/main" val="688074947"/>
              </p:ext>
            </p:extLst>
          </p:nvPr>
        </p:nvGraphicFramePr>
        <p:xfrm>
          <a:off x="626418" y="2471107"/>
          <a:ext cx="7762006" cy="4386893"/>
        </p:xfrm>
        <a:graphic>
          <a:graphicData uri="http://schemas.openxmlformats.org/drawingml/2006/chart">
            <c:chart xmlns:c="http://schemas.openxmlformats.org/drawingml/2006/chart" xmlns:r="http://schemas.openxmlformats.org/officeDocument/2006/relationships" r:id="rId8"/>
          </a:graphicData>
        </a:graphic>
      </p:graphicFrame>
      <p:sp>
        <p:nvSpPr>
          <p:cNvPr id="12" name="矩形 11"/>
          <p:cNvSpPr/>
          <p:nvPr/>
        </p:nvSpPr>
        <p:spPr>
          <a:xfrm>
            <a:off x="626419" y="1340768"/>
            <a:ext cx="7762006" cy="965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p>
          <a:p>
            <a:r>
              <a:rPr lang="en-US" altLang="zh-CN" dirty="0">
                <a:solidFill>
                  <a:schemeClr val="tx1"/>
                </a:solidFill>
                <a:latin typeface="Arial" charset="0"/>
                <a:ea typeface="宋体" charset="-122"/>
              </a:rPr>
              <a:t>M </a:t>
            </a:r>
            <a:r>
              <a:rPr lang="zh-CN" altLang="zh-CN" dirty="0">
                <a:solidFill>
                  <a:schemeClr val="tx1"/>
                </a:solidFill>
                <a:latin typeface="Arial" charset="0"/>
                <a:ea typeface="宋体" charset="-122"/>
              </a:rPr>
              <a:t>软件公司目前共有员工</a:t>
            </a:r>
            <a:r>
              <a:rPr lang="en-US" altLang="zh-CN" dirty="0">
                <a:solidFill>
                  <a:schemeClr val="tx1"/>
                </a:solidFill>
                <a:latin typeface="Arial" charset="0"/>
                <a:ea typeface="宋体" charset="-122"/>
              </a:rPr>
              <a:t>60</a:t>
            </a:r>
            <a:r>
              <a:rPr lang="zh-CN" altLang="zh-CN" dirty="0">
                <a:solidFill>
                  <a:schemeClr val="tx1"/>
                </a:solidFill>
                <a:latin typeface="Arial" charset="0"/>
                <a:ea typeface="宋体" charset="-122"/>
              </a:rPr>
              <a:t>人其中综合管理</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人、市场</a:t>
            </a:r>
            <a:r>
              <a:rPr lang="en-US" altLang="zh-CN" dirty="0">
                <a:solidFill>
                  <a:schemeClr val="tx1"/>
                </a:solidFill>
                <a:latin typeface="Arial" charset="0"/>
                <a:ea typeface="宋体" charset="-122"/>
              </a:rPr>
              <a:t>4</a:t>
            </a:r>
            <a:r>
              <a:rPr lang="zh-CN" altLang="zh-CN" dirty="0">
                <a:solidFill>
                  <a:schemeClr val="tx1"/>
                </a:solidFill>
                <a:latin typeface="Arial" charset="0"/>
                <a:ea typeface="宋体" charset="-122"/>
              </a:rPr>
              <a:t>人、亚太销售部</a:t>
            </a:r>
            <a:r>
              <a:rPr lang="en-US" altLang="zh-CN" dirty="0">
                <a:solidFill>
                  <a:schemeClr val="tx1"/>
                </a:solidFill>
                <a:latin typeface="Arial" charset="0"/>
                <a:ea typeface="宋体" charset="-122"/>
              </a:rPr>
              <a:t>5</a:t>
            </a:r>
            <a:r>
              <a:rPr lang="zh-CN" altLang="zh-CN" dirty="0">
                <a:solidFill>
                  <a:schemeClr val="tx1"/>
                </a:solidFill>
                <a:latin typeface="Arial" charset="0"/>
                <a:ea typeface="宋体" charset="-122"/>
              </a:rPr>
              <a:t>人、北美销售部</a:t>
            </a:r>
            <a:r>
              <a:rPr lang="en-US" altLang="zh-CN" dirty="0">
                <a:solidFill>
                  <a:schemeClr val="tx1"/>
                </a:solidFill>
                <a:latin typeface="Arial" charset="0"/>
                <a:ea typeface="宋体" charset="-122"/>
              </a:rPr>
              <a:t>10</a:t>
            </a:r>
            <a:r>
              <a:rPr lang="zh-CN" altLang="zh-CN" dirty="0">
                <a:solidFill>
                  <a:schemeClr val="tx1"/>
                </a:solidFill>
                <a:latin typeface="Arial" charset="0"/>
                <a:ea typeface="宋体" charset="-122"/>
              </a:rPr>
              <a:t>人（加拿大办公）、人力资源</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人、财务</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人、</a:t>
            </a:r>
            <a:r>
              <a:rPr lang="en-US" altLang="zh-CN" dirty="0">
                <a:solidFill>
                  <a:schemeClr val="tx1"/>
                </a:solidFill>
                <a:latin typeface="Arial" charset="0"/>
                <a:ea typeface="宋体" charset="-122"/>
              </a:rPr>
              <a:t>IT</a:t>
            </a:r>
            <a:r>
              <a:rPr lang="zh-CN" altLang="zh-CN" dirty="0">
                <a:solidFill>
                  <a:schemeClr val="tx1"/>
                </a:solidFill>
                <a:latin typeface="Arial" charset="0"/>
                <a:ea typeface="宋体" charset="-122"/>
              </a:rPr>
              <a:t>运维 </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人、研发人员</a:t>
            </a:r>
            <a:r>
              <a:rPr lang="en-US" altLang="zh-CN" dirty="0">
                <a:solidFill>
                  <a:schemeClr val="tx1"/>
                </a:solidFill>
                <a:latin typeface="Arial" charset="0"/>
                <a:ea typeface="宋体" charset="-122"/>
              </a:rPr>
              <a:t>33</a:t>
            </a:r>
            <a:r>
              <a:rPr lang="zh-CN" altLang="zh-CN" dirty="0">
                <a:solidFill>
                  <a:schemeClr val="tx1"/>
                </a:solidFill>
                <a:latin typeface="Arial" charset="0"/>
                <a:ea typeface="宋体" charset="-122"/>
              </a:rPr>
              <a:t>人</a:t>
            </a:r>
            <a:r>
              <a:rPr lang="en-US" altLang="zh-CN" dirty="0">
                <a:solidFill>
                  <a:schemeClr val="tx1"/>
                </a:solidFill>
                <a:latin typeface="Arial" charset="0"/>
                <a:ea typeface="宋体" charset="-122"/>
              </a:rPr>
              <a:t>,</a:t>
            </a:r>
            <a:r>
              <a:rPr lang="zh-CN" altLang="zh-CN" dirty="0">
                <a:solidFill>
                  <a:schemeClr val="tx1"/>
                </a:solidFill>
                <a:latin typeface="Arial" charset="0"/>
                <a:ea typeface="宋体" charset="-122"/>
              </a:rPr>
              <a:t>研发人员占比达到了</a:t>
            </a:r>
            <a:r>
              <a:rPr lang="en-US" altLang="zh-CN" dirty="0">
                <a:solidFill>
                  <a:schemeClr val="tx1"/>
                </a:solidFill>
                <a:latin typeface="Arial" charset="0"/>
                <a:ea typeface="宋体" charset="-122"/>
              </a:rPr>
              <a:t>55%</a:t>
            </a:r>
            <a:r>
              <a:rPr lang="zh-CN" altLang="zh-CN" dirty="0">
                <a:solidFill>
                  <a:schemeClr val="tx1"/>
                </a:solidFill>
                <a:latin typeface="Arial" charset="0"/>
                <a:ea typeface="宋体" charset="-122"/>
              </a:rPr>
              <a:t> </a:t>
            </a:r>
            <a:r>
              <a:rPr lang="en-US" altLang="zh-CN" dirty="0"/>
              <a:t/>
            </a:r>
            <a:br>
              <a:rPr lang="en-US" altLang="zh-CN" dirty="0"/>
            </a:br>
            <a:endParaRPr lang="zh-CN" altLang="en-US" dirty="0">
              <a:solidFill>
                <a:schemeClr val="tx1"/>
              </a:solidFill>
              <a:latin typeface="Arial" charset="0"/>
              <a:ea typeface="宋体" charset="-122"/>
            </a:endParaRPr>
          </a:p>
        </p:txBody>
      </p:sp>
      <p:sp>
        <p:nvSpPr>
          <p:cNvPr id="13" name="矩形 12"/>
          <p:cNvSpPr/>
          <p:nvPr/>
        </p:nvSpPr>
        <p:spPr>
          <a:xfrm>
            <a:off x="626418" y="980728"/>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公司总体人员分布</a:t>
            </a:r>
            <a:endParaRPr kumimoji="1" lang="zh-CN"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29613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97406"/>
          </a:xfrm>
        </p:spPr>
        <p:txBody>
          <a:bodyPr>
            <a:normAutofit fontScale="90000"/>
          </a:bodyPr>
          <a:lstStyle/>
          <a:p>
            <a:pPr eaLnBrk="1" hangingPunct="1"/>
            <a:r>
              <a:rPr lang="zh-CN" altLang="en-US" dirty="0">
                <a:latin typeface="楷体_GB2312" charset="0"/>
              </a:rPr>
              <a:t>现状分析</a:t>
            </a:r>
          </a:p>
        </p:txBody>
      </p:sp>
      <p:graphicFrame>
        <p:nvGraphicFramePr>
          <p:cNvPr id="2" name="图表 1"/>
          <p:cNvGraphicFramePr/>
          <p:nvPr>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3"/>
          <p:cNvGraphicFramePr>
            <a:graphicFrameLocks noGrp="1"/>
          </p:cNvGraphicFramePr>
          <p:nvPr>
            <p:ph idx="1"/>
            <p:extLst>
              <p:ext uri="{D42A27DB-BD31-4B8C-83A1-F6EECF244321}">
                <p14:modId xmlns:p14="http://schemas.microsoft.com/office/powerpoint/2010/main" val="972866913"/>
              </p:ext>
            </p:extLst>
          </p:nvPr>
        </p:nvGraphicFramePr>
        <p:xfrm>
          <a:off x="539552" y="2642344"/>
          <a:ext cx="8280921" cy="3738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矩形 6"/>
          <p:cNvSpPr/>
          <p:nvPr/>
        </p:nvSpPr>
        <p:spPr>
          <a:xfrm>
            <a:off x="626419" y="1505991"/>
            <a:ext cx="7762006" cy="965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p>
          <a:p>
            <a:r>
              <a:rPr lang="zh-CN" altLang="zh-CN" dirty="0">
                <a:solidFill>
                  <a:schemeClr val="tx1"/>
                </a:solidFill>
                <a:latin typeface="Arial" charset="0"/>
                <a:ea typeface="宋体" charset="-122"/>
              </a:rPr>
              <a:t>研发体系共有</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个组，分别是开发、测试。</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个组由技术总监统管。现公司共有</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个研发中心，每个研发中心均包含开发、测试</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个组。项目经理、测试经理在组内承担管理职责</a:t>
            </a:r>
            <a:r>
              <a:rPr lang="zh-CN" altLang="zh-CN" dirty="0"/>
              <a:t>。</a:t>
            </a:r>
            <a:r>
              <a:rPr lang="zh-CN" altLang="zh-CN" dirty="0"/>
              <a:t> </a:t>
            </a:r>
            <a:r>
              <a:rPr lang="en-US" altLang="zh-CN" dirty="0"/>
              <a:t/>
            </a:r>
            <a:br>
              <a:rPr lang="en-US" altLang="zh-CN" dirty="0"/>
            </a:br>
            <a:endParaRPr lang="zh-CN" altLang="en-US" dirty="0">
              <a:solidFill>
                <a:schemeClr val="tx1"/>
              </a:solidFill>
              <a:latin typeface="Arial" charset="0"/>
              <a:ea typeface="宋体" charset="-122"/>
            </a:endParaRPr>
          </a:p>
        </p:txBody>
      </p:sp>
      <p:sp>
        <p:nvSpPr>
          <p:cNvPr id="8" name="矩形 7"/>
          <p:cNvSpPr/>
          <p:nvPr/>
        </p:nvSpPr>
        <p:spPr>
          <a:xfrm>
            <a:off x="626418" y="114595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研发部人员岗位</a:t>
            </a:r>
            <a:endParaRPr kumimoji="1" lang="zh-CN"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4799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97406"/>
          </a:xfrm>
        </p:spPr>
        <p:txBody>
          <a:bodyPr>
            <a:normAutofit fontScale="90000"/>
          </a:bodyPr>
          <a:lstStyle/>
          <a:p>
            <a:pPr eaLnBrk="1" hangingPunct="1"/>
            <a:r>
              <a:rPr lang="zh-CN" altLang="en-US" dirty="0">
                <a:latin typeface="楷体_GB2312" charset="0"/>
              </a:rPr>
              <a:t>现状分析</a:t>
            </a:r>
          </a:p>
        </p:txBody>
      </p:sp>
      <p:graphicFrame>
        <p:nvGraphicFramePr>
          <p:cNvPr id="2" name="图表 1"/>
          <p:cNvGraphicFramePr/>
          <p:nvPr>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626419" y="1505991"/>
            <a:ext cx="7762006" cy="9651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p>
          <a:p>
            <a:r>
              <a:rPr lang="zh-CN" altLang="zh-CN" dirty="0">
                <a:solidFill>
                  <a:schemeClr val="tx1"/>
                </a:solidFill>
                <a:latin typeface="Arial" charset="0"/>
                <a:ea typeface="宋体" charset="-122"/>
              </a:rPr>
              <a:t>一般来说，软件公司研发人员的平均年龄是比较低的，大多数员工在</a:t>
            </a:r>
            <a:r>
              <a:rPr lang="en-US" altLang="zh-CN" dirty="0">
                <a:solidFill>
                  <a:schemeClr val="tx1"/>
                </a:solidFill>
                <a:latin typeface="Arial" charset="0"/>
                <a:ea typeface="宋体" charset="-122"/>
              </a:rPr>
              <a:t>25-30</a:t>
            </a:r>
            <a:r>
              <a:rPr lang="zh-CN" altLang="zh-CN" dirty="0">
                <a:solidFill>
                  <a:schemeClr val="tx1"/>
                </a:solidFill>
                <a:latin typeface="Arial" charset="0"/>
                <a:ea typeface="宋体" charset="-122"/>
              </a:rPr>
              <a:t>岁之间。</a:t>
            </a:r>
            <a:r>
              <a:rPr lang="en-US" altLang="zh-CN" dirty="0">
                <a:solidFill>
                  <a:schemeClr val="tx1"/>
                </a:solidFill>
                <a:latin typeface="Arial" charset="0"/>
                <a:ea typeface="宋体" charset="-122"/>
              </a:rPr>
              <a:t>M</a:t>
            </a:r>
            <a:r>
              <a:rPr lang="zh-CN" altLang="zh-CN" dirty="0">
                <a:solidFill>
                  <a:schemeClr val="tx1"/>
                </a:solidFill>
                <a:latin typeface="Arial" charset="0"/>
                <a:ea typeface="宋体" charset="-122"/>
              </a:rPr>
              <a:t>软件公司因为从事的是产品研发，对人员的经验要求比较高</a:t>
            </a:r>
            <a:r>
              <a:rPr lang="en-US" altLang="zh-CN" dirty="0">
                <a:solidFill>
                  <a:schemeClr val="tx1"/>
                </a:solidFill>
                <a:latin typeface="Arial" charset="0"/>
                <a:ea typeface="宋体" charset="-122"/>
              </a:rPr>
              <a:t>(</a:t>
            </a:r>
            <a:r>
              <a:rPr lang="zh-CN" altLang="zh-CN" dirty="0">
                <a:solidFill>
                  <a:schemeClr val="tx1"/>
                </a:solidFill>
                <a:latin typeface="Arial" charset="0"/>
                <a:ea typeface="宋体" charset="-122"/>
              </a:rPr>
              <a:t>很少招工作年限少于</a:t>
            </a:r>
            <a:r>
              <a:rPr lang="en-US" altLang="zh-CN" dirty="0">
                <a:solidFill>
                  <a:schemeClr val="tx1"/>
                </a:solidFill>
                <a:latin typeface="Arial" charset="0"/>
                <a:ea typeface="宋体" charset="-122"/>
              </a:rPr>
              <a:t>5</a:t>
            </a:r>
            <a:r>
              <a:rPr lang="zh-CN" altLang="zh-CN" dirty="0">
                <a:solidFill>
                  <a:schemeClr val="tx1"/>
                </a:solidFill>
                <a:latin typeface="Arial" charset="0"/>
                <a:ea typeface="宋体" charset="-122"/>
              </a:rPr>
              <a:t>年的研发人员</a:t>
            </a:r>
            <a:r>
              <a:rPr lang="en-US" altLang="zh-CN" dirty="0">
                <a:solidFill>
                  <a:schemeClr val="tx1"/>
                </a:solidFill>
                <a:latin typeface="Arial" charset="0"/>
                <a:ea typeface="宋体" charset="-122"/>
              </a:rPr>
              <a:t>)</a:t>
            </a:r>
            <a:r>
              <a:rPr lang="zh-CN" altLang="zh-CN" dirty="0">
                <a:solidFill>
                  <a:schemeClr val="tx1"/>
                </a:solidFill>
                <a:latin typeface="Arial" charset="0"/>
                <a:ea typeface="宋体" charset="-122"/>
              </a:rPr>
              <a:t>所以平均年龄偏大</a:t>
            </a:r>
            <a:r>
              <a:rPr lang="en-US" altLang="zh-CN" dirty="0">
                <a:solidFill>
                  <a:schemeClr val="tx1"/>
                </a:solidFill>
                <a:latin typeface="Arial" charset="0"/>
                <a:ea typeface="宋体" charset="-122"/>
              </a:rPr>
              <a:t>,</a:t>
            </a:r>
            <a:r>
              <a:rPr lang="zh-CN" altLang="zh-CN" dirty="0">
                <a:solidFill>
                  <a:schemeClr val="tx1"/>
                </a:solidFill>
                <a:latin typeface="Arial" charset="0"/>
                <a:ea typeface="宋体" charset="-122"/>
              </a:rPr>
              <a:t>达到了</a:t>
            </a:r>
            <a:r>
              <a:rPr lang="en-US" altLang="zh-CN" dirty="0">
                <a:solidFill>
                  <a:schemeClr val="tx1"/>
                </a:solidFill>
                <a:latin typeface="Arial" charset="0"/>
                <a:ea typeface="宋体" charset="-122"/>
              </a:rPr>
              <a:t>30.5</a:t>
            </a:r>
            <a:r>
              <a:rPr lang="zh-CN" altLang="zh-CN" dirty="0">
                <a:solidFill>
                  <a:schemeClr val="tx1"/>
                </a:solidFill>
                <a:latin typeface="Arial" charset="0"/>
                <a:ea typeface="宋体" charset="-122"/>
              </a:rPr>
              <a:t>岁 </a:t>
            </a:r>
            <a:r>
              <a:rPr lang="en-US" altLang="zh-CN" dirty="0"/>
              <a:t/>
            </a:r>
            <a:br>
              <a:rPr lang="en-US" altLang="zh-CN" dirty="0"/>
            </a:br>
            <a:endParaRPr lang="zh-CN" altLang="en-US" dirty="0">
              <a:solidFill>
                <a:schemeClr val="tx1"/>
              </a:solidFill>
              <a:latin typeface="Arial" charset="0"/>
              <a:ea typeface="宋体" charset="-122"/>
            </a:endParaRPr>
          </a:p>
        </p:txBody>
      </p:sp>
      <p:sp>
        <p:nvSpPr>
          <p:cNvPr id="8" name="矩形 7"/>
          <p:cNvSpPr/>
          <p:nvPr/>
        </p:nvSpPr>
        <p:spPr>
          <a:xfrm>
            <a:off x="626418" y="114595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年龄结构</a:t>
            </a:r>
            <a:endParaRPr kumimoji="1" lang="zh-CN" altLang="en-US" dirty="0">
              <a:ln w="0"/>
              <a:solidFill>
                <a:schemeClr val="tx1"/>
              </a:solidFill>
              <a:effectLst>
                <a:outerShdw blurRad="38100" dist="19050" dir="2700000" algn="tl" rotWithShape="0">
                  <a:schemeClr val="dk1">
                    <a:alpha val="40000"/>
                  </a:scheme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1406790077"/>
              </p:ext>
            </p:extLst>
          </p:nvPr>
        </p:nvGraphicFramePr>
        <p:xfrm>
          <a:off x="626419" y="3165380"/>
          <a:ext cx="7762005" cy="2135829"/>
        </p:xfrm>
        <a:graphic>
          <a:graphicData uri="http://schemas.openxmlformats.org/drawingml/2006/table">
            <a:tbl>
              <a:tblPr firstRow="1" firstCol="1" bandRow="1">
                <a:tableStyleId>{5C22544A-7EE6-4342-B048-85BDC9FD1C3A}</a:tableStyleId>
              </a:tblPr>
              <a:tblGrid>
                <a:gridCol w="1375115"/>
                <a:gridCol w="1172109"/>
                <a:gridCol w="1172109"/>
                <a:gridCol w="1432066"/>
                <a:gridCol w="1342964"/>
                <a:gridCol w="1267642"/>
              </a:tblGrid>
              <a:tr h="711943">
                <a:tc>
                  <a:txBody>
                    <a:bodyPr/>
                    <a:lstStyle/>
                    <a:p>
                      <a:pPr algn="ctr">
                        <a:lnSpc>
                          <a:spcPts val="2000"/>
                        </a:lnSpc>
                        <a:spcAft>
                          <a:spcPts val="0"/>
                        </a:spcAft>
                      </a:pPr>
                      <a:r>
                        <a:rPr lang="zh-CN" sz="1600" kern="0" dirty="0">
                          <a:solidFill>
                            <a:schemeClr val="tx1"/>
                          </a:solidFill>
                          <a:effectLst/>
                        </a:rPr>
                        <a:t>截止时间</a:t>
                      </a:r>
                      <a:endParaRPr lang="zh-CN" sz="1600" kern="100" dirty="0">
                        <a:solidFill>
                          <a:schemeClr val="tx1"/>
                        </a:solidFill>
                        <a:effectLst/>
                        <a:latin typeface="Times New Roman" charset="0"/>
                        <a:ea typeface="宋体" charset="-122"/>
                      </a:endParaRPr>
                    </a:p>
                  </a:txBody>
                  <a:tcPr marL="68580" marR="68580" marT="0" marB="0" anchor="ctr">
                    <a:solidFill>
                      <a:schemeClr val="accent2"/>
                    </a:solidFill>
                  </a:tcPr>
                </a:tc>
                <a:tc>
                  <a:txBody>
                    <a:bodyPr/>
                    <a:lstStyle/>
                    <a:p>
                      <a:pPr algn="ctr">
                        <a:lnSpc>
                          <a:spcPts val="2000"/>
                        </a:lnSpc>
                        <a:spcAft>
                          <a:spcPts val="0"/>
                        </a:spcAft>
                      </a:pPr>
                      <a:r>
                        <a:rPr lang="en-US" sz="1600" kern="0" dirty="0">
                          <a:solidFill>
                            <a:schemeClr val="tx1"/>
                          </a:solidFill>
                          <a:effectLst/>
                        </a:rPr>
                        <a:t>25</a:t>
                      </a:r>
                      <a:r>
                        <a:rPr lang="zh-CN" sz="1600" kern="0" dirty="0">
                          <a:solidFill>
                            <a:schemeClr val="tx1"/>
                          </a:solidFill>
                          <a:effectLst/>
                        </a:rPr>
                        <a:t>岁以下</a:t>
                      </a:r>
                      <a:endParaRPr lang="zh-CN" sz="1600" kern="100" dirty="0">
                        <a:solidFill>
                          <a:schemeClr val="tx1"/>
                        </a:solidFill>
                        <a:effectLst/>
                        <a:latin typeface="Times New Roman" charset="0"/>
                        <a:ea typeface="宋体" charset="-122"/>
                      </a:endParaRPr>
                    </a:p>
                  </a:txBody>
                  <a:tcPr marL="68580" marR="68580" marT="0" marB="0" anchor="ctr">
                    <a:solidFill>
                      <a:schemeClr val="accent2"/>
                    </a:solidFill>
                  </a:tcPr>
                </a:tc>
                <a:tc>
                  <a:txBody>
                    <a:bodyPr/>
                    <a:lstStyle/>
                    <a:p>
                      <a:pPr algn="ctr">
                        <a:lnSpc>
                          <a:spcPts val="2000"/>
                        </a:lnSpc>
                        <a:spcAft>
                          <a:spcPts val="0"/>
                        </a:spcAft>
                      </a:pPr>
                      <a:r>
                        <a:rPr lang="en-US" sz="1600" kern="0" dirty="0">
                          <a:solidFill>
                            <a:schemeClr val="tx1"/>
                          </a:solidFill>
                          <a:effectLst/>
                        </a:rPr>
                        <a:t>26-30</a:t>
                      </a:r>
                      <a:r>
                        <a:rPr lang="zh-CN" sz="1600" kern="0" dirty="0">
                          <a:solidFill>
                            <a:schemeClr val="tx1"/>
                          </a:solidFill>
                          <a:effectLst/>
                        </a:rPr>
                        <a:t>岁</a:t>
                      </a:r>
                      <a:endParaRPr lang="zh-CN" sz="1600" kern="100" dirty="0">
                        <a:solidFill>
                          <a:schemeClr val="tx1"/>
                        </a:solidFill>
                        <a:effectLst/>
                        <a:latin typeface="Times New Roman" charset="0"/>
                        <a:ea typeface="宋体" charset="-122"/>
                      </a:endParaRPr>
                    </a:p>
                  </a:txBody>
                  <a:tcPr marL="68580" marR="68580" marT="0" marB="0" anchor="ctr">
                    <a:solidFill>
                      <a:schemeClr val="accent2"/>
                    </a:solidFill>
                  </a:tcPr>
                </a:tc>
                <a:tc>
                  <a:txBody>
                    <a:bodyPr/>
                    <a:lstStyle/>
                    <a:p>
                      <a:pPr algn="ctr">
                        <a:lnSpc>
                          <a:spcPts val="2000"/>
                        </a:lnSpc>
                        <a:spcAft>
                          <a:spcPts val="0"/>
                        </a:spcAft>
                      </a:pPr>
                      <a:r>
                        <a:rPr lang="en-US" sz="1600" kern="0" dirty="0">
                          <a:solidFill>
                            <a:schemeClr val="tx1"/>
                          </a:solidFill>
                          <a:effectLst/>
                        </a:rPr>
                        <a:t>31</a:t>
                      </a:r>
                      <a:r>
                        <a:rPr lang="zh-CN" sz="1600" kern="0" dirty="0">
                          <a:solidFill>
                            <a:schemeClr val="tx1"/>
                          </a:solidFill>
                          <a:effectLst/>
                        </a:rPr>
                        <a:t>岁</a:t>
                      </a:r>
                      <a:r>
                        <a:rPr lang="en-US" sz="1600" kern="0" dirty="0">
                          <a:solidFill>
                            <a:schemeClr val="tx1"/>
                          </a:solidFill>
                          <a:effectLst/>
                        </a:rPr>
                        <a:t>-35</a:t>
                      </a:r>
                      <a:r>
                        <a:rPr lang="zh-CN" sz="1600" kern="0" dirty="0">
                          <a:solidFill>
                            <a:schemeClr val="tx1"/>
                          </a:solidFill>
                          <a:effectLst/>
                        </a:rPr>
                        <a:t>岁</a:t>
                      </a:r>
                      <a:endParaRPr lang="zh-CN" sz="1600" kern="100" dirty="0">
                        <a:solidFill>
                          <a:schemeClr val="tx1"/>
                        </a:solidFill>
                        <a:effectLst/>
                        <a:latin typeface="Times New Roman" charset="0"/>
                        <a:ea typeface="宋体" charset="-122"/>
                      </a:endParaRPr>
                    </a:p>
                  </a:txBody>
                  <a:tcPr marL="68580" marR="68580" marT="0" marB="0" anchor="ctr">
                    <a:solidFill>
                      <a:schemeClr val="accent2"/>
                    </a:solidFill>
                  </a:tcPr>
                </a:tc>
                <a:tc>
                  <a:txBody>
                    <a:bodyPr/>
                    <a:lstStyle/>
                    <a:p>
                      <a:pPr algn="ctr">
                        <a:lnSpc>
                          <a:spcPts val="2000"/>
                        </a:lnSpc>
                        <a:spcAft>
                          <a:spcPts val="0"/>
                        </a:spcAft>
                      </a:pPr>
                      <a:r>
                        <a:rPr lang="en-US" sz="1600" kern="0" dirty="0">
                          <a:solidFill>
                            <a:schemeClr val="tx1"/>
                          </a:solidFill>
                          <a:effectLst/>
                        </a:rPr>
                        <a:t>35-40</a:t>
                      </a:r>
                      <a:r>
                        <a:rPr lang="zh-CN" sz="1600" kern="0" dirty="0">
                          <a:solidFill>
                            <a:schemeClr val="tx1"/>
                          </a:solidFill>
                          <a:effectLst/>
                        </a:rPr>
                        <a:t>岁</a:t>
                      </a:r>
                      <a:endParaRPr lang="zh-CN" sz="1600" kern="100" dirty="0">
                        <a:solidFill>
                          <a:schemeClr val="tx1"/>
                        </a:solidFill>
                        <a:effectLst/>
                        <a:latin typeface="Times New Roman" charset="0"/>
                        <a:ea typeface="宋体" charset="-122"/>
                      </a:endParaRPr>
                    </a:p>
                  </a:txBody>
                  <a:tcPr marL="68580" marR="68580" marT="0" marB="0" anchor="ctr">
                    <a:solidFill>
                      <a:schemeClr val="accent2"/>
                    </a:solidFill>
                  </a:tcPr>
                </a:tc>
                <a:tc>
                  <a:txBody>
                    <a:bodyPr/>
                    <a:lstStyle/>
                    <a:p>
                      <a:pPr algn="ctr">
                        <a:lnSpc>
                          <a:spcPts val="2000"/>
                        </a:lnSpc>
                        <a:spcAft>
                          <a:spcPts val="0"/>
                        </a:spcAft>
                      </a:pPr>
                      <a:r>
                        <a:rPr lang="zh-CN" sz="1600" kern="0" dirty="0">
                          <a:solidFill>
                            <a:schemeClr val="tx1"/>
                          </a:solidFill>
                          <a:effectLst/>
                        </a:rPr>
                        <a:t>合计</a:t>
                      </a:r>
                      <a:endParaRPr lang="zh-CN" sz="1600" kern="100" dirty="0">
                        <a:solidFill>
                          <a:schemeClr val="tx1"/>
                        </a:solidFill>
                        <a:effectLst/>
                        <a:latin typeface="Times New Roman" charset="0"/>
                        <a:ea typeface="宋体" charset="-122"/>
                      </a:endParaRPr>
                    </a:p>
                  </a:txBody>
                  <a:tcPr marL="68580" marR="68580" marT="0" marB="0" anchor="ctr">
                    <a:solidFill>
                      <a:schemeClr val="accent2"/>
                    </a:solidFill>
                  </a:tcPr>
                </a:tc>
              </a:tr>
              <a:tr h="711943">
                <a:tc>
                  <a:txBody>
                    <a:bodyPr/>
                    <a:lstStyle/>
                    <a:p>
                      <a:pPr marL="0" algn="ctr" defTabSz="914400" rtl="0" eaLnBrk="1" fontAlgn="ctr" latinLnBrk="0" hangingPunct="1">
                        <a:lnSpc>
                          <a:spcPts val="2000"/>
                        </a:lnSpc>
                        <a:spcAft>
                          <a:spcPts val="0"/>
                        </a:spcAft>
                      </a:pPr>
                      <a:r>
                        <a:rPr lang="en-US" sz="1600" kern="0" dirty="0">
                          <a:solidFill>
                            <a:schemeClr val="tx1"/>
                          </a:solidFill>
                          <a:effectLst/>
                          <a:latin typeface="+mn-lt"/>
                          <a:ea typeface="+mn-ea"/>
                          <a:cs typeface="+mn-cs"/>
                        </a:rPr>
                        <a:t>2016</a:t>
                      </a:r>
                      <a:r>
                        <a:rPr lang="zh-CN" sz="1600" kern="0" dirty="0">
                          <a:solidFill>
                            <a:schemeClr val="tx1"/>
                          </a:solidFill>
                          <a:effectLst/>
                          <a:latin typeface="+mn-lt"/>
                          <a:ea typeface="+mn-ea"/>
                          <a:cs typeface="+mn-cs"/>
                        </a:rPr>
                        <a:t>年</a:t>
                      </a:r>
                      <a:r>
                        <a:rPr lang="en-US" sz="1600" kern="0" dirty="0">
                          <a:solidFill>
                            <a:schemeClr val="tx1"/>
                          </a:solidFill>
                          <a:effectLst/>
                          <a:latin typeface="+mn-lt"/>
                          <a:ea typeface="+mn-ea"/>
                          <a:cs typeface="+mn-cs"/>
                        </a:rPr>
                        <a:t>12</a:t>
                      </a:r>
                      <a:r>
                        <a:rPr lang="zh-CN" sz="1600" kern="0" dirty="0">
                          <a:solidFill>
                            <a:schemeClr val="tx1"/>
                          </a:solidFill>
                          <a:effectLst/>
                          <a:latin typeface="+mn-lt"/>
                          <a:ea typeface="+mn-ea"/>
                          <a:cs typeface="+mn-cs"/>
                        </a:rPr>
                        <a:t>月</a:t>
                      </a:r>
                    </a:p>
                  </a:txBody>
                  <a:tcPr marL="68580" marR="68580" marT="0" marB="0" anchor="ctr">
                    <a:noFill/>
                  </a:tcPr>
                </a:tc>
                <a:tc>
                  <a:txBody>
                    <a:bodyPr/>
                    <a:lstStyle/>
                    <a:p>
                      <a:pPr marL="0" algn="ctr" defTabSz="914400" rtl="0" eaLnBrk="1" fontAlgn="ctr" latinLnBrk="0" hangingPunct="1">
                        <a:lnSpc>
                          <a:spcPts val="2000"/>
                        </a:lnSpc>
                        <a:spcAft>
                          <a:spcPts val="0"/>
                        </a:spcAft>
                      </a:pPr>
                      <a:r>
                        <a:rPr lang="en-US" sz="1600" kern="0" dirty="0">
                          <a:solidFill>
                            <a:schemeClr val="tx1"/>
                          </a:solidFill>
                          <a:effectLst/>
                          <a:latin typeface="+mn-lt"/>
                          <a:ea typeface="+mn-ea"/>
                          <a:cs typeface="+mn-cs"/>
                        </a:rPr>
                        <a:t>1 </a:t>
                      </a:r>
                      <a:r>
                        <a:rPr lang="zh-CN" sz="1600" kern="0" dirty="0">
                          <a:solidFill>
                            <a:schemeClr val="tx1"/>
                          </a:solidFill>
                          <a:effectLst/>
                          <a:latin typeface="+mn-lt"/>
                          <a:ea typeface="+mn-ea"/>
                          <a:cs typeface="+mn-cs"/>
                        </a:rPr>
                        <a:t>人</a:t>
                      </a:r>
                    </a:p>
                  </a:txBody>
                  <a:tcPr marL="68580" marR="68580" marT="0" marB="0" anchor="ctr">
                    <a:noFill/>
                  </a:tcPr>
                </a:tc>
                <a:tc>
                  <a:txBody>
                    <a:bodyPr/>
                    <a:lstStyle/>
                    <a:p>
                      <a:pPr marL="0" algn="ctr" defTabSz="914400" rtl="0" eaLnBrk="1" fontAlgn="ctr" latinLnBrk="0" hangingPunct="1">
                        <a:lnSpc>
                          <a:spcPts val="2000"/>
                        </a:lnSpc>
                        <a:spcAft>
                          <a:spcPts val="0"/>
                        </a:spcAft>
                      </a:pPr>
                      <a:r>
                        <a:rPr lang="en-US" sz="1600" kern="0" dirty="0">
                          <a:solidFill>
                            <a:schemeClr val="tx1"/>
                          </a:solidFill>
                          <a:effectLst/>
                          <a:latin typeface="+mn-lt"/>
                          <a:ea typeface="+mn-ea"/>
                          <a:cs typeface="+mn-cs"/>
                        </a:rPr>
                        <a:t>15 </a:t>
                      </a:r>
                      <a:r>
                        <a:rPr lang="zh-CN" sz="1600" kern="0" dirty="0">
                          <a:solidFill>
                            <a:schemeClr val="tx1"/>
                          </a:solidFill>
                          <a:effectLst/>
                          <a:latin typeface="+mn-lt"/>
                          <a:ea typeface="+mn-ea"/>
                          <a:cs typeface="+mn-cs"/>
                        </a:rPr>
                        <a:t>人</a:t>
                      </a:r>
                    </a:p>
                  </a:txBody>
                  <a:tcPr marL="68580" marR="68580" marT="0" marB="0" anchor="ctr">
                    <a:noFill/>
                  </a:tcPr>
                </a:tc>
                <a:tc>
                  <a:txBody>
                    <a:bodyPr/>
                    <a:lstStyle/>
                    <a:p>
                      <a:pPr marL="0" algn="ctr" defTabSz="914400" rtl="0" eaLnBrk="1" fontAlgn="ctr" latinLnBrk="0" hangingPunct="1">
                        <a:lnSpc>
                          <a:spcPts val="2000"/>
                        </a:lnSpc>
                        <a:spcAft>
                          <a:spcPts val="0"/>
                        </a:spcAft>
                      </a:pPr>
                      <a:r>
                        <a:rPr lang="en-US" sz="1600" kern="0" dirty="0">
                          <a:solidFill>
                            <a:schemeClr val="tx1"/>
                          </a:solidFill>
                          <a:effectLst/>
                          <a:latin typeface="+mn-lt"/>
                          <a:ea typeface="+mn-ea"/>
                          <a:cs typeface="+mn-cs"/>
                        </a:rPr>
                        <a:t>16 </a:t>
                      </a:r>
                      <a:r>
                        <a:rPr lang="zh-CN" sz="1600" kern="0" dirty="0">
                          <a:solidFill>
                            <a:schemeClr val="tx1"/>
                          </a:solidFill>
                          <a:effectLst/>
                          <a:latin typeface="+mn-lt"/>
                          <a:ea typeface="+mn-ea"/>
                          <a:cs typeface="+mn-cs"/>
                        </a:rPr>
                        <a:t>人</a:t>
                      </a:r>
                    </a:p>
                  </a:txBody>
                  <a:tcPr marL="68580" marR="68580" marT="0" marB="0" anchor="ctr">
                    <a:noFill/>
                  </a:tcPr>
                </a:tc>
                <a:tc>
                  <a:txBody>
                    <a:bodyPr/>
                    <a:lstStyle/>
                    <a:p>
                      <a:pPr algn="just">
                        <a:lnSpc>
                          <a:spcPts val="2000"/>
                        </a:lnSpc>
                        <a:spcAft>
                          <a:spcPts val="0"/>
                        </a:spcAft>
                      </a:pPr>
                      <a:r>
                        <a:rPr lang="en-US" sz="1600" kern="0" dirty="0">
                          <a:effectLst/>
                        </a:rPr>
                        <a:t>1 </a:t>
                      </a:r>
                      <a:r>
                        <a:rPr lang="zh-CN" sz="1600" kern="0" dirty="0">
                          <a:effectLst/>
                        </a:rPr>
                        <a:t>人</a:t>
                      </a:r>
                      <a:endParaRPr lang="zh-CN" sz="1600" kern="100" dirty="0">
                        <a:effectLst/>
                        <a:latin typeface="Times New Roman" charset="0"/>
                        <a:ea typeface="宋体" charset="-122"/>
                      </a:endParaRPr>
                    </a:p>
                  </a:txBody>
                  <a:tcPr marL="68580" marR="68580" marT="0" marB="0" anchor="ctr">
                    <a:noFill/>
                  </a:tcPr>
                </a:tc>
                <a:tc>
                  <a:txBody>
                    <a:bodyPr/>
                    <a:lstStyle/>
                    <a:p>
                      <a:pPr algn="just">
                        <a:lnSpc>
                          <a:spcPts val="2000"/>
                        </a:lnSpc>
                        <a:spcAft>
                          <a:spcPts val="0"/>
                        </a:spcAft>
                      </a:pPr>
                      <a:r>
                        <a:rPr lang="en-US" sz="1600" kern="0" dirty="0">
                          <a:effectLst/>
                        </a:rPr>
                        <a:t>33 </a:t>
                      </a:r>
                      <a:r>
                        <a:rPr lang="zh-CN" sz="1600" kern="0" dirty="0">
                          <a:effectLst/>
                        </a:rPr>
                        <a:t>人</a:t>
                      </a:r>
                      <a:endParaRPr lang="zh-CN" sz="1600" kern="100" dirty="0">
                        <a:effectLst/>
                        <a:latin typeface="Times New Roman" charset="0"/>
                        <a:ea typeface="宋体" charset="-122"/>
                      </a:endParaRPr>
                    </a:p>
                  </a:txBody>
                  <a:tcPr marL="68580" marR="68580" marT="0" marB="0" anchor="ctr">
                    <a:noFill/>
                  </a:tcPr>
                </a:tc>
              </a:tr>
              <a:tr h="711943">
                <a:tc>
                  <a:txBody>
                    <a:bodyPr/>
                    <a:lstStyle/>
                    <a:p>
                      <a:pPr marL="0" algn="ctr" defTabSz="914400" rtl="0" eaLnBrk="1" fontAlgn="ctr" latinLnBrk="0" hangingPunct="1">
                        <a:lnSpc>
                          <a:spcPts val="2000"/>
                        </a:lnSpc>
                        <a:spcAft>
                          <a:spcPts val="0"/>
                        </a:spcAft>
                      </a:pPr>
                      <a:r>
                        <a:rPr lang="zh-CN" sz="1600" kern="0" dirty="0">
                          <a:solidFill>
                            <a:schemeClr val="tx1"/>
                          </a:solidFill>
                          <a:effectLst/>
                          <a:latin typeface="+mn-lt"/>
                          <a:ea typeface="+mn-ea"/>
                          <a:cs typeface="+mn-cs"/>
                        </a:rPr>
                        <a:t>所占比例</a:t>
                      </a:r>
                    </a:p>
                  </a:txBody>
                  <a:tcPr marL="68580" marR="68580" marT="0" marB="0" anchor="ctr">
                    <a:noFill/>
                  </a:tcPr>
                </a:tc>
                <a:tc>
                  <a:txBody>
                    <a:bodyPr/>
                    <a:lstStyle/>
                    <a:p>
                      <a:pPr marL="0" algn="ctr" defTabSz="914400" rtl="0" eaLnBrk="1" fontAlgn="ctr" latinLnBrk="0" hangingPunct="1">
                        <a:lnSpc>
                          <a:spcPts val="2000"/>
                        </a:lnSpc>
                        <a:spcAft>
                          <a:spcPts val="0"/>
                        </a:spcAft>
                      </a:pPr>
                      <a:r>
                        <a:rPr lang="en-US" sz="1600" kern="0" dirty="0">
                          <a:solidFill>
                            <a:schemeClr val="tx1"/>
                          </a:solidFill>
                          <a:effectLst/>
                          <a:latin typeface="+mn-lt"/>
                          <a:ea typeface="+mn-ea"/>
                          <a:cs typeface="+mn-cs"/>
                        </a:rPr>
                        <a:t>3.03%</a:t>
                      </a:r>
                      <a:endParaRPr lang="zh-CN" sz="1600" kern="0" dirty="0">
                        <a:solidFill>
                          <a:schemeClr val="tx1"/>
                        </a:solidFill>
                        <a:effectLst/>
                        <a:latin typeface="+mn-lt"/>
                        <a:ea typeface="+mn-ea"/>
                        <a:cs typeface="+mn-cs"/>
                      </a:endParaRPr>
                    </a:p>
                  </a:txBody>
                  <a:tcPr marL="68580" marR="68580" marT="0" marB="0" anchor="ctr">
                    <a:noFill/>
                  </a:tcPr>
                </a:tc>
                <a:tc>
                  <a:txBody>
                    <a:bodyPr/>
                    <a:lstStyle/>
                    <a:p>
                      <a:pPr marL="0" algn="ctr" defTabSz="914400" rtl="0" eaLnBrk="1" fontAlgn="ctr" latinLnBrk="0" hangingPunct="1">
                        <a:lnSpc>
                          <a:spcPts val="2000"/>
                        </a:lnSpc>
                        <a:spcAft>
                          <a:spcPts val="0"/>
                        </a:spcAft>
                      </a:pPr>
                      <a:r>
                        <a:rPr lang="en-US" sz="1600" kern="0" dirty="0">
                          <a:solidFill>
                            <a:schemeClr val="tx1"/>
                          </a:solidFill>
                          <a:effectLst/>
                          <a:latin typeface="+mn-lt"/>
                          <a:ea typeface="+mn-ea"/>
                          <a:cs typeface="+mn-cs"/>
                        </a:rPr>
                        <a:t>45.45%</a:t>
                      </a:r>
                      <a:endParaRPr lang="zh-CN" sz="1600" kern="0" dirty="0">
                        <a:solidFill>
                          <a:schemeClr val="tx1"/>
                        </a:solidFill>
                        <a:effectLst/>
                        <a:latin typeface="+mn-lt"/>
                        <a:ea typeface="+mn-ea"/>
                        <a:cs typeface="+mn-cs"/>
                      </a:endParaRPr>
                    </a:p>
                  </a:txBody>
                  <a:tcPr marL="68580" marR="68580" marT="0" marB="0" anchor="ctr">
                    <a:noFill/>
                  </a:tcPr>
                </a:tc>
                <a:tc>
                  <a:txBody>
                    <a:bodyPr/>
                    <a:lstStyle/>
                    <a:p>
                      <a:pPr marL="0" algn="ctr" defTabSz="914400" rtl="0" eaLnBrk="1" fontAlgn="ctr" latinLnBrk="0" hangingPunct="1">
                        <a:lnSpc>
                          <a:spcPts val="2000"/>
                        </a:lnSpc>
                        <a:spcAft>
                          <a:spcPts val="0"/>
                        </a:spcAft>
                      </a:pPr>
                      <a:r>
                        <a:rPr lang="en-US" sz="1600" kern="0" dirty="0">
                          <a:solidFill>
                            <a:schemeClr val="tx1"/>
                          </a:solidFill>
                          <a:effectLst/>
                          <a:latin typeface="+mn-lt"/>
                          <a:ea typeface="+mn-ea"/>
                          <a:cs typeface="+mn-cs"/>
                        </a:rPr>
                        <a:t>48.48%</a:t>
                      </a:r>
                      <a:endParaRPr lang="zh-CN" sz="1600" kern="0" dirty="0">
                        <a:solidFill>
                          <a:schemeClr val="tx1"/>
                        </a:solidFill>
                        <a:effectLst/>
                        <a:latin typeface="+mn-lt"/>
                        <a:ea typeface="+mn-ea"/>
                        <a:cs typeface="+mn-cs"/>
                      </a:endParaRPr>
                    </a:p>
                  </a:txBody>
                  <a:tcPr marL="68580" marR="68580" marT="0" marB="0" anchor="ctr">
                    <a:noFill/>
                  </a:tcPr>
                </a:tc>
                <a:tc>
                  <a:txBody>
                    <a:bodyPr/>
                    <a:lstStyle/>
                    <a:p>
                      <a:pPr algn="just">
                        <a:lnSpc>
                          <a:spcPts val="2000"/>
                        </a:lnSpc>
                        <a:spcAft>
                          <a:spcPts val="0"/>
                        </a:spcAft>
                      </a:pPr>
                      <a:r>
                        <a:rPr lang="en-US" sz="1600" kern="0" dirty="0">
                          <a:effectLst/>
                        </a:rPr>
                        <a:t>3.03%</a:t>
                      </a:r>
                      <a:endParaRPr lang="zh-CN" sz="1600" kern="100" dirty="0">
                        <a:effectLst/>
                        <a:latin typeface="Times New Roman" charset="0"/>
                        <a:ea typeface="宋体" charset="-122"/>
                      </a:endParaRPr>
                    </a:p>
                  </a:txBody>
                  <a:tcPr marL="68580" marR="68580" marT="0" marB="0" anchor="ctr">
                    <a:noFill/>
                  </a:tcPr>
                </a:tc>
                <a:tc>
                  <a:txBody>
                    <a:bodyPr/>
                    <a:lstStyle/>
                    <a:p>
                      <a:pPr algn="just">
                        <a:lnSpc>
                          <a:spcPts val="2000"/>
                        </a:lnSpc>
                        <a:spcAft>
                          <a:spcPts val="0"/>
                        </a:spcAft>
                      </a:pPr>
                      <a:r>
                        <a:rPr lang="en-US" sz="1600" kern="0" dirty="0">
                          <a:effectLst/>
                        </a:rPr>
                        <a:t>100.00%</a:t>
                      </a:r>
                      <a:endParaRPr lang="zh-CN" sz="1600" kern="100" dirty="0">
                        <a:effectLst/>
                        <a:latin typeface="Times New Roman" charset="0"/>
                        <a:ea typeface="宋体" charset="-122"/>
                      </a:endParaRPr>
                    </a:p>
                  </a:txBody>
                  <a:tcPr marL="68580" marR="68580" marT="0" marB="0" anchor="ctr">
                    <a:noFill/>
                  </a:tcPr>
                </a:tc>
              </a:tr>
            </a:tbl>
          </a:graphicData>
        </a:graphic>
      </p:graphicFrame>
    </p:spTree>
    <p:extLst>
      <p:ext uri="{BB962C8B-B14F-4D97-AF65-F5344CB8AC3E}">
        <p14:creationId xmlns:p14="http://schemas.microsoft.com/office/powerpoint/2010/main" val="29564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97406"/>
          </a:xfrm>
        </p:spPr>
        <p:txBody>
          <a:bodyPr>
            <a:normAutofit fontScale="90000"/>
          </a:bodyPr>
          <a:lstStyle/>
          <a:p>
            <a:pPr eaLnBrk="1" hangingPunct="1"/>
            <a:r>
              <a:rPr lang="zh-CN" altLang="en-US" dirty="0">
                <a:latin typeface="楷体_GB2312" charset="0"/>
              </a:rPr>
              <a:t>现状分析</a:t>
            </a:r>
          </a:p>
        </p:txBody>
      </p:sp>
      <p:graphicFrame>
        <p:nvGraphicFramePr>
          <p:cNvPr id="2" name="图表 1"/>
          <p:cNvGraphicFramePr/>
          <p:nvPr>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626419" y="1505990"/>
            <a:ext cx="7762006" cy="13469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p>
          <a:p>
            <a:r>
              <a:rPr lang="zh-CN" altLang="zh-CN" dirty="0">
                <a:solidFill>
                  <a:schemeClr val="tx1"/>
                </a:solidFill>
                <a:latin typeface="Arial" charset="0"/>
                <a:ea typeface="宋体" charset="-122"/>
              </a:rPr>
              <a:t>除个别员工因为技术水平特别高降低了学历要求外其它所有的研发人员均为本科及以上学历，很多员工都毕业于国内的名校。</a:t>
            </a:r>
            <a:r>
              <a:rPr lang="en-US" altLang="zh-CN" dirty="0">
                <a:solidFill>
                  <a:schemeClr val="tx1"/>
                </a:solidFill>
                <a:latin typeface="Arial" charset="0"/>
                <a:ea typeface="宋体" charset="-122"/>
              </a:rPr>
              <a:t>33</a:t>
            </a:r>
            <a:r>
              <a:rPr lang="zh-CN" altLang="zh-CN" dirty="0">
                <a:solidFill>
                  <a:schemeClr val="tx1"/>
                </a:solidFill>
                <a:latin typeface="Arial" charset="0"/>
                <a:ea typeface="宋体" charset="-122"/>
              </a:rPr>
              <a:t>名研发人员有</a:t>
            </a:r>
            <a:r>
              <a:rPr lang="en-US" altLang="zh-CN" dirty="0">
                <a:solidFill>
                  <a:schemeClr val="tx1"/>
                </a:solidFill>
                <a:latin typeface="Arial" charset="0"/>
                <a:ea typeface="宋体" charset="-122"/>
              </a:rPr>
              <a:t>17</a:t>
            </a:r>
            <a:r>
              <a:rPr lang="zh-CN" altLang="zh-CN" dirty="0">
                <a:solidFill>
                  <a:schemeClr val="tx1"/>
                </a:solidFill>
                <a:latin typeface="Arial" charset="0"/>
                <a:ea typeface="宋体" charset="-122"/>
              </a:rPr>
              <a:t>人毕业于国内的重点大学（其中硕士</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人）</a:t>
            </a:r>
            <a:r>
              <a:rPr lang="en-US" altLang="zh-CN" dirty="0">
                <a:solidFill>
                  <a:schemeClr val="tx1"/>
                </a:solidFill>
                <a:latin typeface="Arial" charset="0"/>
                <a:ea typeface="宋体" charset="-122"/>
              </a:rPr>
              <a:t>,14</a:t>
            </a:r>
            <a:r>
              <a:rPr lang="zh-CN" altLang="zh-CN" dirty="0">
                <a:solidFill>
                  <a:schemeClr val="tx1"/>
                </a:solidFill>
                <a:latin typeface="Arial" charset="0"/>
                <a:ea typeface="宋体" charset="-122"/>
              </a:rPr>
              <a:t>人毕业人于普通本科，仅有</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人是大专文凭</a:t>
            </a:r>
            <a:r>
              <a:rPr lang="zh-CN" altLang="zh-CN" dirty="0" smtClean="0">
                <a:solidFill>
                  <a:schemeClr val="tx1"/>
                </a:solidFill>
                <a:latin typeface="Arial" charset="0"/>
                <a:ea typeface="宋体" charset="-122"/>
              </a:rPr>
              <a:t>。</a:t>
            </a:r>
            <a:endParaRPr lang="en-US" altLang="zh-CN" dirty="0" smtClean="0">
              <a:solidFill>
                <a:schemeClr val="tx1"/>
              </a:solidFill>
              <a:latin typeface="Arial" charset="0"/>
              <a:ea typeface="宋体" charset="-122"/>
            </a:endParaRPr>
          </a:p>
          <a:p>
            <a:endParaRPr lang="zh-CN" altLang="zh-CN" dirty="0">
              <a:solidFill>
                <a:schemeClr val="tx1"/>
              </a:solidFill>
              <a:latin typeface="Arial" charset="0"/>
              <a:ea typeface="宋体" charset="-122"/>
            </a:endParaRPr>
          </a:p>
        </p:txBody>
      </p:sp>
      <p:sp>
        <p:nvSpPr>
          <p:cNvPr id="8" name="矩形 7"/>
          <p:cNvSpPr/>
          <p:nvPr/>
        </p:nvSpPr>
        <p:spPr>
          <a:xfrm>
            <a:off x="626418" y="114595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学历结构</a:t>
            </a:r>
            <a:endParaRPr kumimoji="1" lang="zh-CN" altLang="en-US" dirty="0">
              <a:ln w="0"/>
              <a:solidFill>
                <a:schemeClr val="tx1"/>
              </a:solidFill>
              <a:effectLst>
                <a:outerShdw blurRad="38100" dist="19050" dir="2700000" algn="tl" rotWithShape="0">
                  <a:schemeClr val="dk1">
                    <a:alpha val="40000"/>
                  </a:schemeClr>
                </a:outerShdw>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809043474"/>
              </p:ext>
            </p:extLst>
          </p:nvPr>
        </p:nvGraphicFramePr>
        <p:xfrm>
          <a:off x="626417" y="3547206"/>
          <a:ext cx="7762008" cy="1754001"/>
        </p:xfrm>
        <a:graphic>
          <a:graphicData uri="http://schemas.openxmlformats.org/drawingml/2006/table">
            <a:tbl>
              <a:tblPr firstRow="1" firstCol="1" bandRow="1">
                <a:tableStyleId>{5C22544A-7EE6-4342-B048-85BDC9FD1C3A}</a:tableStyleId>
              </a:tblPr>
              <a:tblGrid>
                <a:gridCol w="1557597"/>
                <a:gridCol w="1310293"/>
                <a:gridCol w="1527464"/>
                <a:gridCol w="1114944"/>
                <a:gridCol w="1129492"/>
                <a:gridCol w="1122218"/>
              </a:tblGrid>
              <a:tr h="584667">
                <a:tc>
                  <a:txBody>
                    <a:bodyPr/>
                    <a:lstStyle/>
                    <a:p>
                      <a:pPr algn="ctr" fontAlgn="ctr">
                        <a:lnSpc>
                          <a:spcPts val="2000"/>
                        </a:lnSpc>
                        <a:spcAft>
                          <a:spcPts val="0"/>
                        </a:spcAft>
                      </a:pPr>
                      <a:r>
                        <a:rPr lang="zh-CN" sz="1600" kern="0" dirty="0">
                          <a:solidFill>
                            <a:schemeClr val="tx1"/>
                          </a:solidFill>
                          <a:effectLst/>
                        </a:rPr>
                        <a:t>截止时间</a:t>
                      </a:r>
                      <a:endParaRPr lang="zh-CN" sz="1600" kern="100" dirty="0">
                        <a:solidFill>
                          <a:schemeClr val="tx1"/>
                        </a:solidFill>
                        <a:effectLst/>
                        <a:latin typeface="Times New Roman" charset="0"/>
                        <a:ea typeface="宋体" charset="-122"/>
                      </a:endParaRPr>
                    </a:p>
                  </a:txBody>
                  <a:tcPr marL="9525" marR="9525" marT="9525" marB="9525" anchor="ctr">
                    <a:solidFill>
                      <a:schemeClr val="accent2"/>
                    </a:solidFill>
                  </a:tcPr>
                </a:tc>
                <a:tc>
                  <a:txBody>
                    <a:bodyPr/>
                    <a:lstStyle/>
                    <a:p>
                      <a:pPr algn="ctr" fontAlgn="ctr">
                        <a:lnSpc>
                          <a:spcPts val="2000"/>
                        </a:lnSpc>
                        <a:spcAft>
                          <a:spcPts val="0"/>
                        </a:spcAft>
                      </a:pPr>
                      <a:r>
                        <a:rPr lang="zh-CN" sz="1600" kern="0" dirty="0">
                          <a:solidFill>
                            <a:schemeClr val="tx1"/>
                          </a:solidFill>
                          <a:effectLst/>
                        </a:rPr>
                        <a:t>硕士</a:t>
                      </a:r>
                      <a:endParaRPr lang="zh-CN" sz="1600" kern="100" dirty="0">
                        <a:solidFill>
                          <a:schemeClr val="tx1"/>
                        </a:solidFill>
                        <a:effectLst/>
                        <a:latin typeface="Times New Roman" charset="0"/>
                        <a:ea typeface="宋体" charset="-122"/>
                      </a:endParaRPr>
                    </a:p>
                  </a:txBody>
                  <a:tcPr marL="9525" marR="9525" marT="9525" marB="9525" anchor="ctr">
                    <a:solidFill>
                      <a:schemeClr val="accent2"/>
                    </a:solidFill>
                  </a:tcPr>
                </a:tc>
                <a:tc>
                  <a:txBody>
                    <a:bodyPr/>
                    <a:lstStyle/>
                    <a:p>
                      <a:pPr algn="ctr" fontAlgn="ctr">
                        <a:lnSpc>
                          <a:spcPts val="2000"/>
                        </a:lnSpc>
                        <a:spcAft>
                          <a:spcPts val="0"/>
                        </a:spcAft>
                      </a:pPr>
                      <a:r>
                        <a:rPr lang="zh-CN" sz="1600" kern="0" dirty="0">
                          <a:solidFill>
                            <a:schemeClr val="tx1"/>
                          </a:solidFill>
                          <a:effectLst/>
                        </a:rPr>
                        <a:t>一类本科</a:t>
                      </a:r>
                      <a:endParaRPr lang="zh-CN" sz="1600" kern="100" dirty="0">
                        <a:solidFill>
                          <a:schemeClr val="tx1"/>
                        </a:solidFill>
                        <a:effectLst/>
                        <a:latin typeface="Times New Roman" charset="0"/>
                        <a:ea typeface="宋体" charset="-122"/>
                      </a:endParaRPr>
                    </a:p>
                  </a:txBody>
                  <a:tcPr marL="9525" marR="9525" marT="9525" marB="9525" anchor="ctr">
                    <a:solidFill>
                      <a:schemeClr val="accent2"/>
                    </a:solidFill>
                  </a:tcPr>
                </a:tc>
                <a:tc>
                  <a:txBody>
                    <a:bodyPr/>
                    <a:lstStyle/>
                    <a:p>
                      <a:pPr algn="ctr" fontAlgn="ctr">
                        <a:lnSpc>
                          <a:spcPts val="2000"/>
                        </a:lnSpc>
                        <a:spcAft>
                          <a:spcPts val="0"/>
                        </a:spcAft>
                      </a:pPr>
                      <a:r>
                        <a:rPr lang="zh-CN" sz="1600" kern="0" dirty="0">
                          <a:solidFill>
                            <a:schemeClr val="tx1"/>
                          </a:solidFill>
                          <a:effectLst/>
                        </a:rPr>
                        <a:t>普通本科</a:t>
                      </a:r>
                      <a:endParaRPr lang="zh-CN" sz="1600" kern="100" dirty="0">
                        <a:solidFill>
                          <a:schemeClr val="tx1"/>
                        </a:solidFill>
                        <a:effectLst/>
                        <a:latin typeface="Times New Roman" charset="0"/>
                        <a:ea typeface="宋体" charset="-122"/>
                      </a:endParaRPr>
                    </a:p>
                  </a:txBody>
                  <a:tcPr marL="9525" marR="9525" marT="9525" marB="9525" anchor="ctr">
                    <a:solidFill>
                      <a:schemeClr val="accent2"/>
                    </a:solidFill>
                  </a:tcPr>
                </a:tc>
                <a:tc>
                  <a:txBody>
                    <a:bodyPr/>
                    <a:lstStyle/>
                    <a:p>
                      <a:pPr algn="ctr" fontAlgn="ctr">
                        <a:lnSpc>
                          <a:spcPts val="2000"/>
                        </a:lnSpc>
                        <a:spcAft>
                          <a:spcPts val="0"/>
                        </a:spcAft>
                      </a:pPr>
                      <a:r>
                        <a:rPr lang="zh-CN" sz="1600" kern="0" dirty="0">
                          <a:solidFill>
                            <a:schemeClr val="tx1"/>
                          </a:solidFill>
                          <a:effectLst/>
                        </a:rPr>
                        <a:t>大专</a:t>
                      </a:r>
                      <a:endParaRPr lang="zh-CN" sz="1600" kern="100" dirty="0">
                        <a:solidFill>
                          <a:schemeClr val="tx1"/>
                        </a:solidFill>
                        <a:effectLst/>
                        <a:latin typeface="Times New Roman" charset="0"/>
                        <a:ea typeface="宋体" charset="-122"/>
                      </a:endParaRPr>
                    </a:p>
                  </a:txBody>
                  <a:tcPr marL="9525" marR="9525" marT="9525" marB="9525" anchor="ctr">
                    <a:solidFill>
                      <a:schemeClr val="accent2"/>
                    </a:solidFill>
                  </a:tcPr>
                </a:tc>
                <a:tc>
                  <a:txBody>
                    <a:bodyPr/>
                    <a:lstStyle/>
                    <a:p>
                      <a:pPr algn="ctr" fontAlgn="ctr">
                        <a:lnSpc>
                          <a:spcPts val="2000"/>
                        </a:lnSpc>
                        <a:spcAft>
                          <a:spcPts val="0"/>
                        </a:spcAft>
                      </a:pPr>
                      <a:r>
                        <a:rPr lang="zh-CN" sz="1600" kern="0" dirty="0">
                          <a:solidFill>
                            <a:schemeClr val="tx1"/>
                          </a:solidFill>
                          <a:effectLst/>
                        </a:rPr>
                        <a:t>合计</a:t>
                      </a:r>
                      <a:endParaRPr lang="zh-CN" sz="1600" kern="100" dirty="0">
                        <a:solidFill>
                          <a:schemeClr val="tx1"/>
                        </a:solidFill>
                        <a:effectLst/>
                        <a:latin typeface="Times New Roman" charset="0"/>
                        <a:ea typeface="宋体" charset="-122"/>
                      </a:endParaRPr>
                    </a:p>
                  </a:txBody>
                  <a:tcPr marL="9525" marR="9525" marT="9525" marB="9525" anchor="ctr">
                    <a:solidFill>
                      <a:schemeClr val="accent2"/>
                    </a:solidFill>
                  </a:tcPr>
                </a:tc>
              </a:tr>
              <a:tr h="584667">
                <a:tc>
                  <a:txBody>
                    <a:bodyPr/>
                    <a:lstStyle/>
                    <a:p>
                      <a:pPr algn="ctr" fontAlgn="ctr">
                        <a:lnSpc>
                          <a:spcPts val="2000"/>
                        </a:lnSpc>
                        <a:spcAft>
                          <a:spcPts val="0"/>
                        </a:spcAft>
                      </a:pPr>
                      <a:r>
                        <a:rPr lang="en-US" sz="1600" kern="0" dirty="0">
                          <a:solidFill>
                            <a:schemeClr val="tx1"/>
                          </a:solidFill>
                          <a:effectLst/>
                        </a:rPr>
                        <a:t>2016</a:t>
                      </a:r>
                      <a:r>
                        <a:rPr lang="zh-CN" sz="1600" kern="0" dirty="0">
                          <a:solidFill>
                            <a:schemeClr val="tx1"/>
                          </a:solidFill>
                          <a:effectLst/>
                        </a:rPr>
                        <a:t>年</a:t>
                      </a:r>
                      <a:r>
                        <a:rPr lang="en-US" sz="1600" kern="0" dirty="0">
                          <a:solidFill>
                            <a:schemeClr val="tx1"/>
                          </a:solidFill>
                          <a:effectLst/>
                        </a:rPr>
                        <a:t>12</a:t>
                      </a:r>
                      <a:r>
                        <a:rPr lang="zh-CN" sz="1600" kern="0" dirty="0">
                          <a:solidFill>
                            <a:schemeClr val="tx1"/>
                          </a:solidFill>
                          <a:effectLst/>
                        </a:rPr>
                        <a:t>月</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chemeClr val="tx1"/>
                          </a:solidFill>
                          <a:effectLst/>
                        </a:rPr>
                        <a:t>2</a:t>
                      </a:r>
                      <a:r>
                        <a:rPr lang="zh-CN" sz="1600" kern="0" dirty="0">
                          <a:solidFill>
                            <a:schemeClr val="tx1"/>
                          </a:solidFill>
                          <a:effectLst/>
                        </a:rPr>
                        <a:t>人</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chemeClr val="tx1"/>
                          </a:solidFill>
                          <a:effectLst/>
                        </a:rPr>
                        <a:t>15 </a:t>
                      </a:r>
                      <a:r>
                        <a:rPr lang="zh-CN" sz="1600" kern="0" dirty="0">
                          <a:solidFill>
                            <a:schemeClr val="tx1"/>
                          </a:solidFill>
                          <a:effectLst/>
                        </a:rPr>
                        <a:t>人</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chemeClr val="tx1"/>
                          </a:solidFill>
                          <a:effectLst/>
                        </a:rPr>
                        <a:t>14 </a:t>
                      </a:r>
                      <a:r>
                        <a:rPr lang="zh-CN" sz="1600" kern="0" dirty="0">
                          <a:solidFill>
                            <a:schemeClr val="tx1"/>
                          </a:solidFill>
                          <a:effectLst/>
                        </a:rPr>
                        <a:t>人</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chemeClr val="tx1"/>
                          </a:solidFill>
                          <a:effectLst/>
                        </a:rPr>
                        <a:t>2 </a:t>
                      </a:r>
                      <a:r>
                        <a:rPr lang="zh-CN" sz="1600" kern="0" dirty="0">
                          <a:solidFill>
                            <a:schemeClr val="tx1"/>
                          </a:solidFill>
                          <a:effectLst/>
                        </a:rPr>
                        <a:t>人</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a:solidFill>
                            <a:schemeClr val="tx1"/>
                          </a:solidFill>
                          <a:effectLst/>
                        </a:rPr>
                        <a:t>33 </a:t>
                      </a:r>
                      <a:r>
                        <a:rPr lang="zh-CN" sz="1600" kern="0">
                          <a:solidFill>
                            <a:schemeClr val="tx1"/>
                          </a:solidFill>
                          <a:effectLst/>
                        </a:rPr>
                        <a:t>人</a:t>
                      </a:r>
                      <a:endParaRPr lang="zh-CN" sz="1600" kern="100">
                        <a:solidFill>
                          <a:schemeClr val="tx1"/>
                        </a:solidFill>
                        <a:effectLst/>
                        <a:latin typeface="Times New Roman" charset="0"/>
                        <a:ea typeface="宋体" charset="-122"/>
                      </a:endParaRPr>
                    </a:p>
                  </a:txBody>
                  <a:tcPr marL="9525" marR="9525" marT="9525" marB="9525" anchor="ctr">
                    <a:noFill/>
                  </a:tcPr>
                </a:tc>
              </a:tr>
              <a:tr h="584667">
                <a:tc>
                  <a:txBody>
                    <a:bodyPr/>
                    <a:lstStyle/>
                    <a:p>
                      <a:pPr algn="ctr" fontAlgn="ctr">
                        <a:lnSpc>
                          <a:spcPts val="2000"/>
                        </a:lnSpc>
                        <a:spcAft>
                          <a:spcPts val="0"/>
                        </a:spcAft>
                      </a:pPr>
                      <a:r>
                        <a:rPr lang="zh-CN" sz="1600" kern="0" dirty="0">
                          <a:solidFill>
                            <a:schemeClr val="tx1"/>
                          </a:solidFill>
                          <a:effectLst/>
                        </a:rPr>
                        <a:t>所占比例</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chemeClr val="tx1"/>
                          </a:solidFill>
                          <a:effectLst/>
                        </a:rPr>
                        <a:t>6.06%</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chemeClr val="tx1"/>
                          </a:solidFill>
                          <a:effectLst/>
                        </a:rPr>
                        <a:t>45.46%</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chemeClr val="tx1"/>
                          </a:solidFill>
                          <a:effectLst/>
                        </a:rPr>
                        <a:t>42.42%</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chemeClr val="tx1"/>
                          </a:solidFill>
                          <a:effectLst/>
                        </a:rPr>
                        <a:t>6.06%</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chemeClr val="tx1"/>
                          </a:solidFill>
                          <a:effectLst/>
                        </a:rPr>
                        <a:t>100.00%</a:t>
                      </a:r>
                      <a:endParaRPr lang="zh-CN" sz="1600" kern="100" dirty="0">
                        <a:solidFill>
                          <a:schemeClr val="tx1"/>
                        </a:solidFill>
                        <a:effectLst/>
                        <a:latin typeface="Times New Roman" charset="0"/>
                        <a:ea typeface="宋体" charset="-122"/>
                      </a:endParaRPr>
                    </a:p>
                  </a:txBody>
                  <a:tcPr marL="9525" marR="9525" marT="9525" marB="9525" anchor="ctr">
                    <a:noFill/>
                  </a:tcPr>
                </a:tc>
              </a:tr>
            </a:tbl>
          </a:graphicData>
        </a:graphic>
      </p:graphicFrame>
    </p:spTree>
    <p:extLst>
      <p:ext uri="{BB962C8B-B14F-4D97-AF65-F5344CB8AC3E}">
        <p14:creationId xmlns:p14="http://schemas.microsoft.com/office/powerpoint/2010/main" val="1432821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97406"/>
          </a:xfrm>
        </p:spPr>
        <p:txBody>
          <a:bodyPr>
            <a:normAutofit fontScale="90000"/>
          </a:bodyPr>
          <a:lstStyle/>
          <a:p>
            <a:pPr eaLnBrk="1" hangingPunct="1"/>
            <a:r>
              <a:rPr lang="zh-CN" altLang="en-US" dirty="0">
                <a:latin typeface="楷体_GB2312" charset="0"/>
              </a:rPr>
              <a:t>现状分析</a:t>
            </a:r>
          </a:p>
        </p:txBody>
      </p:sp>
      <p:graphicFrame>
        <p:nvGraphicFramePr>
          <p:cNvPr id="2" name="图表 1"/>
          <p:cNvGraphicFramePr/>
          <p:nvPr>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626419" y="1505990"/>
            <a:ext cx="7762006" cy="14909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a:solidFill>
                <a:schemeClr val="tx1"/>
              </a:solidFill>
              <a:latin typeface="Arial" charset="0"/>
              <a:ea typeface="宋体" charset="-122"/>
            </a:endParaRPr>
          </a:p>
          <a:p>
            <a:r>
              <a:rPr lang="zh-CN" altLang="zh-CN" dirty="0">
                <a:solidFill>
                  <a:schemeClr val="tx1"/>
                </a:solidFill>
                <a:latin typeface="Arial" charset="0"/>
                <a:ea typeface="宋体" charset="-122"/>
              </a:rPr>
              <a:t>研发部门的离职比例一直居高不下，每年都保持在</a:t>
            </a:r>
            <a:r>
              <a:rPr lang="en-US" altLang="zh-CN" dirty="0">
                <a:solidFill>
                  <a:schemeClr val="tx1"/>
                </a:solidFill>
                <a:latin typeface="Arial" charset="0"/>
                <a:ea typeface="宋体" charset="-122"/>
              </a:rPr>
              <a:t>22%</a:t>
            </a:r>
            <a:r>
              <a:rPr lang="zh-CN" altLang="zh-CN" dirty="0">
                <a:solidFill>
                  <a:schemeClr val="tx1"/>
                </a:solidFill>
                <a:latin typeface="Arial" charset="0"/>
                <a:ea typeface="宋体" charset="-122"/>
              </a:rPr>
              <a:t>以上，</a:t>
            </a:r>
            <a:r>
              <a:rPr lang="en-US" altLang="zh-CN" dirty="0">
                <a:solidFill>
                  <a:schemeClr val="tx1"/>
                </a:solidFill>
                <a:latin typeface="Arial" charset="0"/>
                <a:ea typeface="宋体" charset="-122"/>
              </a:rPr>
              <a:t>2012</a:t>
            </a:r>
            <a:r>
              <a:rPr lang="zh-CN" altLang="zh-CN" dirty="0">
                <a:solidFill>
                  <a:schemeClr val="tx1"/>
                </a:solidFill>
                <a:latin typeface="Arial" charset="0"/>
                <a:ea typeface="宋体" charset="-122"/>
              </a:rPr>
              <a:t>年公司的业绩不好，离职人数较多，达到了</a:t>
            </a:r>
            <a:r>
              <a:rPr lang="en-US" altLang="zh-CN" dirty="0">
                <a:solidFill>
                  <a:schemeClr val="tx1"/>
                </a:solidFill>
                <a:latin typeface="Arial" charset="0"/>
                <a:ea typeface="宋体" charset="-122"/>
              </a:rPr>
              <a:t>33%</a:t>
            </a:r>
            <a:r>
              <a:rPr lang="zh-CN" altLang="zh-CN" dirty="0">
                <a:solidFill>
                  <a:schemeClr val="tx1"/>
                </a:solidFill>
                <a:latin typeface="Arial" charset="0"/>
                <a:ea typeface="宋体" charset="-122"/>
              </a:rPr>
              <a:t>，将近三分之一的离职率，这是一个非常高的比例。</a:t>
            </a:r>
            <a:r>
              <a:rPr lang="en-US" altLang="zh-CN" dirty="0">
                <a:solidFill>
                  <a:schemeClr val="tx1"/>
                </a:solidFill>
                <a:latin typeface="Arial" charset="0"/>
                <a:ea typeface="宋体" charset="-122"/>
              </a:rPr>
              <a:t>2016</a:t>
            </a:r>
            <a:r>
              <a:rPr lang="zh-CN" altLang="zh-CN" dirty="0">
                <a:solidFill>
                  <a:schemeClr val="tx1"/>
                </a:solidFill>
                <a:latin typeface="Arial" charset="0"/>
                <a:ea typeface="宋体" charset="-122"/>
              </a:rPr>
              <a:t>年公司的业务发展迅速，年终奖为历年来最高，即使如此，离职率还是达到了</a:t>
            </a:r>
            <a:r>
              <a:rPr lang="en-US" altLang="zh-CN" dirty="0">
                <a:solidFill>
                  <a:schemeClr val="tx1"/>
                </a:solidFill>
                <a:latin typeface="Arial" charset="0"/>
                <a:ea typeface="宋体" charset="-122"/>
              </a:rPr>
              <a:t>22</a:t>
            </a:r>
            <a:r>
              <a:rPr lang="en-US" altLang="zh-CN" dirty="0" smtClean="0">
                <a:solidFill>
                  <a:schemeClr val="tx1"/>
                </a:solidFill>
                <a:latin typeface="Arial" charset="0"/>
                <a:ea typeface="宋体" charset="-122"/>
              </a:rPr>
              <a:t>%</a:t>
            </a:r>
            <a:r>
              <a:rPr lang="zh-CN" altLang="en-US" dirty="0" smtClean="0">
                <a:solidFill>
                  <a:schemeClr val="tx1"/>
                </a:solidFill>
                <a:latin typeface="Arial" charset="0"/>
                <a:ea typeface="宋体" charset="-122"/>
              </a:rPr>
              <a:t>。</a:t>
            </a:r>
            <a:endParaRPr lang="en-US" altLang="zh-CN" dirty="0">
              <a:solidFill>
                <a:schemeClr val="tx1"/>
              </a:solidFill>
              <a:latin typeface="Arial" charset="0"/>
              <a:ea typeface="宋体" charset="-122"/>
            </a:endParaRPr>
          </a:p>
          <a:p>
            <a:endParaRPr lang="zh-CN" altLang="zh-CN" dirty="0">
              <a:solidFill>
                <a:schemeClr val="tx1"/>
              </a:solidFill>
              <a:latin typeface="Arial" charset="0"/>
              <a:ea typeface="宋体" charset="-122"/>
            </a:endParaRPr>
          </a:p>
        </p:txBody>
      </p:sp>
      <p:sp>
        <p:nvSpPr>
          <p:cNvPr id="8" name="矩形 7"/>
          <p:cNvSpPr/>
          <p:nvPr/>
        </p:nvSpPr>
        <p:spPr>
          <a:xfrm>
            <a:off x="626418" y="114595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近</a:t>
            </a:r>
            <a:r>
              <a:rPr kumimoji="1" lang="en-US" altLang="zh-CN" dirty="0" smtClean="0">
                <a:ln w="0"/>
                <a:solidFill>
                  <a:schemeClr val="tx1"/>
                </a:solidFill>
                <a:effectLst>
                  <a:outerShdw blurRad="38100" dist="19050" dir="2700000" algn="tl" rotWithShape="0">
                    <a:schemeClr val="dk1">
                      <a:alpha val="40000"/>
                    </a:schemeClr>
                  </a:outerShdw>
                </a:effectLst>
              </a:rPr>
              <a:t>5</a:t>
            </a:r>
            <a:r>
              <a:rPr kumimoji="1" lang="zh-CN" altLang="en-US" dirty="0" smtClean="0">
                <a:ln w="0"/>
                <a:solidFill>
                  <a:schemeClr val="tx1"/>
                </a:solidFill>
                <a:effectLst>
                  <a:outerShdw blurRad="38100" dist="19050" dir="2700000" algn="tl" rotWithShape="0">
                    <a:schemeClr val="dk1">
                      <a:alpha val="40000"/>
                    </a:schemeClr>
                  </a:outerShdw>
                </a:effectLst>
              </a:rPr>
              <a:t>年离职率</a:t>
            </a:r>
            <a:endParaRPr kumimoji="1" lang="zh-CN" altLang="en-US" dirty="0">
              <a:ln w="0"/>
              <a:solidFill>
                <a:schemeClr val="tx1"/>
              </a:solidFill>
              <a:effectLst>
                <a:outerShdw blurRad="38100" dist="19050" dir="2700000" algn="tl" rotWithShape="0">
                  <a:schemeClr val="dk1">
                    <a:alpha val="40000"/>
                  </a:schemeClr>
                </a:outerShdw>
              </a:effectLst>
            </a:endParaRPr>
          </a:p>
        </p:txBody>
      </p:sp>
      <p:graphicFrame>
        <p:nvGraphicFramePr>
          <p:cNvPr id="9" name="表格 8"/>
          <p:cNvGraphicFramePr>
            <a:graphicFrameLocks noGrp="1"/>
          </p:cNvGraphicFramePr>
          <p:nvPr>
            <p:extLst>
              <p:ext uri="{D42A27DB-BD31-4B8C-83A1-F6EECF244321}">
                <p14:modId xmlns:p14="http://schemas.microsoft.com/office/powerpoint/2010/main" val="667185742"/>
              </p:ext>
            </p:extLst>
          </p:nvPr>
        </p:nvGraphicFramePr>
        <p:xfrm>
          <a:off x="626417" y="3547206"/>
          <a:ext cx="8031807" cy="1169334"/>
        </p:xfrm>
        <a:graphic>
          <a:graphicData uri="http://schemas.openxmlformats.org/drawingml/2006/table">
            <a:tbl>
              <a:tblPr firstRow="1" firstCol="1" bandRow="1">
                <a:tableStyleId>{5C22544A-7EE6-4342-B048-85BDC9FD1C3A}</a:tableStyleId>
              </a:tblPr>
              <a:tblGrid>
                <a:gridCol w="1350953"/>
                <a:gridCol w="1136456"/>
                <a:gridCol w="1136456"/>
                <a:gridCol w="1136456"/>
                <a:gridCol w="1324818"/>
                <a:gridCol w="967025"/>
                <a:gridCol w="979643"/>
              </a:tblGrid>
              <a:tr h="584667">
                <a:tc>
                  <a:txBody>
                    <a:bodyPr/>
                    <a:lstStyle/>
                    <a:p>
                      <a:pPr algn="ctr" fontAlgn="ctr">
                        <a:lnSpc>
                          <a:spcPts val="2000"/>
                        </a:lnSpc>
                        <a:spcAft>
                          <a:spcPts val="0"/>
                        </a:spcAft>
                      </a:pPr>
                      <a:r>
                        <a:rPr lang="zh-CN" altLang="en-US" sz="1600" kern="100" dirty="0" smtClean="0">
                          <a:solidFill>
                            <a:schemeClr val="tx1"/>
                          </a:solidFill>
                          <a:effectLst/>
                          <a:latin typeface="Times New Roman" charset="0"/>
                          <a:ea typeface="宋体" charset="-122"/>
                        </a:rPr>
                        <a:t>年份</a:t>
                      </a:r>
                      <a:endParaRPr lang="zh-CN" sz="1600" kern="100" dirty="0">
                        <a:solidFill>
                          <a:schemeClr val="tx1"/>
                        </a:solidFill>
                        <a:effectLst/>
                        <a:latin typeface="Times New Roman" charset="0"/>
                        <a:ea typeface="宋体" charset="-122"/>
                      </a:endParaRPr>
                    </a:p>
                  </a:txBody>
                  <a:tcPr marL="9525" marR="9525" marT="9525" marB="9525" anchor="ctr">
                    <a:solidFill>
                      <a:schemeClr val="accent2"/>
                    </a:solid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2012</a:t>
                      </a:r>
                      <a:endParaRPr lang="zh-CN" sz="1600" kern="100" dirty="0">
                        <a:effectLst/>
                        <a:latin typeface="Times New Roman" charset="0"/>
                        <a:ea typeface="宋体" charset="-122"/>
                      </a:endParaRPr>
                    </a:p>
                  </a:txBody>
                  <a:tcPr marL="68580" marR="68580" marT="0" marB="0" anchor="ctr">
                    <a:solidFill>
                      <a:schemeClr val="accent2"/>
                    </a:solid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2013</a:t>
                      </a:r>
                      <a:endParaRPr lang="zh-CN" sz="1600" kern="100" dirty="0">
                        <a:effectLst/>
                        <a:latin typeface="Times New Roman" charset="0"/>
                        <a:ea typeface="宋体" charset="-122"/>
                      </a:endParaRPr>
                    </a:p>
                  </a:txBody>
                  <a:tcPr marL="68580" marR="68580" marT="0" marB="0" anchor="ctr">
                    <a:solidFill>
                      <a:schemeClr val="accent2"/>
                    </a:solid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2014</a:t>
                      </a:r>
                      <a:endParaRPr lang="zh-CN" sz="1600" kern="100" dirty="0">
                        <a:effectLst/>
                        <a:latin typeface="Times New Roman" charset="0"/>
                        <a:ea typeface="宋体" charset="-122"/>
                      </a:endParaRPr>
                    </a:p>
                  </a:txBody>
                  <a:tcPr marL="68580" marR="68580" marT="0" marB="0" anchor="ctr">
                    <a:solidFill>
                      <a:schemeClr val="accent2"/>
                    </a:solid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2015</a:t>
                      </a:r>
                      <a:endParaRPr lang="zh-CN" sz="1600" kern="100" dirty="0">
                        <a:effectLst/>
                        <a:latin typeface="Times New Roman" charset="0"/>
                        <a:ea typeface="宋体" charset="-122"/>
                      </a:endParaRPr>
                    </a:p>
                  </a:txBody>
                  <a:tcPr marL="68580" marR="68580" marT="0" marB="0" anchor="ctr">
                    <a:solidFill>
                      <a:schemeClr val="accent2"/>
                    </a:solid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2016</a:t>
                      </a:r>
                      <a:endParaRPr lang="zh-CN" sz="1600" kern="100" dirty="0">
                        <a:effectLst/>
                        <a:latin typeface="Times New Roman" charset="0"/>
                        <a:ea typeface="宋体" charset="-122"/>
                      </a:endParaRPr>
                    </a:p>
                  </a:txBody>
                  <a:tcPr marL="68580" marR="68580" marT="0" marB="0" anchor="ctr">
                    <a:solidFill>
                      <a:schemeClr val="accent2"/>
                    </a:solidFill>
                  </a:tcPr>
                </a:tc>
                <a:tc>
                  <a:txBody>
                    <a:bodyPr/>
                    <a:lstStyle/>
                    <a:p>
                      <a:pPr algn="ctr" fontAlgn="ctr">
                        <a:lnSpc>
                          <a:spcPts val="2000"/>
                        </a:lnSpc>
                        <a:spcAft>
                          <a:spcPts val="0"/>
                        </a:spcAft>
                      </a:pPr>
                      <a:r>
                        <a:rPr lang="zh-CN" sz="1600" kern="0" dirty="0">
                          <a:solidFill>
                            <a:srgbClr val="000000"/>
                          </a:solidFill>
                          <a:effectLst/>
                          <a:latin typeface="Times New Roman" charset="0"/>
                          <a:ea typeface="宋体" charset="-122"/>
                          <a:cs typeface="宋体" charset="-122"/>
                        </a:rPr>
                        <a:t>平均</a:t>
                      </a:r>
                      <a:endParaRPr lang="zh-CN" sz="1600" kern="100" dirty="0">
                        <a:effectLst/>
                        <a:latin typeface="Times New Roman" charset="0"/>
                        <a:ea typeface="宋体" charset="-122"/>
                      </a:endParaRPr>
                    </a:p>
                  </a:txBody>
                  <a:tcPr marL="68580" marR="68580" marT="0" marB="0" anchor="ctr">
                    <a:solidFill>
                      <a:schemeClr val="accent2"/>
                    </a:solidFill>
                  </a:tcPr>
                </a:tc>
              </a:tr>
              <a:tr h="584667">
                <a:tc>
                  <a:txBody>
                    <a:bodyPr/>
                    <a:lstStyle/>
                    <a:p>
                      <a:pPr algn="ctr" fontAlgn="ctr">
                        <a:lnSpc>
                          <a:spcPts val="2000"/>
                        </a:lnSpc>
                        <a:spcAft>
                          <a:spcPts val="0"/>
                        </a:spcAft>
                      </a:pPr>
                      <a:r>
                        <a:rPr lang="zh-CN" altLang="en-US" sz="1600" kern="0" dirty="0" smtClean="0">
                          <a:solidFill>
                            <a:schemeClr val="tx1"/>
                          </a:solidFill>
                          <a:effectLst/>
                          <a:latin typeface="+mn-lt"/>
                          <a:ea typeface="+mn-ea"/>
                        </a:rPr>
                        <a:t>离职比例</a:t>
                      </a:r>
                      <a:endParaRPr lang="zh-CN" sz="1600" kern="100" dirty="0">
                        <a:solidFill>
                          <a:schemeClr val="tx1"/>
                        </a:solidFill>
                        <a:effectLst/>
                        <a:latin typeface="Times New Roman" charset="0"/>
                        <a:ea typeface="宋体" charset="-122"/>
                      </a:endParaRPr>
                    </a:p>
                  </a:txBody>
                  <a:tcPr marL="9525" marR="9525" marT="9525" marB="9525" anchor="ctr">
                    <a:no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33</a:t>
                      </a:r>
                      <a:r>
                        <a:rPr lang="en-US" sz="1600" kern="0" dirty="0" smtClean="0">
                          <a:solidFill>
                            <a:srgbClr val="000000"/>
                          </a:solidFill>
                          <a:effectLst/>
                          <a:latin typeface="宋体" charset="-122"/>
                          <a:ea typeface="宋体" charset="-122"/>
                          <a:cs typeface="宋体" charset="-122"/>
                        </a:rPr>
                        <a:t>%</a:t>
                      </a:r>
                      <a:endParaRPr lang="zh-CN" sz="1600" kern="100" dirty="0">
                        <a:effectLst/>
                        <a:latin typeface="Times New Roman" charset="0"/>
                        <a:ea typeface="宋体" charset="-122"/>
                      </a:endParaRPr>
                    </a:p>
                  </a:txBody>
                  <a:tcPr marL="68580" marR="68580" marT="0" marB="0" anchor="b">
                    <a:no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25</a:t>
                      </a:r>
                      <a:r>
                        <a:rPr lang="en-US" sz="1600" kern="0" dirty="0">
                          <a:solidFill>
                            <a:srgbClr val="000000"/>
                          </a:solidFill>
                          <a:effectLst/>
                          <a:latin typeface="宋体" charset="-122"/>
                          <a:ea typeface="宋体" charset="-122"/>
                          <a:cs typeface="宋体" charset="-122"/>
                        </a:rPr>
                        <a:t>%</a:t>
                      </a:r>
                      <a:endParaRPr lang="zh-CN" sz="1600" kern="100" dirty="0">
                        <a:effectLst/>
                        <a:latin typeface="Times New Roman" charset="0"/>
                        <a:ea typeface="宋体" charset="-122"/>
                      </a:endParaRPr>
                    </a:p>
                  </a:txBody>
                  <a:tcPr marL="68580" marR="68580" marT="0" marB="0" anchor="b">
                    <a:no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26</a:t>
                      </a:r>
                      <a:r>
                        <a:rPr lang="en-US" sz="1600" kern="0" dirty="0">
                          <a:solidFill>
                            <a:srgbClr val="000000"/>
                          </a:solidFill>
                          <a:effectLst/>
                          <a:latin typeface="宋体" charset="-122"/>
                          <a:ea typeface="宋体" charset="-122"/>
                          <a:cs typeface="宋体" charset="-122"/>
                        </a:rPr>
                        <a:t>%</a:t>
                      </a:r>
                      <a:endParaRPr lang="zh-CN" sz="1600" kern="100" dirty="0">
                        <a:effectLst/>
                        <a:latin typeface="Times New Roman" charset="0"/>
                        <a:ea typeface="宋体" charset="-122"/>
                      </a:endParaRPr>
                    </a:p>
                  </a:txBody>
                  <a:tcPr marL="68580" marR="68580" marT="0" marB="0" anchor="b">
                    <a:no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28</a:t>
                      </a:r>
                      <a:r>
                        <a:rPr lang="en-US" sz="1600" kern="0" dirty="0">
                          <a:solidFill>
                            <a:srgbClr val="000000"/>
                          </a:solidFill>
                          <a:effectLst/>
                          <a:latin typeface="宋体" charset="-122"/>
                          <a:ea typeface="宋体" charset="-122"/>
                          <a:cs typeface="宋体" charset="-122"/>
                        </a:rPr>
                        <a:t>%</a:t>
                      </a:r>
                      <a:endParaRPr lang="zh-CN" sz="1600" kern="100" dirty="0">
                        <a:effectLst/>
                        <a:latin typeface="Times New Roman" charset="0"/>
                        <a:ea typeface="宋体" charset="-122"/>
                      </a:endParaRPr>
                    </a:p>
                  </a:txBody>
                  <a:tcPr marL="68580" marR="68580" marT="0" marB="0" anchor="b">
                    <a:no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22</a:t>
                      </a:r>
                      <a:r>
                        <a:rPr lang="en-US" sz="1600" kern="0" dirty="0">
                          <a:solidFill>
                            <a:srgbClr val="000000"/>
                          </a:solidFill>
                          <a:effectLst/>
                          <a:latin typeface="宋体" charset="-122"/>
                          <a:ea typeface="宋体" charset="-122"/>
                          <a:cs typeface="宋体" charset="-122"/>
                        </a:rPr>
                        <a:t>%</a:t>
                      </a:r>
                      <a:endParaRPr lang="zh-CN" sz="1600" kern="100" dirty="0">
                        <a:effectLst/>
                        <a:latin typeface="Times New Roman" charset="0"/>
                        <a:ea typeface="宋体" charset="-122"/>
                      </a:endParaRPr>
                    </a:p>
                  </a:txBody>
                  <a:tcPr marL="68580" marR="68580" marT="0" marB="0" anchor="b">
                    <a:noFill/>
                  </a:tcPr>
                </a:tc>
                <a:tc>
                  <a:txBody>
                    <a:bodyPr/>
                    <a:lstStyle/>
                    <a:p>
                      <a:pPr algn="ctr" fontAlgn="ctr">
                        <a:lnSpc>
                          <a:spcPts val="2000"/>
                        </a:lnSpc>
                        <a:spcAft>
                          <a:spcPts val="0"/>
                        </a:spcAft>
                      </a:pPr>
                      <a:r>
                        <a:rPr lang="en-US" sz="1600" kern="0" dirty="0">
                          <a:solidFill>
                            <a:srgbClr val="000000"/>
                          </a:solidFill>
                          <a:effectLst/>
                          <a:latin typeface="Times New Roman" charset="0"/>
                          <a:ea typeface="宋体" charset="-122"/>
                          <a:cs typeface="宋体" charset="-122"/>
                        </a:rPr>
                        <a:t>27</a:t>
                      </a:r>
                      <a:r>
                        <a:rPr lang="en-US" sz="1600" kern="0" dirty="0">
                          <a:solidFill>
                            <a:srgbClr val="000000"/>
                          </a:solidFill>
                          <a:effectLst/>
                          <a:latin typeface="宋体" charset="-122"/>
                          <a:ea typeface="宋体" charset="-122"/>
                          <a:cs typeface="宋体" charset="-122"/>
                        </a:rPr>
                        <a:t>.</a:t>
                      </a:r>
                      <a:r>
                        <a:rPr lang="en-US" sz="1600" kern="0" dirty="0">
                          <a:solidFill>
                            <a:srgbClr val="000000"/>
                          </a:solidFill>
                          <a:effectLst/>
                          <a:latin typeface="Times New Roman" charset="0"/>
                          <a:ea typeface="宋体" charset="-122"/>
                          <a:cs typeface="宋体" charset="-122"/>
                        </a:rPr>
                        <a:t>8</a:t>
                      </a:r>
                      <a:r>
                        <a:rPr lang="en-US" sz="1600" kern="0" dirty="0">
                          <a:solidFill>
                            <a:srgbClr val="000000"/>
                          </a:solidFill>
                          <a:effectLst/>
                          <a:latin typeface="宋体" charset="-122"/>
                          <a:ea typeface="宋体" charset="-122"/>
                          <a:cs typeface="宋体" charset="-122"/>
                        </a:rPr>
                        <a:t>%</a:t>
                      </a:r>
                      <a:endParaRPr lang="zh-CN" sz="1600" kern="100" dirty="0">
                        <a:effectLst/>
                        <a:latin typeface="Times New Roman" charset="0"/>
                        <a:ea typeface="宋体" charset="-122"/>
                      </a:endParaRPr>
                    </a:p>
                  </a:txBody>
                  <a:tcPr marL="68580" marR="68580" marT="0" marB="0" anchor="b">
                    <a:noFill/>
                  </a:tcPr>
                </a:tc>
              </a:tr>
            </a:tbl>
          </a:graphicData>
        </a:graphic>
      </p:graphicFrame>
    </p:spTree>
    <p:extLst>
      <p:ext uri="{BB962C8B-B14F-4D97-AF65-F5344CB8AC3E}">
        <p14:creationId xmlns:p14="http://schemas.microsoft.com/office/powerpoint/2010/main" val="125870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a:latin typeface="楷体_GB2312" charset="0"/>
              </a:rPr>
              <a:t>现状分析</a:t>
            </a:r>
          </a:p>
        </p:txBody>
      </p:sp>
      <p:sp>
        <p:nvSpPr>
          <p:cNvPr id="11" name="矩形 10"/>
          <p:cNvSpPr/>
          <p:nvPr/>
        </p:nvSpPr>
        <p:spPr>
          <a:xfrm>
            <a:off x="626419" y="1505990"/>
            <a:ext cx="7762006" cy="12029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smtClean="0">
                <a:solidFill>
                  <a:schemeClr val="tx1"/>
                </a:solidFill>
                <a:latin typeface="Arial" charset="0"/>
                <a:ea typeface="宋体" charset="-122"/>
              </a:rPr>
              <a:t>为更深入的了解研发部门绩效管理工作中存在的问题，设计了一套问卷进行调查，并对问卷结果进行了统计分析。以下是选择题部分的统计结果</a:t>
            </a:r>
            <a:r>
              <a:rPr lang="en-US" altLang="zh-CN" dirty="0" smtClean="0">
                <a:solidFill>
                  <a:schemeClr val="tx1"/>
                </a:solidFill>
                <a:latin typeface="Arial" charset="0"/>
                <a:ea typeface="宋体" charset="-122"/>
              </a:rPr>
              <a:t>:</a:t>
            </a:r>
            <a:endParaRPr lang="en-US" altLang="zh-CN" dirty="0">
              <a:solidFill>
                <a:schemeClr val="tx1"/>
              </a:solidFill>
              <a:latin typeface="Arial" charset="0"/>
              <a:ea typeface="宋体" charset="-122"/>
            </a:endParaRPr>
          </a:p>
          <a:p>
            <a:endParaRPr lang="zh-CN" altLang="zh-CN" dirty="0">
              <a:solidFill>
                <a:schemeClr val="tx1"/>
              </a:solidFill>
              <a:latin typeface="Arial" charset="0"/>
              <a:ea typeface="宋体" charset="-122"/>
            </a:endParaRPr>
          </a:p>
        </p:txBody>
      </p:sp>
      <p:sp>
        <p:nvSpPr>
          <p:cNvPr id="12" name="矩形 11"/>
          <p:cNvSpPr/>
          <p:nvPr/>
        </p:nvSpPr>
        <p:spPr>
          <a:xfrm>
            <a:off x="626418" y="114595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绩效管理满意度调查</a:t>
            </a:r>
            <a:endParaRPr kumimoji="1" lang="zh-CN" altLang="en-US" dirty="0">
              <a:ln w="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3"/>
          <a:stretch>
            <a:fillRect/>
          </a:stretch>
        </p:blipFill>
        <p:spPr>
          <a:xfrm>
            <a:off x="735522" y="2895600"/>
            <a:ext cx="7543800" cy="3773760"/>
          </a:xfrm>
          <a:prstGeom prst="rect">
            <a:avLst/>
          </a:prstGeom>
        </p:spPr>
      </p:pic>
    </p:spTree>
    <p:extLst>
      <p:ext uri="{BB962C8B-B14F-4D97-AF65-F5344CB8AC3E}">
        <p14:creationId xmlns:p14="http://schemas.microsoft.com/office/powerpoint/2010/main" val="1021381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a:latin typeface="楷体_GB2312" charset="0"/>
              </a:rPr>
              <a:t>现状分析</a:t>
            </a:r>
          </a:p>
        </p:txBody>
      </p:sp>
      <p:sp>
        <p:nvSpPr>
          <p:cNvPr id="12" name="矩形 11"/>
          <p:cNvSpPr/>
          <p:nvPr/>
        </p:nvSpPr>
        <p:spPr>
          <a:xfrm>
            <a:off x="755576" y="980728"/>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绩效管理满意度调查</a:t>
            </a:r>
            <a:endParaRPr kumimoji="1" lang="zh-CN" altLang="en-US" dirty="0">
              <a:ln w="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3"/>
          <a:stretch>
            <a:fillRect/>
          </a:stretch>
        </p:blipFill>
        <p:spPr>
          <a:xfrm>
            <a:off x="683568" y="1417384"/>
            <a:ext cx="7404100" cy="5448300"/>
          </a:xfrm>
          <a:prstGeom prst="rect">
            <a:avLst/>
          </a:prstGeom>
        </p:spPr>
      </p:pic>
    </p:spTree>
    <p:extLst>
      <p:ext uri="{BB962C8B-B14F-4D97-AF65-F5344CB8AC3E}">
        <p14:creationId xmlns:p14="http://schemas.microsoft.com/office/powerpoint/2010/main" val="540725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a:latin typeface="楷体_GB2312" charset="0"/>
              </a:rPr>
              <a:t>现状分析</a:t>
            </a:r>
          </a:p>
        </p:txBody>
      </p:sp>
      <p:sp>
        <p:nvSpPr>
          <p:cNvPr id="11" name="矩形 10"/>
          <p:cNvSpPr/>
          <p:nvPr/>
        </p:nvSpPr>
        <p:spPr>
          <a:xfrm>
            <a:off x="626419" y="1505990"/>
            <a:ext cx="7762006" cy="770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smtClean="0">
                <a:solidFill>
                  <a:schemeClr val="tx1"/>
                </a:solidFill>
                <a:latin typeface="Arial" charset="0"/>
                <a:ea typeface="宋体" charset="-122"/>
              </a:rPr>
              <a:t>以下是开放式问题部分的统计结果</a:t>
            </a:r>
            <a:endParaRPr lang="en-US" altLang="zh-CN" dirty="0">
              <a:solidFill>
                <a:schemeClr val="tx1"/>
              </a:solidFill>
              <a:latin typeface="Arial" charset="0"/>
              <a:ea typeface="宋体" charset="-122"/>
            </a:endParaRPr>
          </a:p>
          <a:p>
            <a:endParaRPr lang="zh-CN" altLang="zh-CN" dirty="0">
              <a:solidFill>
                <a:schemeClr val="tx1"/>
              </a:solidFill>
              <a:latin typeface="Arial" charset="0"/>
              <a:ea typeface="宋体" charset="-122"/>
            </a:endParaRPr>
          </a:p>
        </p:txBody>
      </p:sp>
      <p:sp>
        <p:nvSpPr>
          <p:cNvPr id="12" name="矩形 11"/>
          <p:cNvSpPr/>
          <p:nvPr/>
        </p:nvSpPr>
        <p:spPr>
          <a:xfrm>
            <a:off x="626418" y="114595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绩效管理满意度调查</a:t>
            </a:r>
            <a:endParaRPr kumimoji="1" lang="zh-CN" altLang="en-US" dirty="0">
              <a:ln w="0"/>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3"/>
          <a:stretch>
            <a:fillRect/>
          </a:stretch>
        </p:blipFill>
        <p:spPr>
          <a:xfrm>
            <a:off x="657415" y="2924944"/>
            <a:ext cx="7416800" cy="3701752"/>
          </a:xfrm>
          <a:prstGeom prst="rect">
            <a:avLst/>
          </a:prstGeom>
        </p:spPr>
      </p:pic>
    </p:spTree>
    <p:extLst>
      <p:ext uri="{BB962C8B-B14F-4D97-AF65-F5344CB8AC3E}">
        <p14:creationId xmlns:p14="http://schemas.microsoft.com/office/powerpoint/2010/main" val="1333151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332656"/>
            <a:ext cx="8229600" cy="504056"/>
          </a:xfrm>
        </p:spPr>
        <p:txBody>
          <a:bodyPr>
            <a:normAutofit fontScale="90000"/>
          </a:bodyPr>
          <a:lstStyle/>
          <a:p>
            <a:pPr eaLnBrk="1" hangingPunct="1"/>
            <a:r>
              <a:rPr lang="zh-CN" altLang="en-US" dirty="0" smtClean="0">
                <a:latin typeface="楷体_GB2312" charset="0"/>
              </a:rPr>
              <a:t>匿名评审修改情况说明</a:t>
            </a:r>
            <a:endParaRPr lang="zh-CN" altLang="en-US" dirty="0">
              <a:latin typeface="楷体_GB2312" charset="0"/>
            </a:endParaRPr>
          </a:p>
        </p:txBody>
      </p:sp>
      <p:sp>
        <p:nvSpPr>
          <p:cNvPr id="3" name="文本框 2"/>
          <p:cNvSpPr txBox="1"/>
          <p:nvPr/>
        </p:nvSpPr>
        <p:spPr>
          <a:xfrm>
            <a:off x="865477" y="5475827"/>
            <a:ext cx="5976664" cy="369332"/>
          </a:xfrm>
          <a:prstGeom prst="rect">
            <a:avLst/>
          </a:prstGeom>
          <a:noFill/>
        </p:spPr>
        <p:txBody>
          <a:bodyPr wrap="square" rtlCol="0">
            <a:spAutoFit/>
          </a:bodyPr>
          <a:lstStyle/>
          <a:p>
            <a:r>
              <a:rPr kumimoji="1" lang="zh-CN" altLang="en-US" b="1" dirty="0">
                <a:solidFill>
                  <a:srgbClr val="FF0000"/>
                </a:solidFill>
              </a:rPr>
              <a:t> </a:t>
            </a:r>
          </a:p>
        </p:txBody>
      </p:sp>
      <p:sp>
        <p:nvSpPr>
          <p:cNvPr id="10" name="矩形 9"/>
          <p:cNvSpPr/>
          <p:nvPr/>
        </p:nvSpPr>
        <p:spPr>
          <a:xfrm>
            <a:off x="527521" y="1628800"/>
            <a:ext cx="8031807" cy="180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buAutoNum type="arabicPeriod"/>
            </a:pPr>
            <a:endParaRPr lang="en-US" altLang="zh-CN" b="1" dirty="0" smtClean="0">
              <a:solidFill>
                <a:schemeClr val="tx1"/>
              </a:solidFill>
            </a:endParaRPr>
          </a:p>
          <a:p>
            <a:pPr marL="342900" lvl="0" indent="-342900">
              <a:buAutoNum type="arabicPeriod"/>
            </a:pPr>
            <a:endParaRPr lang="en-US" altLang="zh-CN" b="1" dirty="0" smtClean="0">
              <a:solidFill>
                <a:schemeClr val="tx1"/>
              </a:solidFill>
            </a:endParaRPr>
          </a:p>
          <a:p>
            <a:pPr marL="342900" lvl="0" indent="-342900">
              <a:buAutoNum type="arabicPeriod"/>
            </a:pPr>
            <a:r>
              <a:rPr lang="zh-CN" altLang="en-US" b="1" dirty="0" smtClean="0">
                <a:solidFill>
                  <a:schemeClr val="tx1"/>
                </a:solidFill>
              </a:rPr>
              <a:t>建议</a:t>
            </a:r>
            <a:r>
              <a:rPr lang="en-US" altLang="zh-CN" b="1" dirty="0" smtClean="0">
                <a:solidFill>
                  <a:schemeClr val="tx1"/>
                </a:solidFill>
              </a:rPr>
              <a:t>1.4</a:t>
            </a:r>
            <a:r>
              <a:rPr lang="zh-CN" altLang="en-US" b="1" dirty="0" smtClean="0">
                <a:solidFill>
                  <a:schemeClr val="tx1"/>
                </a:solidFill>
              </a:rPr>
              <a:t> 与</a:t>
            </a:r>
            <a:r>
              <a:rPr lang="en-US" altLang="zh-CN" b="1" dirty="0" smtClean="0">
                <a:solidFill>
                  <a:schemeClr val="tx1"/>
                </a:solidFill>
              </a:rPr>
              <a:t>1.5</a:t>
            </a:r>
            <a:r>
              <a:rPr lang="zh-CN" altLang="en-US" b="1" dirty="0" smtClean="0">
                <a:solidFill>
                  <a:schemeClr val="tx1"/>
                </a:solidFill>
              </a:rPr>
              <a:t> 合并</a:t>
            </a:r>
            <a:endParaRPr lang="en-US" altLang="zh-CN" b="1" dirty="0" smtClean="0">
              <a:solidFill>
                <a:schemeClr val="tx1"/>
              </a:solidFill>
            </a:endParaRPr>
          </a:p>
          <a:p>
            <a:pPr lvl="0"/>
            <a:r>
              <a:rPr lang="en-US" altLang="zh-CN" dirty="0" smtClean="0">
                <a:solidFill>
                  <a:schemeClr val="tx1"/>
                </a:solidFill>
              </a:rPr>
              <a:t>--</a:t>
            </a:r>
            <a:r>
              <a:rPr lang="zh-CN" altLang="en-US" dirty="0" smtClean="0">
                <a:solidFill>
                  <a:schemeClr val="tx1"/>
                </a:solidFill>
              </a:rPr>
              <a:t>已合并</a:t>
            </a:r>
            <a:r>
              <a:rPr lang="en-US" altLang="zh-CN" dirty="0" smtClean="0">
                <a:solidFill>
                  <a:schemeClr val="tx1"/>
                </a:solidFill>
              </a:rPr>
              <a:t>,</a:t>
            </a:r>
            <a:r>
              <a:rPr lang="zh-CN" altLang="en-US" dirty="0" smtClean="0">
                <a:solidFill>
                  <a:schemeClr val="tx1"/>
                </a:solidFill>
              </a:rPr>
              <a:t>改名为研究内容和方法</a:t>
            </a:r>
            <a:endParaRPr lang="en-US" altLang="zh-CN" dirty="0">
              <a:solidFill>
                <a:schemeClr val="tx1"/>
              </a:solidFill>
            </a:endParaRPr>
          </a:p>
          <a:p>
            <a:pPr marL="342900" lvl="0" indent="-342900">
              <a:buAutoNum type="arabicPeriod" startAt="2"/>
            </a:pPr>
            <a:r>
              <a:rPr lang="zh-CN" altLang="en-US" b="1" dirty="0" smtClean="0">
                <a:solidFill>
                  <a:schemeClr val="tx1"/>
                </a:solidFill>
              </a:rPr>
              <a:t>建议</a:t>
            </a:r>
            <a:r>
              <a:rPr lang="en-US" altLang="zh-CN" b="1" dirty="0" smtClean="0">
                <a:solidFill>
                  <a:schemeClr val="tx1"/>
                </a:solidFill>
              </a:rPr>
              <a:t>1.3</a:t>
            </a:r>
            <a:r>
              <a:rPr lang="zh-CN" altLang="en-US" b="1" dirty="0" smtClean="0">
                <a:solidFill>
                  <a:schemeClr val="tx1"/>
                </a:solidFill>
              </a:rPr>
              <a:t> 归纳到</a:t>
            </a:r>
            <a:r>
              <a:rPr lang="en-US" altLang="zh-CN" b="1" dirty="0" smtClean="0">
                <a:solidFill>
                  <a:schemeClr val="tx1"/>
                </a:solidFill>
              </a:rPr>
              <a:t>1.1</a:t>
            </a:r>
            <a:r>
              <a:rPr lang="zh-CN" altLang="en-US" b="1" dirty="0" smtClean="0">
                <a:solidFill>
                  <a:schemeClr val="tx1"/>
                </a:solidFill>
              </a:rPr>
              <a:t> 中</a:t>
            </a:r>
            <a:endParaRPr lang="en-US" altLang="zh-CN" b="1" dirty="0" smtClean="0">
              <a:solidFill>
                <a:schemeClr val="tx1"/>
              </a:solidFill>
            </a:endParaRPr>
          </a:p>
          <a:p>
            <a:pPr lvl="0"/>
            <a:r>
              <a:rPr lang="en-US" altLang="zh-CN" dirty="0" smtClean="0">
                <a:solidFill>
                  <a:schemeClr val="tx1"/>
                </a:solidFill>
              </a:rPr>
              <a:t>--</a:t>
            </a:r>
            <a:r>
              <a:rPr lang="zh-CN" altLang="en-US" dirty="0" smtClean="0">
                <a:solidFill>
                  <a:schemeClr val="tx1"/>
                </a:solidFill>
              </a:rPr>
              <a:t>已合并</a:t>
            </a:r>
            <a:r>
              <a:rPr lang="en-US" altLang="zh-CN" dirty="0" smtClean="0">
                <a:solidFill>
                  <a:schemeClr val="tx1"/>
                </a:solidFill>
              </a:rPr>
              <a:t>.</a:t>
            </a:r>
            <a:r>
              <a:rPr lang="zh-CN" altLang="en-US" dirty="0" smtClean="0">
                <a:solidFill>
                  <a:schemeClr val="tx1"/>
                </a:solidFill>
              </a:rPr>
              <a:t> </a:t>
            </a:r>
            <a:r>
              <a:rPr lang="en-US" altLang="zh-CN" dirty="0" smtClean="0">
                <a:solidFill>
                  <a:schemeClr val="tx1"/>
                </a:solidFill>
              </a:rPr>
              <a:t>1.1</a:t>
            </a:r>
            <a:r>
              <a:rPr lang="zh-CN" altLang="en-US" dirty="0" smtClean="0">
                <a:solidFill>
                  <a:schemeClr val="tx1"/>
                </a:solidFill>
              </a:rPr>
              <a:t> 改名为研究背景、目的和意义</a:t>
            </a:r>
            <a:endParaRPr lang="en-US" altLang="zh-CN" dirty="0" smtClean="0">
              <a:solidFill>
                <a:schemeClr val="tx1"/>
              </a:solidFill>
            </a:endParaRPr>
          </a:p>
          <a:p>
            <a:pPr lvl="0"/>
            <a:r>
              <a:rPr lang="en-US" altLang="zh-CN" b="1" dirty="0" smtClean="0">
                <a:solidFill>
                  <a:schemeClr val="tx1"/>
                </a:solidFill>
              </a:rPr>
              <a:t>3.</a:t>
            </a:r>
            <a:r>
              <a:rPr lang="zh-CN" altLang="en-US" b="1" dirty="0" smtClean="0">
                <a:solidFill>
                  <a:schemeClr val="tx1"/>
                </a:solidFill>
              </a:rPr>
              <a:t> 第二章标题改为研究理论基础</a:t>
            </a:r>
            <a:endParaRPr lang="en-US" altLang="zh-CN" b="1" dirty="0" smtClean="0">
              <a:solidFill>
                <a:schemeClr val="tx1"/>
              </a:solidFill>
            </a:endParaRPr>
          </a:p>
          <a:p>
            <a:pPr lvl="0"/>
            <a:r>
              <a:rPr lang="en-US" altLang="zh-CN" dirty="0" smtClean="0">
                <a:solidFill>
                  <a:schemeClr val="tx1"/>
                </a:solidFill>
              </a:rPr>
              <a:t>--</a:t>
            </a:r>
            <a:r>
              <a:rPr lang="zh-CN" altLang="en-US" dirty="0" smtClean="0">
                <a:solidFill>
                  <a:schemeClr val="tx1"/>
                </a:solidFill>
              </a:rPr>
              <a:t>已修改</a:t>
            </a:r>
            <a:endParaRPr lang="en-US" altLang="zh-CN" dirty="0">
              <a:solidFill>
                <a:schemeClr val="tx1"/>
              </a:solidFill>
            </a:endParaRPr>
          </a:p>
          <a:p>
            <a:pPr marL="342900" lvl="0" indent="-342900">
              <a:buAutoNum type="arabicPeriod"/>
            </a:pPr>
            <a:endParaRPr lang="en-US" altLang="zh-CN" dirty="0">
              <a:solidFill>
                <a:schemeClr val="tx1"/>
              </a:solidFill>
              <a:latin typeface="Arial" charset="0"/>
              <a:ea typeface="宋体" charset="-122"/>
            </a:endParaRPr>
          </a:p>
          <a:p>
            <a:endParaRPr lang="zh-CN" altLang="en-US" dirty="0">
              <a:solidFill>
                <a:schemeClr val="tx1"/>
              </a:solidFill>
              <a:latin typeface="Arial" charset="0"/>
              <a:ea typeface="宋体" charset="-122"/>
            </a:endParaRPr>
          </a:p>
        </p:txBody>
      </p:sp>
      <p:sp>
        <p:nvSpPr>
          <p:cNvPr id="11" name="矩形 10"/>
          <p:cNvSpPr/>
          <p:nvPr/>
        </p:nvSpPr>
        <p:spPr>
          <a:xfrm>
            <a:off x="539552" y="1268760"/>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目录合并、标题修改</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527521" y="4078253"/>
            <a:ext cx="8031807" cy="180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buAutoNum type="arabicPeriod"/>
            </a:pPr>
            <a:endParaRPr lang="en-US" altLang="zh-CN" b="1" dirty="0" smtClean="0">
              <a:solidFill>
                <a:schemeClr val="tx1"/>
              </a:solidFill>
            </a:endParaRPr>
          </a:p>
          <a:p>
            <a:pPr marL="342900" lvl="0" indent="-342900">
              <a:buAutoNum type="arabicPeriod"/>
            </a:pPr>
            <a:endParaRPr lang="en-US" altLang="zh-CN" b="1" dirty="0" smtClean="0">
              <a:solidFill>
                <a:schemeClr val="tx1"/>
              </a:solidFill>
            </a:endParaRPr>
          </a:p>
          <a:p>
            <a:pPr marL="342900" lvl="0" indent="-342900">
              <a:buAutoNum type="arabicPeriod"/>
            </a:pPr>
            <a:r>
              <a:rPr lang="zh-CN" altLang="en-US" b="1" dirty="0" smtClean="0">
                <a:solidFill>
                  <a:schemeClr val="tx1"/>
                </a:solidFill>
              </a:rPr>
              <a:t>中文摘要不规范，要修改</a:t>
            </a:r>
            <a:endParaRPr lang="en-US" altLang="zh-CN" b="1" dirty="0" smtClean="0">
              <a:solidFill>
                <a:schemeClr val="tx1"/>
              </a:solidFill>
            </a:endParaRPr>
          </a:p>
          <a:p>
            <a:pPr lvl="0"/>
            <a:r>
              <a:rPr lang="en-US" altLang="zh-CN" dirty="0" smtClean="0">
                <a:solidFill>
                  <a:schemeClr val="tx1"/>
                </a:solidFill>
              </a:rPr>
              <a:t>--</a:t>
            </a:r>
            <a:r>
              <a:rPr lang="zh-CN" altLang="en-US" dirty="0" smtClean="0">
                <a:solidFill>
                  <a:schemeClr val="tx1"/>
                </a:solidFill>
              </a:rPr>
              <a:t>学习了其它论文的摘要并重写了中文摘要同时更新了英文摘要</a:t>
            </a:r>
            <a:endParaRPr lang="en-US" altLang="zh-CN" dirty="0">
              <a:solidFill>
                <a:schemeClr val="tx1"/>
              </a:solidFill>
            </a:endParaRPr>
          </a:p>
          <a:p>
            <a:pPr marL="342900" lvl="0" indent="-342900">
              <a:buAutoNum type="arabicPeriod" startAt="2"/>
            </a:pPr>
            <a:r>
              <a:rPr lang="zh-CN" altLang="en-US" b="1" dirty="0" smtClean="0">
                <a:solidFill>
                  <a:schemeClr val="tx1"/>
                </a:solidFill>
              </a:rPr>
              <a:t>正文中图表说明不规范</a:t>
            </a:r>
            <a:endParaRPr lang="en-US" altLang="zh-CN" b="1" dirty="0" smtClean="0">
              <a:solidFill>
                <a:schemeClr val="tx1"/>
              </a:solidFill>
            </a:endParaRPr>
          </a:p>
          <a:p>
            <a:pPr lvl="0"/>
            <a:r>
              <a:rPr lang="en-US" altLang="zh-CN" dirty="0" smtClean="0">
                <a:solidFill>
                  <a:schemeClr val="tx1"/>
                </a:solidFill>
              </a:rPr>
              <a:t>--</a:t>
            </a:r>
            <a:r>
              <a:rPr lang="zh-CN" altLang="en-US" dirty="0" smtClean="0">
                <a:solidFill>
                  <a:schemeClr val="tx1"/>
                </a:solidFill>
              </a:rPr>
              <a:t>所有图表说明都过了一遍，不规范处都进行了修改</a:t>
            </a:r>
            <a:endParaRPr lang="en-US" altLang="zh-CN" dirty="0" smtClean="0">
              <a:solidFill>
                <a:schemeClr val="tx1"/>
              </a:solidFill>
            </a:endParaRPr>
          </a:p>
          <a:p>
            <a:pPr marL="342900" lvl="0" indent="-342900">
              <a:buAutoNum type="arabicPeriod"/>
            </a:pPr>
            <a:endParaRPr lang="en-US" altLang="zh-CN" dirty="0">
              <a:solidFill>
                <a:schemeClr val="tx1"/>
              </a:solidFill>
              <a:latin typeface="Arial" charset="0"/>
              <a:ea typeface="宋体" charset="-122"/>
            </a:endParaRPr>
          </a:p>
          <a:p>
            <a:endParaRPr lang="zh-CN" altLang="en-US" dirty="0">
              <a:solidFill>
                <a:schemeClr val="tx1"/>
              </a:solidFill>
              <a:latin typeface="Arial" charset="0"/>
              <a:ea typeface="宋体" charset="-122"/>
            </a:endParaRPr>
          </a:p>
        </p:txBody>
      </p:sp>
      <p:sp>
        <p:nvSpPr>
          <p:cNvPr id="13" name="矩形 12"/>
          <p:cNvSpPr/>
          <p:nvPr/>
        </p:nvSpPr>
        <p:spPr>
          <a:xfrm>
            <a:off x="539552" y="3718213"/>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格式规范</a:t>
            </a:r>
            <a:endParaRPr kumimoji="1" lang="zh-CN"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5125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a:latin typeface="楷体_GB2312" charset="0"/>
              </a:rPr>
              <a:t>现状分析</a:t>
            </a:r>
          </a:p>
        </p:txBody>
      </p:sp>
      <p:sp>
        <p:nvSpPr>
          <p:cNvPr id="11" name="矩形 10"/>
          <p:cNvSpPr/>
          <p:nvPr/>
        </p:nvSpPr>
        <p:spPr>
          <a:xfrm>
            <a:off x="626419" y="1505990"/>
            <a:ext cx="8031806" cy="10589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dirty="0">
                <a:solidFill>
                  <a:schemeClr val="tx1"/>
                </a:solidFill>
                <a:latin typeface="Arial" charset="0"/>
                <a:ea typeface="宋体" charset="-122"/>
              </a:rPr>
              <a:t>选择题的平均打分为</a:t>
            </a:r>
            <a:r>
              <a:rPr lang="en-US" altLang="zh-CN" dirty="0">
                <a:solidFill>
                  <a:schemeClr val="tx1"/>
                </a:solidFill>
                <a:latin typeface="Arial" charset="0"/>
                <a:ea typeface="宋体" charset="-122"/>
              </a:rPr>
              <a:t>3.22 </a:t>
            </a:r>
            <a:r>
              <a:rPr lang="zh-CN" altLang="zh-CN" dirty="0">
                <a:solidFill>
                  <a:schemeClr val="tx1"/>
                </a:solidFill>
                <a:latin typeface="Arial" charset="0"/>
                <a:ea typeface="宋体" charset="-122"/>
              </a:rPr>
              <a:t>分，明显低于这个分数的考核项可以认为是目前的主要问题，另外开放式问题中占比非常高（超过</a:t>
            </a:r>
            <a:r>
              <a:rPr lang="en-US" altLang="zh-CN" dirty="0">
                <a:solidFill>
                  <a:schemeClr val="tx1"/>
                </a:solidFill>
                <a:latin typeface="Arial" charset="0"/>
                <a:ea typeface="宋体" charset="-122"/>
              </a:rPr>
              <a:t>20%</a:t>
            </a:r>
            <a:r>
              <a:rPr lang="zh-CN" altLang="zh-CN" dirty="0">
                <a:solidFill>
                  <a:schemeClr val="tx1"/>
                </a:solidFill>
                <a:latin typeface="Arial" charset="0"/>
                <a:ea typeface="宋体" charset="-122"/>
              </a:rPr>
              <a:t>），也是急需解决的问题。</a:t>
            </a:r>
          </a:p>
          <a:p>
            <a:endParaRPr lang="zh-CN" altLang="zh-CN" dirty="0">
              <a:solidFill>
                <a:schemeClr val="tx1"/>
              </a:solidFill>
              <a:latin typeface="Arial" charset="0"/>
              <a:ea typeface="宋体" charset="-122"/>
            </a:endParaRPr>
          </a:p>
        </p:txBody>
      </p:sp>
      <p:sp>
        <p:nvSpPr>
          <p:cNvPr id="12" name="矩形 11"/>
          <p:cNvSpPr/>
          <p:nvPr/>
        </p:nvSpPr>
        <p:spPr>
          <a:xfrm>
            <a:off x="626418" y="114595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绩效管理满意度调查</a:t>
            </a:r>
            <a:endParaRPr kumimoji="1" lang="zh-CN"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34054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a:latin typeface="楷体_GB2312" charset="0"/>
              </a:rPr>
              <a:t>现状分析</a:t>
            </a:r>
          </a:p>
        </p:txBody>
      </p:sp>
      <p:sp>
        <p:nvSpPr>
          <p:cNvPr id="12" name="矩形 11"/>
          <p:cNvSpPr/>
          <p:nvPr/>
        </p:nvSpPr>
        <p:spPr>
          <a:xfrm>
            <a:off x="454368" y="872716"/>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绩效管理满意度调查</a:t>
            </a:r>
            <a:endParaRPr kumimoji="1" lang="zh-CN" altLang="en-US" dirty="0">
              <a:ln w="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3"/>
          <a:stretch>
            <a:fillRect/>
          </a:stretch>
        </p:blipFill>
        <p:spPr>
          <a:xfrm>
            <a:off x="443893" y="1376822"/>
            <a:ext cx="7620000" cy="5364546"/>
          </a:xfrm>
          <a:prstGeom prst="rect">
            <a:avLst/>
          </a:prstGeom>
        </p:spPr>
      </p:pic>
    </p:spTree>
    <p:extLst>
      <p:ext uri="{BB962C8B-B14F-4D97-AF65-F5344CB8AC3E}">
        <p14:creationId xmlns:p14="http://schemas.microsoft.com/office/powerpoint/2010/main" val="1388423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a:latin typeface="楷体_GB2312" charset="0"/>
              </a:rPr>
              <a:t>现状分析</a:t>
            </a:r>
          </a:p>
        </p:txBody>
      </p:sp>
      <p:sp>
        <p:nvSpPr>
          <p:cNvPr id="12" name="矩形 11"/>
          <p:cNvSpPr/>
          <p:nvPr/>
        </p:nvSpPr>
        <p:spPr>
          <a:xfrm>
            <a:off x="454368" y="872716"/>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问题总结</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454368" y="1232756"/>
            <a:ext cx="8031806"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dirty="0">
                <a:solidFill>
                  <a:schemeClr val="tx1"/>
                </a:solidFill>
                <a:latin typeface="Arial" charset="0"/>
                <a:ea typeface="宋体" charset="-122"/>
              </a:rPr>
              <a:t>参照调查问卷产生的问题列表，结合笔者前期的进行的调研和访谈结果，最后对研发部门的绩效管理存在的问题进行了归纳并分析了原因</a:t>
            </a:r>
            <a:endParaRPr lang="en-US" altLang="zh-CN" dirty="0">
              <a:solidFill>
                <a:schemeClr val="tx1"/>
              </a:solidFill>
              <a:latin typeface="Arial" charset="0"/>
              <a:ea typeface="宋体" charset="-122"/>
            </a:endParaRPr>
          </a:p>
        </p:txBody>
      </p:sp>
      <p:sp>
        <p:nvSpPr>
          <p:cNvPr id="6" name="矩形 5"/>
          <p:cNvSpPr/>
          <p:nvPr/>
        </p:nvSpPr>
        <p:spPr>
          <a:xfrm>
            <a:off x="424324" y="2348880"/>
            <a:ext cx="8031806" cy="38164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ea"/>
              <a:buAutoNum type="circleNumDbPlain"/>
            </a:pPr>
            <a:endParaRPr lang="en-US" altLang="zh-CN" dirty="0" smtClean="0"/>
          </a:p>
          <a:p>
            <a:pPr marL="342900" indent="-342900">
              <a:buFont typeface="+mj-ea"/>
              <a:buAutoNum type="circleNumDbPlain"/>
            </a:pPr>
            <a:endParaRPr lang="en-US" altLang="zh-CN" dirty="0"/>
          </a:p>
          <a:p>
            <a:pPr marL="342900" indent="-342900">
              <a:buFont typeface="+mj-ea"/>
              <a:buAutoNum type="circleNumDbPlain"/>
            </a:pPr>
            <a:endParaRPr lang="en-US" altLang="zh-CN" dirty="0" smtClean="0"/>
          </a:p>
          <a:p>
            <a:pPr marL="342900" indent="-342900">
              <a:buFont typeface="+mj-ea"/>
              <a:buAutoNum type="circleNumDbPlain"/>
            </a:pPr>
            <a:endParaRPr lang="en-US" altLang="zh-CN" dirty="0"/>
          </a:p>
          <a:p>
            <a:pPr marL="342900" indent="-342900">
              <a:buFont typeface="+mj-ea"/>
              <a:buAutoNum type="circleNumDbPlain"/>
            </a:pPr>
            <a:endParaRPr lang="en-US" altLang="zh-CN" dirty="0" smtClean="0"/>
          </a:p>
          <a:p>
            <a:pPr marL="342900" indent="-342900">
              <a:buFont typeface="+mj-ea"/>
              <a:buAutoNum type="circleNumDbPlain"/>
            </a:pPr>
            <a:endParaRPr lang="en-US" altLang="zh-CN" dirty="0"/>
          </a:p>
          <a:p>
            <a:pPr marL="342900" indent="-342900">
              <a:buFont typeface="+mj-ea"/>
              <a:buAutoNum type="circleNumDbPlain"/>
            </a:pPr>
            <a:endParaRPr lang="en-US" altLang="zh-CN" dirty="0" smtClean="0"/>
          </a:p>
          <a:p>
            <a:pPr marL="342900" indent="-342900">
              <a:buFont typeface="+mj-ea"/>
              <a:buAutoNum type="circleNumDbPlain"/>
            </a:pPr>
            <a:r>
              <a:rPr lang="zh-CN" altLang="zh-CN" dirty="0" smtClean="0"/>
              <a:t>绩效</a:t>
            </a:r>
            <a:r>
              <a:rPr lang="zh-CN" altLang="zh-CN" dirty="0"/>
              <a:t>目标的设置及分解缺乏</a:t>
            </a:r>
            <a:r>
              <a:rPr lang="zh-CN" altLang="zh-CN" dirty="0" smtClean="0"/>
              <a:t>科学性</a:t>
            </a:r>
            <a:endParaRPr lang="en-US" altLang="zh-CN" dirty="0" smtClean="0"/>
          </a:p>
          <a:p>
            <a:pPr marL="342900" indent="-342900">
              <a:buFont typeface="+mj-ea"/>
              <a:buAutoNum type="circleNumDbPlain"/>
            </a:pPr>
            <a:r>
              <a:rPr lang="zh-CN" altLang="zh-CN" dirty="0"/>
              <a:t>个人绩效目标模糊，无法对员工的工作起指导作用</a:t>
            </a:r>
          </a:p>
          <a:p>
            <a:pPr marL="342900" indent="-342900">
              <a:buFont typeface="+mj-ea"/>
              <a:buAutoNum type="circleNumDbPlain"/>
            </a:pPr>
            <a:r>
              <a:rPr lang="zh-CN" altLang="zh-CN" dirty="0"/>
              <a:t>绩效考核的总体流程比较完善，但频度太</a:t>
            </a:r>
            <a:r>
              <a:rPr lang="zh-CN" altLang="zh-CN" dirty="0" smtClean="0"/>
              <a:t>高</a:t>
            </a:r>
            <a:endParaRPr lang="en-US" altLang="zh-CN" dirty="0" smtClean="0"/>
          </a:p>
          <a:p>
            <a:pPr marL="342900" indent="-342900">
              <a:buFont typeface="+mj-ea"/>
              <a:buAutoNum type="circleNumDbPlain"/>
            </a:pPr>
            <a:r>
              <a:rPr lang="zh-CN" altLang="zh-CN" dirty="0"/>
              <a:t>考评的结果受到</a:t>
            </a:r>
            <a:r>
              <a:rPr lang="zh-CN" altLang="zh-CN" dirty="0" smtClean="0"/>
              <a:t>质疑</a:t>
            </a:r>
            <a:endParaRPr lang="en-US" altLang="zh-CN" dirty="0" smtClean="0"/>
          </a:p>
          <a:p>
            <a:pPr marL="342900" indent="-342900">
              <a:buFont typeface="+mj-ea"/>
              <a:buAutoNum type="circleNumDbPlain"/>
            </a:pPr>
            <a:r>
              <a:rPr lang="zh-CN" altLang="zh-CN" dirty="0"/>
              <a:t>绩效反馈给员工带来很大压力</a:t>
            </a:r>
            <a:r>
              <a:rPr lang="en-US" altLang="zh-CN" dirty="0"/>
              <a:t>, </a:t>
            </a:r>
            <a:r>
              <a:rPr lang="zh-CN" altLang="zh-CN" dirty="0"/>
              <a:t>并带来一定的负面</a:t>
            </a:r>
            <a:r>
              <a:rPr lang="zh-CN" altLang="zh-CN" dirty="0" smtClean="0"/>
              <a:t>影响</a:t>
            </a:r>
            <a:endParaRPr lang="en-US" altLang="zh-CN" dirty="0" smtClean="0"/>
          </a:p>
          <a:p>
            <a:pPr marL="342900" indent="-342900">
              <a:buFont typeface="+mj-ea"/>
              <a:buAutoNum type="circleNumDbPlain"/>
            </a:pPr>
            <a:r>
              <a:rPr lang="zh-CN" altLang="zh-CN" dirty="0"/>
              <a:t>考核结果和职位待遇调整关联度不</a:t>
            </a:r>
            <a:r>
              <a:rPr lang="zh-CN" altLang="zh-CN" dirty="0" smtClean="0"/>
              <a:t>够</a:t>
            </a:r>
            <a:endParaRPr lang="en-US" altLang="zh-CN" dirty="0" smtClean="0"/>
          </a:p>
          <a:p>
            <a:pPr marL="342900" lvl="0" indent="-342900">
              <a:buFont typeface="+mj-ea"/>
              <a:buAutoNum type="circleNumDbPlain"/>
            </a:pPr>
            <a:r>
              <a:rPr lang="zh-CN" altLang="zh-CN" dirty="0"/>
              <a:t>员工的参与度低，不重视员工提出的</a:t>
            </a:r>
            <a:r>
              <a:rPr lang="zh-CN" altLang="zh-CN" dirty="0" smtClean="0"/>
              <a:t>意见</a:t>
            </a:r>
            <a:endParaRPr lang="en-US" altLang="zh-CN" dirty="0" smtClean="0"/>
          </a:p>
          <a:p>
            <a:pPr marL="342900" lvl="0" indent="-342900">
              <a:buFont typeface="+mj-ea"/>
              <a:buAutoNum type="circleNumDbPlain"/>
            </a:pPr>
            <a:endParaRPr lang="en-US" altLang="zh-CN" dirty="0" smtClean="0"/>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p:txBody>
      </p:sp>
    </p:spTree>
    <p:extLst>
      <p:ext uri="{BB962C8B-B14F-4D97-AF65-F5344CB8AC3E}">
        <p14:creationId xmlns:p14="http://schemas.microsoft.com/office/powerpoint/2010/main" val="1366772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765581287"/>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968706"/>
      </p:ext>
    </p:extLst>
  </p:cSld>
  <p:clrMapOvr>
    <a:masterClrMapping/>
  </p:clrMapOvr>
  <p:transition advTm="1453"/>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sp>
        <p:nvSpPr>
          <p:cNvPr id="7" name="矩形 6"/>
          <p:cNvSpPr/>
          <p:nvPr/>
        </p:nvSpPr>
        <p:spPr>
          <a:xfrm>
            <a:off x="626418" y="1505990"/>
            <a:ext cx="8194053" cy="1274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dirty="0" smtClean="0">
                <a:solidFill>
                  <a:schemeClr val="tx1"/>
                </a:solidFill>
                <a:latin typeface="Arial" charset="0"/>
                <a:ea typeface="宋体" charset="-122"/>
              </a:rPr>
              <a:t>以</a:t>
            </a:r>
            <a:r>
              <a:rPr lang="zh-CN" altLang="en-US" dirty="0" smtClean="0">
                <a:solidFill>
                  <a:schemeClr val="tx1"/>
                </a:solidFill>
                <a:latin typeface="Arial" charset="0"/>
                <a:ea typeface="宋体" charset="-122"/>
              </a:rPr>
              <a:t>调查</a:t>
            </a:r>
            <a:r>
              <a:rPr lang="zh-CN" altLang="zh-CN" dirty="0" smtClean="0">
                <a:solidFill>
                  <a:schemeClr val="tx1"/>
                </a:solidFill>
                <a:latin typeface="Arial" charset="0"/>
                <a:ea typeface="宋体" charset="-122"/>
              </a:rPr>
              <a:t>分析</a:t>
            </a:r>
            <a:r>
              <a:rPr lang="zh-CN" altLang="zh-CN" dirty="0">
                <a:solidFill>
                  <a:schemeClr val="tx1"/>
                </a:solidFill>
                <a:latin typeface="Arial" charset="0"/>
                <a:ea typeface="宋体" charset="-122"/>
              </a:rPr>
              <a:t>出的问题为基础，借鉴和参考绩效管理的相关理论和方法设计一套有针对性的、实现性较强的研发部门绩效管理体系。体系设计的目标是解决现有问题并使研发部门的绩效管理工作更加规范化和系统化</a:t>
            </a:r>
            <a:r>
              <a:rPr lang="zh-CN" altLang="zh-CN" dirty="0"/>
              <a:t>。</a:t>
            </a:r>
            <a:endParaRPr lang="zh-CN" altLang="zh-CN" dirty="0">
              <a:solidFill>
                <a:schemeClr val="tx1"/>
              </a:solidFill>
              <a:latin typeface="Arial" charset="0"/>
              <a:ea typeface="宋体" charset="-122"/>
            </a:endParaRPr>
          </a:p>
        </p:txBody>
      </p:sp>
      <p:sp>
        <p:nvSpPr>
          <p:cNvPr id="8" name="矩形 7"/>
          <p:cNvSpPr/>
          <p:nvPr/>
        </p:nvSpPr>
        <p:spPr>
          <a:xfrm>
            <a:off x="626418" y="114595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基本思路</a:t>
            </a:r>
            <a:r>
              <a:rPr kumimoji="1" lang="en-US" altLang="zh-CN" dirty="0" smtClean="0">
                <a:ln w="0"/>
                <a:solidFill>
                  <a:schemeClr val="tx1"/>
                </a:solidFill>
                <a:effectLst>
                  <a:outerShdw blurRad="38100" dist="19050" dir="2700000" algn="tl" rotWithShape="0">
                    <a:schemeClr val="dk1">
                      <a:alpha val="40000"/>
                    </a:schemeClr>
                  </a:outerShdw>
                </a:effectLst>
              </a:rPr>
              <a:t>-</a:t>
            </a:r>
            <a:r>
              <a:rPr kumimoji="1" lang="zh-CN" altLang="en-US" dirty="0" smtClean="0">
                <a:ln w="0"/>
                <a:solidFill>
                  <a:schemeClr val="tx1"/>
                </a:solidFill>
                <a:effectLst>
                  <a:outerShdw blurRad="38100" dist="19050" dir="2700000" algn="tl" rotWithShape="0">
                    <a:schemeClr val="dk1">
                      <a:alpha val="40000"/>
                    </a:schemeClr>
                  </a:outerShdw>
                </a:effectLst>
              </a:rPr>
              <a:t>总原则</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59097" y="2924944"/>
            <a:ext cx="8261373" cy="38164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ea"/>
              <a:buAutoNum type="circleNumDbPlain"/>
            </a:pPr>
            <a:endParaRPr lang="en-US" altLang="zh-CN" dirty="0" smtClean="0"/>
          </a:p>
          <a:p>
            <a:pPr marL="342900" indent="-342900">
              <a:buFont typeface="+mj-ea"/>
              <a:buAutoNum type="circleNumDbPlain"/>
            </a:pPr>
            <a:endParaRPr lang="en-US" altLang="zh-CN" dirty="0"/>
          </a:p>
          <a:p>
            <a:pPr marL="342900" indent="-342900">
              <a:buFont typeface="+mj-ea"/>
              <a:buAutoNum type="circleNumDbPlain"/>
            </a:pPr>
            <a:endParaRPr lang="en-US" altLang="zh-CN" dirty="0" smtClean="0"/>
          </a:p>
          <a:p>
            <a:pPr marL="342900" indent="-342900">
              <a:buFont typeface="+mj-ea"/>
              <a:buAutoNum type="circleNumDbPlain"/>
            </a:pPr>
            <a:endParaRPr lang="en-US" altLang="zh-CN" dirty="0"/>
          </a:p>
          <a:p>
            <a:pPr marL="342900" indent="-342900">
              <a:buFont typeface="+mj-ea"/>
              <a:buAutoNum type="circleNumDbPlain"/>
            </a:pPr>
            <a:endParaRPr lang="en-US" altLang="zh-CN" dirty="0" smtClean="0"/>
          </a:p>
          <a:p>
            <a:pPr marL="342900" indent="-342900">
              <a:buFont typeface="+mj-ea"/>
              <a:buAutoNum type="circleNumDbPlain"/>
            </a:pPr>
            <a:endParaRPr lang="en-US" altLang="zh-CN" dirty="0" smtClean="0"/>
          </a:p>
          <a:p>
            <a:pPr marL="342900" indent="-342900">
              <a:buFont typeface="+mj-ea"/>
              <a:buAutoNum type="circleNumDbPlain"/>
            </a:pPr>
            <a:endParaRPr lang="en-US" altLang="zh-CN" dirty="0"/>
          </a:p>
          <a:p>
            <a:pPr marL="342900" indent="-342900">
              <a:buFont typeface="+mj-ea"/>
              <a:buAutoNum type="circleNumDbPlain"/>
            </a:pPr>
            <a:endParaRPr lang="en-US" altLang="zh-CN" dirty="0" smtClean="0"/>
          </a:p>
          <a:p>
            <a:pPr marL="342900" indent="-342900">
              <a:buFont typeface="+mj-ea"/>
              <a:buAutoNum type="circleNumDbPlain"/>
            </a:pPr>
            <a:endParaRPr lang="en-US" altLang="zh-CN" dirty="0"/>
          </a:p>
          <a:p>
            <a:pPr marL="342900" indent="-342900">
              <a:buFont typeface="+mj-ea"/>
              <a:buAutoNum type="circleNumDbPlain"/>
            </a:pPr>
            <a:endParaRPr lang="en-US" altLang="zh-CN" dirty="0" smtClean="0"/>
          </a:p>
          <a:p>
            <a:pPr marL="342900" indent="-342900">
              <a:buFont typeface="+mj-ea"/>
              <a:buAutoNum type="circleNumDbPlain"/>
            </a:pPr>
            <a:r>
              <a:rPr lang="zh-CN" altLang="zh-CN" dirty="0" smtClean="0"/>
              <a:t>要</a:t>
            </a:r>
            <a:r>
              <a:rPr lang="zh-CN" altLang="zh-CN" dirty="0"/>
              <a:t>借鉴绩效管理的相关理论和方法完善</a:t>
            </a:r>
            <a:r>
              <a:rPr lang="en-US" altLang="zh-CN" dirty="0"/>
              <a:t>M</a:t>
            </a:r>
            <a:r>
              <a:rPr lang="zh-CN" altLang="zh-CN" dirty="0"/>
              <a:t>软件公司研发部门的绩效计划、绩效实施、绩效考核、绩效反馈、绩效结果应用五个环节，使</a:t>
            </a:r>
            <a:r>
              <a:rPr lang="en-US" altLang="zh-CN" dirty="0"/>
              <a:t>M</a:t>
            </a:r>
            <a:r>
              <a:rPr lang="zh-CN" altLang="zh-CN" dirty="0"/>
              <a:t>软件公司的绩效管理更加规范和完整。设计的过程中要注意通过相关制度来解决调研过程中发现的问题</a:t>
            </a:r>
            <a:r>
              <a:rPr lang="zh-CN" altLang="zh-CN" dirty="0" smtClean="0"/>
              <a:t>。</a:t>
            </a:r>
            <a:endParaRPr lang="en-US" altLang="zh-CN" dirty="0" smtClean="0"/>
          </a:p>
          <a:p>
            <a:pPr marL="342900" indent="-342900">
              <a:buFont typeface="+mj-ea"/>
              <a:buAutoNum type="circleNumDbPlain"/>
            </a:pPr>
            <a:r>
              <a:rPr lang="zh-CN" altLang="zh-CN" dirty="0"/>
              <a:t>在整体的绩效管理体系上</a:t>
            </a:r>
            <a:r>
              <a:rPr lang="en-US" altLang="zh-CN" dirty="0"/>
              <a:t>,</a:t>
            </a:r>
            <a:r>
              <a:rPr lang="zh-CN" altLang="zh-CN" dirty="0"/>
              <a:t>采用目标管理法</a:t>
            </a:r>
            <a:r>
              <a:rPr lang="zh-CN" altLang="zh-CN" dirty="0" smtClean="0"/>
              <a:t>。</a:t>
            </a:r>
            <a:endParaRPr lang="en-US" altLang="zh-CN" dirty="0" smtClean="0"/>
          </a:p>
          <a:p>
            <a:pPr marL="342900" indent="-342900">
              <a:buFont typeface="+mj-ea"/>
              <a:buAutoNum type="circleNumDbPlain"/>
            </a:pPr>
            <a:r>
              <a:rPr lang="zh-CN" altLang="zh-CN" dirty="0"/>
              <a:t>绩效目标的制定和绩效考核设计是</a:t>
            </a:r>
            <a:r>
              <a:rPr lang="zh-CN" altLang="zh-CN" dirty="0" smtClean="0"/>
              <a:t>重点</a:t>
            </a:r>
            <a:r>
              <a:rPr lang="en-US" altLang="zh-CN" dirty="0"/>
              <a:t>:</a:t>
            </a:r>
            <a:r>
              <a:rPr lang="zh-CN" altLang="en-US" dirty="0" smtClean="0"/>
              <a:t>（</a:t>
            </a:r>
            <a:r>
              <a:rPr lang="en-US" altLang="zh-CN" dirty="0" smtClean="0"/>
              <a:t>1</a:t>
            </a:r>
            <a:r>
              <a:rPr lang="zh-CN" altLang="en-US" dirty="0" smtClean="0"/>
              <a:t>）</a:t>
            </a:r>
            <a:r>
              <a:rPr lang="zh-CN" altLang="zh-CN" dirty="0" smtClean="0"/>
              <a:t>在</a:t>
            </a:r>
            <a:r>
              <a:rPr lang="zh-CN" altLang="zh-CN" dirty="0"/>
              <a:t>绩效目标的制定上。使用平衡计分卡从财务、客户、内部运营、学习与成长四个方面来制定企业、部门以及个人的绩效目标。在具体指标的设置上参考</a:t>
            </a:r>
            <a:r>
              <a:rPr lang="en-US" altLang="zh-CN" dirty="0"/>
              <a:t>KPI </a:t>
            </a:r>
            <a:r>
              <a:rPr lang="zh-CN" altLang="zh-CN" dirty="0"/>
              <a:t>关键绩效指标的</a:t>
            </a:r>
            <a:r>
              <a:rPr lang="en-US" altLang="zh-CN" dirty="0"/>
              <a:t>SMART</a:t>
            </a:r>
            <a:r>
              <a:rPr lang="zh-CN" altLang="zh-CN" dirty="0"/>
              <a:t>原则</a:t>
            </a:r>
            <a:r>
              <a:rPr lang="zh-CN" altLang="zh-CN" dirty="0"/>
              <a:t> </a:t>
            </a:r>
            <a:r>
              <a:rPr lang="zh-CN" altLang="en-US" dirty="0" smtClean="0"/>
              <a:t>。</a:t>
            </a:r>
            <a:r>
              <a:rPr lang="en-US" altLang="zh-CN" dirty="0" smtClean="0"/>
              <a:t>(2)</a:t>
            </a:r>
            <a:r>
              <a:rPr lang="zh-CN" altLang="en-US" dirty="0" smtClean="0"/>
              <a:t> </a:t>
            </a:r>
            <a:r>
              <a:rPr lang="zh-CN" altLang="zh-CN" dirty="0" smtClean="0"/>
              <a:t>为</a:t>
            </a:r>
            <a:r>
              <a:rPr lang="zh-CN" altLang="zh-CN" dirty="0"/>
              <a:t>保障考核的全面性，除具体的业绩指标外还采用</a:t>
            </a:r>
            <a:r>
              <a:rPr lang="en-US" altLang="zh-CN" dirty="0"/>
              <a:t>360</a:t>
            </a:r>
            <a:r>
              <a:rPr lang="zh-CN" altLang="zh-CN" dirty="0"/>
              <a:t>度考核法对员工的工作态度和能力进行考核。</a:t>
            </a:r>
          </a:p>
          <a:p>
            <a:pPr marL="342900" lvl="0" indent="-342900">
              <a:buFont typeface="+mj-ea"/>
              <a:buAutoNum type="circleNumDbPlain"/>
            </a:pPr>
            <a:endParaRPr lang="en-US" altLang="zh-CN" dirty="0" smtClean="0"/>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p:txBody>
      </p:sp>
    </p:spTree>
    <p:extLst>
      <p:ext uri="{BB962C8B-B14F-4D97-AF65-F5344CB8AC3E}">
        <p14:creationId xmlns:p14="http://schemas.microsoft.com/office/powerpoint/2010/main" val="2216810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sp>
        <p:nvSpPr>
          <p:cNvPr id="6" name="矩形 5"/>
          <p:cNvSpPr/>
          <p:nvPr/>
        </p:nvSpPr>
        <p:spPr>
          <a:xfrm>
            <a:off x="428625" y="1268760"/>
            <a:ext cx="8031806" cy="7920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solidFill>
                <a:schemeClr val="tx1"/>
              </a:solidFill>
              <a:latin typeface="Arial" charset="0"/>
              <a:ea typeface="宋体" charset="-122"/>
            </a:endParaRPr>
          </a:p>
          <a:p>
            <a:r>
              <a:rPr lang="zh-CN" altLang="en-US" dirty="0" smtClean="0">
                <a:solidFill>
                  <a:schemeClr val="tx1"/>
                </a:solidFill>
                <a:latin typeface="Arial" charset="0"/>
                <a:ea typeface="宋体" charset="-122"/>
              </a:rPr>
              <a:t>首先是要对研发部门绩效管理</a:t>
            </a:r>
            <a:r>
              <a:rPr lang="en-US" altLang="zh-CN" dirty="0" smtClean="0">
                <a:solidFill>
                  <a:schemeClr val="tx1"/>
                </a:solidFill>
                <a:latin typeface="Arial" charset="0"/>
                <a:ea typeface="宋体" charset="-122"/>
              </a:rPr>
              <a:t>5</a:t>
            </a:r>
            <a:r>
              <a:rPr lang="zh-CN" altLang="en-US" dirty="0" smtClean="0">
                <a:solidFill>
                  <a:schemeClr val="tx1"/>
                </a:solidFill>
                <a:latin typeface="Arial" charset="0"/>
                <a:ea typeface="宋体" charset="-122"/>
              </a:rPr>
              <a:t>个阶段的内容进行规范和细化、注意设计过程中要参照前期分析出的各个阶段的主要问题。</a:t>
            </a:r>
            <a:endParaRPr lang="zh-CN" altLang="zh-CN" dirty="0">
              <a:solidFill>
                <a:schemeClr val="tx1"/>
              </a:solidFill>
              <a:latin typeface="Arial" charset="0"/>
              <a:ea typeface="宋体" charset="-122"/>
            </a:endParaRPr>
          </a:p>
          <a:p>
            <a:endParaRPr lang="zh-CN" altLang="zh-CN" dirty="0">
              <a:solidFill>
                <a:schemeClr val="tx1"/>
              </a:solidFill>
              <a:latin typeface="Arial" charset="0"/>
              <a:ea typeface="宋体" charset="-122"/>
            </a:endParaRPr>
          </a:p>
        </p:txBody>
      </p:sp>
      <p:sp>
        <p:nvSpPr>
          <p:cNvPr id="10" name="矩形 9"/>
          <p:cNvSpPr/>
          <p:nvPr/>
        </p:nvSpPr>
        <p:spPr>
          <a:xfrm>
            <a:off x="428624" y="90872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绩效管理整体流程的设计</a:t>
            </a:r>
            <a:endParaRPr kumimoji="1" lang="zh-CN" altLang="en-US" dirty="0">
              <a:ln w="0"/>
              <a:solidFill>
                <a:schemeClr val="tx1"/>
              </a:solidFill>
              <a:effectLst>
                <a:outerShdw blurRad="38100" dist="19050" dir="2700000" algn="tl" rotWithShape="0">
                  <a:schemeClr val="dk1">
                    <a:alpha val="40000"/>
                  </a:schemeClr>
                </a:outerShdw>
              </a:effectLst>
            </a:endParaRPr>
          </a:p>
        </p:txBody>
      </p:sp>
      <p:pic>
        <p:nvPicPr>
          <p:cNvPr id="11" name="图片 10"/>
          <p:cNvPicPr>
            <a:picLocks noChangeAspect="1"/>
          </p:cNvPicPr>
          <p:nvPr/>
        </p:nvPicPr>
        <p:blipFill>
          <a:blip r:embed="rId3"/>
          <a:stretch>
            <a:fillRect/>
          </a:stretch>
        </p:blipFill>
        <p:spPr>
          <a:xfrm>
            <a:off x="443893" y="2276872"/>
            <a:ext cx="8016538" cy="4464496"/>
          </a:xfrm>
          <a:prstGeom prst="rect">
            <a:avLst/>
          </a:prstGeom>
        </p:spPr>
      </p:pic>
    </p:spTree>
    <p:extLst>
      <p:ext uri="{BB962C8B-B14F-4D97-AF65-F5344CB8AC3E}">
        <p14:creationId xmlns:p14="http://schemas.microsoft.com/office/powerpoint/2010/main" val="1376119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sp>
        <p:nvSpPr>
          <p:cNvPr id="7" name="矩形 6"/>
          <p:cNvSpPr/>
          <p:nvPr/>
        </p:nvSpPr>
        <p:spPr>
          <a:xfrm>
            <a:off x="626418" y="1505990"/>
            <a:ext cx="8194053" cy="842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smtClean="0">
                <a:solidFill>
                  <a:schemeClr val="tx1"/>
                </a:solidFill>
                <a:latin typeface="Arial" charset="0"/>
                <a:ea typeface="宋体" charset="-122"/>
              </a:rPr>
              <a:t>目标的确定和分解采用的是平衡计分卡，通过德尔菲法确定具体的绩效目标及其对应的分值</a:t>
            </a:r>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p:txBody>
      </p:sp>
      <p:sp>
        <p:nvSpPr>
          <p:cNvPr id="8" name="矩形 7"/>
          <p:cNvSpPr/>
          <p:nvPr/>
        </p:nvSpPr>
        <p:spPr>
          <a:xfrm>
            <a:off x="626418" y="1145951"/>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绩效计划</a:t>
            </a:r>
            <a:r>
              <a:rPr kumimoji="1" lang="en-US" altLang="zh-CN" dirty="0" smtClean="0">
                <a:ln w="0"/>
                <a:solidFill>
                  <a:schemeClr val="tx1"/>
                </a:solidFill>
                <a:effectLst>
                  <a:outerShdw blurRad="38100" dist="19050" dir="2700000" algn="tl" rotWithShape="0">
                    <a:schemeClr val="dk1">
                      <a:alpha val="40000"/>
                    </a:schemeClr>
                  </a:outerShdw>
                </a:effectLst>
              </a:rPr>
              <a:t>-</a:t>
            </a:r>
            <a:r>
              <a:rPr kumimoji="1" lang="zh-CN" altLang="en-US" dirty="0" smtClean="0">
                <a:ln w="0"/>
                <a:solidFill>
                  <a:schemeClr val="tx1"/>
                </a:solidFill>
                <a:effectLst>
                  <a:outerShdw blurRad="38100" dist="19050" dir="2700000" algn="tl" rotWithShape="0">
                    <a:schemeClr val="dk1">
                      <a:alpha val="40000"/>
                    </a:schemeClr>
                  </a:outerShdw>
                </a:effectLst>
              </a:rPr>
              <a:t>绩效目标的确定</a:t>
            </a:r>
            <a:endParaRPr kumimoji="1" lang="zh-CN" altLang="en-US" dirty="0">
              <a:ln w="0"/>
              <a:solidFill>
                <a:schemeClr val="tx1"/>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3"/>
          <a:stretch>
            <a:fillRect/>
          </a:stretch>
        </p:blipFill>
        <p:spPr>
          <a:xfrm>
            <a:off x="645495" y="2564904"/>
            <a:ext cx="8174976" cy="3888432"/>
          </a:xfrm>
          <a:prstGeom prst="rect">
            <a:avLst/>
          </a:prstGeom>
        </p:spPr>
      </p:pic>
    </p:spTree>
    <p:extLst>
      <p:ext uri="{BB962C8B-B14F-4D97-AF65-F5344CB8AC3E}">
        <p14:creationId xmlns:p14="http://schemas.microsoft.com/office/powerpoint/2010/main" val="4844236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pic>
        <p:nvPicPr>
          <p:cNvPr id="3" name="图片 2"/>
          <p:cNvPicPr>
            <a:picLocks noChangeAspect="1"/>
          </p:cNvPicPr>
          <p:nvPr/>
        </p:nvPicPr>
        <p:blipFill>
          <a:blip r:embed="rId3"/>
          <a:stretch>
            <a:fillRect/>
          </a:stretch>
        </p:blipFill>
        <p:spPr>
          <a:xfrm>
            <a:off x="1043608" y="908720"/>
            <a:ext cx="6921500" cy="5809580"/>
          </a:xfrm>
          <a:prstGeom prst="rect">
            <a:avLst/>
          </a:prstGeom>
        </p:spPr>
      </p:pic>
    </p:spTree>
    <p:extLst>
      <p:ext uri="{BB962C8B-B14F-4D97-AF65-F5344CB8AC3E}">
        <p14:creationId xmlns:p14="http://schemas.microsoft.com/office/powerpoint/2010/main" val="1941263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pic>
        <p:nvPicPr>
          <p:cNvPr id="2" name="图片 1"/>
          <p:cNvPicPr>
            <a:picLocks noChangeAspect="1"/>
          </p:cNvPicPr>
          <p:nvPr/>
        </p:nvPicPr>
        <p:blipFill>
          <a:blip r:embed="rId3"/>
          <a:stretch>
            <a:fillRect/>
          </a:stretch>
        </p:blipFill>
        <p:spPr>
          <a:xfrm>
            <a:off x="914400" y="1047750"/>
            <a:ext cx="7315200" cy="4762500"/>
          </a:xfrm>
          <a:prstGeom prst="rect">
            <a:avLst/>
          </a:prstGeom>
        </p:spPr>
      </p:pic>
    </p:spTree>
    <p:extLst>
      <p:ext uri="{BB962C8B-B14F-4D97-AF65-F5344CB8AC3E}">
        <p14:creationId xmlns:p14="http://schemas.microsoft.com/office/powerpoint/2010/main" val="865664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sp>
        <p:nvSpPr>
          <p:cNvPr id="4" name="矩形 3"/>
          <p:cNvSpPr/>
          <p:nvPr/>
        </p:nvSpPr>
        <p:spPr>
          <a:xfrm>
            <a:off x="428625" y="919323"/>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绩效计划</a:t>
            </a:r>
            <a:r>
              <a:rPr kumimoji="1" lang="en-US" altLang="zh-CN" dirty="0" smtClean="0">
                <a:ln w="0"/>
                <a:solidFill>
                  <a:schemeClr val="tx1"/>
                </a:solidFill>
                <a:effectLst>
                  <a:outerShdw blurRad="38100" dist="19050" dir="2700000" algn="tl" rotWithShape="0">
                    <a:schemeClr val="dk1">
                      <a:alpha val="40000"/>
                    </a:schemeClr>
                  </a:outerShdw>
                </a:effectLst>
              </a:rPr>
              <a:t>-</a:t>
            </a:r>
            <a:r>
              <a:rPr kumimoji="1" lang="zh-CN" altLang="en-US" dirty="0" smtClean="0">
                <a:ln w="0"/>
                <a:solidFill>
                  <a:schemeClr val="tx1"/>
                </a:solidFill>
                <a:effectLst>
                  <a:outerShdw blurRad="38100" dist="19050" dir="2700000" algn="tl" rotWithShape="0">
                    <a:schemeClr val="dk1">
                      <a:alpha val="40000"/>
                    </a:schemeClr>
                  </a:outerShdw>
                </a:effectLst>
              </a:rPr>
              <a:t>绩效指标的确定</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428625" y="1307142"/>
            <a:ext cx="8229600" cy="4138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r>
              <a:rPr lang="zh-CN" altLang="en-US" dirty="0" smtClean="0">
                <a:solidFill>
                  <a:schemeClr val="tx1"/>
                </a:solidFill>
                <a:latin typeface="Arial" charset="0"/>
                <a:ea typeface="宋体" charset="-122"/>
              </a:rPr>
              <a:t>确定绩效指标时会参考</a:t>
            </a:r>
            <a:r>
              <a:rPr lang="en-US" altLang="zh-CN" dirty="0" smtClean="0">
                <a:solidFill>
                  <a:schemeClr val="tx1"/>
                </a:solidFill>
                <a:latin typeface="Arial" charset="0"/>
                <a:ea typeface="宋体" charset="-122"/>
              </a:rPr>
              <a:t>KPI</a:t>
            </a:r>
            <a:r>
              <a:rPr lang="zh-CN" altLang="en-US" dirty="0" smtClean="0">
                <a:solidFill>
                  <a:schemeClr val="tx1"/>
                </a:solidFill>
                <a:latin typeface="Arial" charset="0"/>
                <a:ea typeface="宋体" charset="-122"/>
              </a:rPr>
              <a:t> 的</a:t>
            </a:r>
            <a:r>
              <a:rPr lang="en-US" altLang="zh-CN" dirty="0" smtClean="0">
                <a:solidFill>
                  <a:schemeClr val="tx1"/>
                </a:solidFill>
                <a:latin typeface="Arial" charset="0"/>
                <a:ea typeface="宋体" charset="-122"/>
              </a:rPr>
              <a:t>SMART</a:t>
            </a:r>
            <a:r>
              <a:rPr lang="zh-CN" altLang="en-US" dirty="0" smtClean="0">
                <a:solidFill>
                  <a:schemeClr val="tx1"/>
                </a:solidFill>
                <a:latin typeface="Arial" charset="0"/>
                <a:ea typeface="宋体" charset="-122"/>
              </a:rPr>
              <a:t>原则，指标的选择还是采用的是德尔菲法。</a:t>
            </a:r>
            <a:endParaRPr lang="en-US" altLang="zh-CN" dirty="0" smtClean="0">
              <a:solidFill>
                <a:schemeClr val="tx1"/>
              </a:solidFill>
              <a:latin typeface="Arial" charset="0"/>
              <a:ea typeface="宋体" charset="-122"/>
            </a:endParaRPr>
          </a:p>
          <a:p>
            <a:r>
              <a:rPr lang="zh-CN" altLang="zh-CN" dirty="0">
                <a:solidFill>
                  <a:schemeClr val="tx1"/>
                </a:solidFill>
                <a:latin typeface="Arial" charset="0"/>
                <a:ea typeface="宋体" charset="-122"/>
              </a:rPr>
              <a:t>每个指标都会设置必达、挑战一、挑战二 三个指标值。完成必达目标可获得对应项</a:t>
            </a:r>
            <a:r>
              <a:rPr lang="en-US" altLang="zh-CN" dirty="0">
                <a:solidFill>
                  <a:schemeClr val="tx1"/>
                </a:solidFill>
                <a:latin typeface="Arial" charset="0"/>
                <a:ea typeface="宋体" charset="-122"/>
              </a:rPr>
              <a:t>60%</a:t>
            </a:r>
            <a:r>
              <a:rPr lang="zh-CN" altLang="zh-CN" dirty="0">
                <a:solidFill>
                  <a:schemeClr val="tx1"/>
                </a:solidFill>
                <a:latin typeface="Arial" charset="0"/>
                <a:ea typeface="宋体" charset="-122"/>
              </a:rPr>
              <a:t>的分值，完成挑战一目标可获得</a:t>
            </a:r>
            <a:r>
              <a:rPr lang="en-US" altLang="zh-CN" dirty="0">
                <a:solidFill>
                  <a:schemeClr val="tx1"/>
                </a:solidFill>
                <a:latin typeface="Arial" charset="0"/>
                <a:ea typeface="宋体" charset="-122"/>
              </a:rPr>
              <a:t>80%</a:t>
            </a:r>
            <a:r>
              <a:rPr lang="zh-CN" altLang="zh-CN" dirty="0">
                <a:solidFill>
                  <a:schemeClr val="tx1"/>
                </a:solidFill>
                <a:latin typeface="Arial" charset="0"/>
                <a:ea typeface="宋体" charset="-122"/>
              </a:rPr>
              <a:t>分值</a:t>
            </a:r>
            <a:r>
              <a:rPr lang="en-US" altLang="zh-CN" dirty="0">
                <a:solidFill>
                  <a:schemeClr val="tx1"/>
                </a:solidFill>
                <a:latin typeface="Arial" charset="0"/>
                <a:ea typeface="宋体" charset="-122"/>
              </a:rPr>
              <a:t>,</a:t>
            </a:r>
            <a:r>
              <a:rPr lang="zh-CN" altLang="zh-CN" dirty="0">
                <a:solidFill>
                  <a:schemeClr val="tx1"/>
                </a:solidFill>
                <a:latin typeface="Arial" charset="0"/>
                <a:ea typeface="宋体" charset="-122"/>
              </a:rPr>
              <a:t>完成挑战二目标可获得</a:t>
            </a:r>
            <a:r>
              <a:rPr lang="en-US" altLang="zh-CN" dirty="0">
                <a:solidFill>
                  <a:schemeClr val="tx1"/>
                </a:solidFill>
                <a:latin typeface="Arial" charset="0"/>
                <a:ea typeface="宋体" charset="-122"/>
              </a:rPr>
              <a:t>100%</a:t>
            </a:r>
            <a:r>
              <a:rPr lang="zh-CN" altLang="zh-CN" dirty="0">
                <a:solidFill>
                  <a:schemeClr val="tx1"/>
                </a:solidFill>
                <a:latin typeface="Arial" charset="0"/>
                <a:ea typeface="宋体" charset="-122"/>
              </a:rPr>
              <a:t>的分</a:t>
            </a:r>
            <a:r>
              <a:rPr lang="zh-CN" altLang="zh-CN" dirty="0" smtClean="0">
                <a:solidFill>
                  <a:schemeClr val="tx1"/>
                </a:solidFill>
                <a:latin typeface="Arial" charset="0"/>
                <a:ea typeface="宋体" charset="-122"/>
              </a:rPr>
              <a:t>值</a:t>
            </a:r>
            <a:r>
              <a:rPr lang="zh-CN" altLang="en-US" dirty="0" smtClean="0">
                <a:solidFill>
                  <a:schemeClr val="tx1"/>
                </a:solidFill>
                <a:latin typeface="Arial" charset="0"/>
                <a:ea typeface="宋体" charset="-122"/>
              </a:rPr>
              <a:t>。</a:t>
            </a:r>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r>
              <a:rPr lang="zh-CN" altLang="zh-CN" dirty="0">
                <a:solidFill>
                  <a:schemeClr val="tx1"/>
                </a:solidFill>
                <a:latin typeface="Arial" charset="0"/>
                <a:ea typeface="宋体" charset="-122"/>
              </a:rPr>
              <a:t>如果有历史数据就尽量参考去年的数据来设定指标值。必达略低于或等于去年的统计数据</a:t>
            </a:r>
            <a:r>
              <a:rPr lang="en-US" altLang="zh-CN" dirty="0">
                <a:solidFill>
                  <a:schemeClr val="tx1"/>
                </a:solidFill>
                <a:latin typeface="Arial" charset="0"/>
                <a:ea typeface="宋体" charset="-122"/>
              </a:rPr>
              <a:t>, </a:t>
            </a:r>
            <a:r>
              <a:rPr lang="zh-CN" altLang="zh-CN" dirty="0">
                <a:solidFill>
                  <a:schemeClr val="tx1"/>
                </a:solidFill>
                <a:latin typeface="Arial" charset="0"/>
                <a:ea typeface="宋体" charset="-122"/>
              </a:rPr>
              <a:t>挑战一略高于去年的统计数据，挑战二相比去年的指标要有较大的提升。挑战一要比必达提升</a:t>
            </a:r>
            <a:r>
              <a:rPr lang="en-US" altLang="zh-CN" dirty="0">
                <a:solidFill>
                  <a:schemeClr val="tx1"/>
                </a:solidFill>
                <a:latin typeface="Arial" charset="0"/>
                <a:ea typeface="宋体" charset="-122"/>
              </a:rPr>
              <a:t>15%</a:t>
            </a:r>
            <a:r>
              <a:rPr lang="zh-CN" altLang="zh-CN" dirty="0">
                <a:solidFill>
                  <a:schemeClr val="tx1"/>
                </a:solidFill>
                <a:latin typeface="Arial" charset="0"/>
                <a:ea typeface="宋体" charset="-122"/>
              </a:rPr>
              <a:t>以上，挑战二要比必达提升</a:t>
            </a:r>
            <a:r>
              <a:rPr lang="en-US" altLang="zh-CN" dirty="0">
                <a:solidFill>
                  <a:schemeClr val="tx1"/>
                </a:solidFill>
                <a:latin typeface="Arial" charset="0"/>
                <a:ea typeface="宋体" charset="-122"/>
              </a:rPr>
              <a:t>25%</a:t>
            </a:r>
            <a:r>
              <a:rPr lang="zh-CN" altLang="zh-CN" dirty="0">
                <a:solidFill>
                  <a:schemeClr val="tx1"/>
                </a:solidFill>
                <a:latin typeface="Arial" charset="0"/>
                <a:ea typeface="宋体" charset="-122"/>
              </a:rPr>
              <a:t>以上</a:t>
            </a:r>
            <a:r>
              <a:rPr lang="zh-CN" altLang="zh-CN" dirty="0" smtClean="0"/>
              <a:t>。</a:t>
            </a:r>
            <a:endParaRPr lang="en-US" altLang="zh-CN" dirty="0" smtClean="0"/>
          </a:p>
          <a:p>
            <a:endParaRPr lang="en-US" altLang="zh-CN" dirty="0" smtClean="0"/>
          </a:p>
          <a:p>
            <a:r>
              <a:rPr lang="zh-CN" altLang="zh-CN" dirty="0">
                <a:solidFill>
                  <a:schemeClr val="tx1"/>
                </a:solidFill>
                <a:latin typeface="Arial" charset="0"/>
                <a:ea typeface="宋体" charset="-122"/>
              </a:rPr>
              <a:t>如果规则三不适用或没有历史数据</a:t>
            </a:r>
            <a:r>
              <a:rPr lang="en-US" altLang="zh-CN" dirty="0">
                <a:solidFill>
                  <a:schemeClr val="tx1"/>
                </a:solidFill>
                <a:latin typeface="Arial" charset="0"/>
                <a:ea typeface="宋体" charset="-122"/>
              </a:rPr>
              <a:t>, </a:t>
            </a:r>
            <a:r>
              <a:rPr lang="zh-CN" altLang="zh-CN" dirty="0">
                <a:solidFill>
                  <a:schemeClr val="tx1"/>
                </a:solidFill>
                <a:latin typeface="Arial" charset="0"/>
                <a:ea typeface="宋体" charset="-122"/>
              </a:rPr>
              <a:t>采用德尔菲法来确定指标值。举例说公司今年的销售团队人员将增加了</a:t>
            </a:r>
            <a:r>
              <a:rPr lang="en-US" altLang="zh-CN" dirty="0">
                <a:solidFill>
                  <a:schemeClr val="tx1"/>
                </a:solidFill>
                <a:latin typeface="Arial" charset="0"/>
                <a:ea typeface="宋体" charset="-122"/>
              </a:rPr>
              <a:t>50%</a:t>
            </a:r>
            <a:r>
              <a:rPr lang="zh-CN" altLang="zh-CN" dirty="0">
                <a:solidFill>
                  <a:schemeClr val="tx1"/>
                </a:solidFill>
                <a:latin typeface="Arial" charset="0"/>
                <a:ea typeface="宋体" charset="-122"/>
              </a:rPr>
              <a:t>以上，显然不能用销售额提高</a:t>
            </a:r>
            <a:r>
              <a:rPr lang="en-US" altLang="zh-CN" dirty="0">
                <a:solidFill>
                  <a:schemeClr val="tx1"/>
                </a:solidFill>
                <a:latin typeface="Arial" charset="0"/>
                <a:ea typeface="宋体" charset="-122"/>
              </a:rPr>
              <a:t>15%</a:t>
            </a:r>
            <a:r>
              <a:rPr lang="zh-CN" altLang="zh-CN" dirty="0">
                <a:solidFill>
                  <a:schemeClr val="tx1"/>
                </a:solidFill>
                <a:latin typeface="Arial" charset="0"/>
                <a:ea typeface="宋体" charset="-122"/>
              </a:rPr>
              <a:t>作为挑战一的指标值。另外公司以前是没有统计培训的合格率的，没有历史数据可供参考。对于这两种情况只能采用德尔菲法来确定指标值。 </a:t>
            </a:r>
            <a:endParaRPr lang="en-US" altLang="zh-CN" dirty="0">
              <a:solidFill>
                <a:schemeClr val="tx1"/>
              </a:solidFill>
              <a:latin typeface="Arial" charset="0"/>
              <a:ea typeface="宋体" charset="-122"/>
            </a:endParaRPr>
          </a:p>
          <a:p>
            <a:r>
              <a:rPr lang="zh-CN" altLang="zh-CN" dirty="0" smtClean="0"/>
              <a:t> </a:t>
            </a:r>
            <a:endParaRPr lang="en-US" altLang="zh-CN" dirty="0" smtClean="0"/>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p:txBody>
      </p:sp>
    </p:spTree>
    <p:extLst>
      <p:ext uri="{BB962C8B-B14F-4D97-AF65-F5344CB8AC3E}">
        <p14:creationId xmlns:p14="http://schemas.microsoft.com/office/powerpoint/2010/main" val="771676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332656"/>
            <a:ext cx="8229600" cy="504056"/>
          </a:xfrm>
        </p:spPr>
        <p:txBody>
          <a:bodyPr>
            <a:normAutofit fontScale="90000"/>
          </a:bodyPr>
          <a:lstStyle/>
          <a:p>
            <a:pPr eaLnBrk="1" hangingPunct="1"/>
            <a:r>
              <a:rPr lang="zh-CN" altLang="en-US" dirty="0" smtClean="0">
                <a:latin typeface="楷体_GB2312" charset="0"/>
              </a:rPr>
              <a:t>匿名评审修改情况说明</a:t>
            </a:r>
            <a:endParaRPr lang="zh-CN" altLang="en-US" dirty="0">
              <a:latin typeface="楷体_GB2312" charset="0"/>
            </a:endParaRPr>
          </a:p>
        </p:txBody>
      </p:sp>
      <p:sp>
        <p:nvSpPr>
          <p:cNvPr id="3" name="文本框 2"/>
          <p:cNvSpPr txBox="1"/>
          <p:nvPr/>
        </p:nvSpPr>
        <p:spPr>
          <a:xfrm>
            <a:off x="865477" y="5475827"/>
            <a:ext cx="5976664" cy="369332"/>
          </a:xfrm>
          <a:prstGeom prst="rect">
            <a:avLst/>
          </a:prstGeom>
          <a:noFill/>
        </p:spPr>
        <p:txBody>
          <a:bodyPr wrap="square" rtlCol="0">
            <a:spAutoFit/>
          </a:bodyPr>
          <a:lstStyle/>
          <a:p>
            <a:r>
              <a:rPr kumimoji="1" lang="zh-CN" altLang="en-US" b="1" dirty="0">
                <a:solidFill>
                  <a:srgbClr val="FF0000"/>
                </a:solidFill>
              </a:rPr>
              <a:t> </a:t>
            </a:r>
          </a:p>
        </p:txBody>
      </p:sp>
      <p:sp>
        <p:nvSpPr>
          <p:cNvPr id="10" name="矩形 9"/>
          <p:cNvSpPr/>
          <p:nvPr/>
        </p:nvSpPr>
        <p:spPr>
          <a:xfrm>
            <a:off x="527521" y="1628800"/>
            <a:ext cx="8031807" cy="3456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lvl="0" indent="-342900">
              <a:buAutoNum type="arabicPeriod"/>
            </a:pPr>
            <a:endParaRPr lang="en-US" altLang="zh-CN" b="1" dirty="0" smtClean="0">
              <a:solidFill>
                <a:schemeClr val="tx1"/>
              </a:solidFill>
            </a:endParaRPr>
          </a:p>
          <a:p>
            <a:pPr marL="342900" lvl="0" indent="-342900">
              <a:buAutoNum type="arabicPeriod"/>
            </a:pPr>
            <a:endParaRPr lang="en-US" altLang="zh-CN" b="1" dirty="0" smtClean="0">
              <a:solidFill>
                <a:schemeClr val="tx1"/>
              </a:solidFill>
            </a:endParaRPr>
          </a:p>
          <a:p>
            <a:pPr marL="342900" lvl="0" indent="-342900">
              <a:buAutoNum type="arabicPeriod"/>
            </a:pPr>
            <a:endParaRPr lang="en-US" altLang="zh-CN" b="1" dirty="0" smtClean="0">
              <a:solidFill>
                <a:schemeClr val="tx1"/>
              </a:solidFill>
            </a:endParaRPr>
          </a:p>
          <a:p>
            <a:pPr marL="342900" lvl="0" indent="-342900">
              <a:buAutoNum type="arabicPeriod"/>
            </a:pPr>
            <a:endParaRPr lang="en-US" altLang="zh-CN" b="1" dirty="0">
              <a:solidFill>
                <a:schemeClr val="tx1"/>
              </a:solidFill>
            </a:endParaRPr>
          </a:p>
          <a:p>
            <a:pPr marL="342900" lvl="0" indent="-342900">
              <a:buAutoNum type="arabicPeriod"/>
            </a:pPr>
            <a:endParaRPr lang="en-US" altLang="zh-CN" b="1" dirty="0" smtClean="0">
              <a:solidFill>
                <a:schemeClr val="tx1"/>
              </a:solidFill>
            </a:endParaRPr>
          </a:p>
          <a:p>
            <a:pPr marL="342900" lvl="0" indent="-342900">
              <a:buAutoNum type="arabicPeriod"/>
            </a:pPr>
            <a:endParaRPr lang="en-US" altLang="zh-CN" b="1" dirty="0">
              <a:solidFill>
                <a:schemeClr val="tx1"/>
              </a:solidFill>
            </a:endParaRPr>
          </a:p>
          <a:p>
            <a:pPr marL="342900" lvl="0" indent="-342900">
              <a:buAutoNum type="arabicPeriod"/>
            </a:pPr>
            <a:endParaRPr lang="en-US" altLang="zh-CN" b="1" dirty="0" smtClean="0">
              <a:solidFill>
                <a:schemeClr val="tx1"/>
              </a:solidFill>
            </a:endParaRPr>
          </a:p>
          <a:p>
            <a:pPr marL="342900" lvl="0" indent="-342900">
              <a:buAutoNum type="arabicPeriod"/>
            </a:pPr>
            <a:r>
              <a:rPr lang="en-US" altLang="zh-CN" b="1" dirty="0" smtClean="0">
                <a:solidFill>
                  <a:schemeClr val="tx1"/>
                </a:solidFill>
              </a:rPr>
              <a:t>1.4</a:t>
            </a:r>
            <a:r>
              <a:rPr lang="zh-CN" altLang="en-US" b="1" dirty="0" smtClean="0">
                <a:solidFill>
                  <a:schemeClr val="tx1"/>
                </a:solidFill>
              </a:rPr>
              <a:t> 研究内容建议按章进行介绍</a:t>
            </a:r>
            <a:endParaRPr lang="en-US" altLang="zh-CN" b="1" dirty="0" smtClean="0">
              <a:solidFill>
                <a:schemeClr val="tx1"/>
              </a:solidFill>
            </a:endParaRPr>
          </a:p>
          <a:p>
            <a:pPr lvl="0"/>
            <a:r>
              <a:rPr lang="en-US" altLang="zh-CN" dirty="0" smtClean="0">
                <a:solidFill>
                  <a:schemeClr val="tx1"/>
                </a:solidFill>
              </a:rPr>
              <a:t>--</a:t>
            </a:r>
            <a:r>
              <a:rPr lang="zh-CN" altLang="en-US" dirty="0" smtClean="0">
                <a:solidFill>
                  <a:schemeClr val="tx1"/>
                </a:solidFill>
              </a:rPr>
              <a:t>已按要求进行修改</a:t>
            </a:r>
            <a:endParaRPr lang="en-US" altLang="zh-CN" dirty="0">
              <a:solidFill>
                <a:schemeClr val="tx1"/>
              </a:solidFill>
            </a:endParaRPr>
          </a:p>
          <a:p>
            <a:pPr marL="342900" lvl="0" indent="-342900">
              <a:buAutoNum type="arabicPeriod" startAt="2"/>
            </a:pPr>
            <a:r>
              <a:rPr lang="zh-CN" altLang="en-US" b="1" dirty="0" smtClean="0">
                <a:solidFill>
                  <a:schemeClr val="tx1"/>
                </a:solidFill>
              </a:rPr>
              <a:t>设计要考虑软件行业的特殊性</a:t>
            </a:r>
            <a:endParaRPr lang="en-US" altLang="zh-CN" b="1" dirty="0" smtClean="0">
              <a:solidFill>
                <a:schemeClr val="tx1"/>
              </a:solidFill>
            </a:endParaRPr>
          </a:p>
          <a:p>
            <a:pPr lvl="0"/>
            <a:r>
              <a:rPr lang="en-US" altLang="zh-CN" dirty="0" smtClean="0">
                <a:solidFill>
                  <a:schemeClr val="tx1"/>
                </a:solidFill>
              </a:rPr>
              <a:t>--</a:t>
            </a:r>
            <a:r>
              <a:rPr lang="zh-CN" altLang="en-US" dirty="0" smtClean="0">
                <a:solidFill>
                  <a:schemeClr val="tx1"/>
                </a:solidFill>
              </a:rPr>
              <a:t>本身就有考虑，但是文字上体现的不够，在第</a:t>
            </a:r>
            <a:r>
              <a:rPr lang="en-US" altLang="zh-CN" dirty="0" smtClean="0">
                <a:solidFill>
                  <a:schemeClr val="tx1"/>
                </a:solidFill>
              </a:rPr>
              <a:t>4</a:t>
            </a:r>
            <a:r>
              <a:rPr lang="zh-CN" altLang="en-US" dirty="0" smtClean="0">
                <a:solidFill>
                  <a:schemeClr val="tx1"/>
                </a:solidFill>
              </a:rPr>
              <a:t>章的相关内容进行了调整，增加了这部分的内容</a:t>
            </a:r>
            <a:endParaRPr lang="en-US" altLang="zh-CN" dirty="0" smtClean="0">
              <a:solidFill>
                <a:schemeClr val="tx1"/>
              </a:solidFill>
            </a:endParaRPr>
          </a:p>
          <a:p>
            <a:pPr lvl="0"/>
            <a:r>
              <a:rPr lang="en-US" altLang="zh-CN" b="1" dirty="0" smtClean="0">
                <a:solidFill>
                  <a:schemeClr val="tx1"/>
                </a:solidFill>
              </a:rPr>
              <a:t>3.</a:t>
            </a:r>
            <a:r>
              <a:rPr lang="zh-CN" altLang="en-US" b="1" dirty="0" smtClean="0">
                <a:solidFill>
                  <a:schemeClr val="tx1"/>
                </a:solidFill>
              </a:rPr>
              <a:t>  第二章建议加上绩效管理基础理论的内容</a:t>
            </a:r>
            <a:endParaRPr lang="en-US" altLang="zh-CN" b="1" dirty="0" smtClean="0">
              <a:solidFill>
                <a:schemeClr val="tx1"/>
              </a:solidFill>
            </a:endParaRPr>
          </a:p>
          <a:p>
            <a:pPr lvl="0"/>
            <a:r>
              <a:rPr lang="en-US" altLang="zh-CN" dirty="0" smtClean="0">
                <a:solidFill>
                  <a:schemeClr val="tx1"/>
                </a:solidFill>
              </a:rPr>
              <a:t>--</a:t>
            </a:r>
            <a:r>
              <a:rPr lang="zh-CN" altLang="en-US" dirty="0" smtClean="0">
                <a:solidFill>
                  <a:schemeClr val="tx1"/>
                </a:solidFill>
              </a:rPr>
              <a:t>已在第二章添加了上述内容</a:t>
            </a:r>
            <a:endParaRPr lang="en-US" altLang="zh-CN" dirty="0">
              <a:solidFill>
                <a:schemeClr val="tx1"/>
              </a:solidFill>
            </a:endParaRPr>
          </a:p>
          <a:p>
            <a:pPr lvl="0"/>
            <a:r>
              <a:rPr lang="en-US" altLang="zh-CN" b="1" dirty="0" smtClean="0">
                <a:solidFill>
                  <a:schemeClr val="tx1"/>
                </a:solidFill>
              </a:rPr>
              <a:t>4.</a:t>
            </a:r>
            <a:r>
              <a:rPr lang="zh-CN" altLang="en-US" b="1" dirty="0" smtClean="0">
                <a:solidFill>
                  <a:schemeClr val="tx1"/>
                </a:solidFill>
              </a:rPr>
              <a:t> 内容上看应该是进行绩效体系的优化设计，文字上要准确描述</a:t>
            </a:r>
            <a:endParaRPr lang="en-US" altLang="zh-CN" b="1" dirty="0" smtClean="0">
              <a:solidFill>
                <a:schemeClr val="tx1"/>
              </a:solidFill>
            </a:endParaRPr>
          </a:p>
          <a:p>
            <a:r>
              <a:rPr lang="en-US" altLang="zh-CN" dirty="0" smtClean="0">
                <a:solidFill>
                  <a:schemeClr val="tx1"/>
                </a:solidFill>
              </a:rPr>
              <a:t>--</a:t>
            </a:r>
            <a:r>
              <a:rPr lang="zh-CN" altLang="en-US" dirty="0" smtClean="0">
                <a:solidFill>
                  <a:schemeClr val="tx1"/>
                </a:solidFill>
              </a:rPr>
              <a:t>仔细思考了这段话，因为原来的绩效管理根本还不成体系，所以不能说成是体系优化，但是文中的描述各处不统一，已经找到相关文字全部进行修改</a:t>
            </a:r>
            <a:endParaRPr lang="en-US" altLang="zh-CN" dirty="0" smtClean="0">
              <a:solidFill>
                <a:schemeClr val="tx1"/>
              </a:solidFill>
            </a:endParaRPr>
          </a:p>
          <a:p>
            <a:r>
              <a:rPr lang="en-US" altLang="zh-CN" b="1" dirty="0" smtClean="0">
                <a:solidFill>
                  <a:schemeClr val="tx1"/>
                </a:solidFill>
              </a:rPr>
              <a:t>5.</a:t>
            </a:r>
            <a:r>
              <a:rPr lang="zh-CN" altLang="en-US" b="1" dirty="0" smtClean="0">
                <a:solidFill>
                  <a:schemeClr val="tx1"/>
                </a:solidFill>
              </a:rPr>
              <a:t> 绩效考核的内容讲的少了些</a:t>
            </a:r>
            <a:r>
              <a:rPr lang="en-US" altLang="zh-CN" b="1" dirty="0" smtClean="0">
                <a:solidFill>
                  <a:schemeClr val="tx1"/>
                </a:solidFill>
              </a:rPr>
              <a:t>.</a:t>
            </a:r>
          </a:p>
          <a:p>
            <a:r>
              <a:rPr lang="en-US" altLang="zh-CN" dirty="0" smtClean="0">
                <a:solidFill>
                  <a:schemeClr val="tx1"/>
                </a:solidFill>
              </a:rPr>
              <a:t>--</a:t>
            </a:r>
            <a:r>
              <a:rPr lang="zh-CN" altLang="en-US" dirty="0" smtClean="0">
                <a:solidFill>
                  <a:schemeClr val="tx1"/>
                </a:solidFill>
              </a:rPr>
              <a:t>内容确实讲的不够详细，已经充实了该章节</a:t>
            </a:r>
            <a:endParaRPr lang="en-US" altLang="zh-CN" dirty="0" smtClean="0">
              <a:solidFill>
                <a:schemeClr val="tx1"/>
              </a:solidFill>
            </a:endParaRPr>
          </a:p>
          <a:p>
            <a:pPr marL="342900" indent="-342900">
              <a:buAutoNum type="arabicPeriod" startAt="3"/>
            </a:pPr>
            <a:endParaRPr lang="en-US" altLang="zh-CN" dirty="0">
              <a:solidFill>
                <a:schemeClr val="tx1"/>
              </a:solidFill>
            </a:endParaRPr>
          </a:p>
          <a:p>
            <a:pPr marL="342900" indent="-342900">
              <a:buAutoNum type="arabicPeriod" startAt="3"/>
            </a:pPr>
            <a:endParaRPr lang="en-US" altLang="zh-CN" b="1" dirty="0">
              <a:solidFill>
                <a:schemeClr val="tx1"/>
              </a:solidFill>
            </a:endParaRPr>
          </a:p>
          <a:p>
            <a:pPr lvl="0"/>
            <a:endParaRPr lang="en-US" altLang="zh-CN" dirty="0" smtClean="0">
              <a:solidFill>
                <a:schemeClr val="tx1"/>
              </a:solidFill>
            </a:endParaRPr>
          </a:p>
          <a:p>
            <a:pPr lvl="0"/>
            <a:endParaRPr lang="en-US" altLang="zh-CN" dirty="0" smtClean="0">
              <a:solidFill>
                <a:schemeClr val="tx1"/>
              </a:solidFill>
            </a:endParaRPr>
          </a:p>
          <a:p>
            <a:pPr lvl="0"/>
            <a:endParaRPr lang="en-US" altLang="zh-CN" dirty="0">
              <a:solidFill>
                <a:schemeClr val="tx1"/>
              </a:solidFill>
            </a:endParaRPr>
          </a:p>
          <a:p>
            <a:pPr marL="342900" lvl="0" indent="-342900">
              <a:buAutoNum type="arabicPeriod"/>
            </a:pPr>
            <a:endParaRPr lang="en-US" altLang="zh-CN" dirty="0">
              <a:solidFill>
                <a:schemeClr val="tx1"/>
              </a:solidFill>
              <a:latin typeface="Arial" charset="0"/>
              <a:ea typeface="宋体" charset="-122"/>
            </a:endParaRPr>
          </a:p>
          <a:p>
            <a:endParaRPr lang="zh-CN" altLang="en-US" dirty="0">
              <a:solidFill>
                <a:schemeClr val="tx1"/>
              </a:solidFill>
              <a:latin typeface="Arial" charset="0"/>
              <a:ea typeface="宋体" charset="-122"/>
            </a:endParaRPr>
          </a:p>
        </p:txBody>
      </p:sp>
      <p:sp>
        <p:nvSpPr>
          <p:cNvPr id="11" name="矩形 10"/>
          <p:cNvSpPr/>
          <p:nvPr/>
        </p:nvSpPr>
        <p:spPr>
          <a:xfrm>
            <a:off x="527521" y="1227355"/>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内容调整</a:t>
            </a:r>
            <a:endParaRPr kumimoji="1" lang="zh-CN"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5636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sp>
        <p:nvSpPr>
          <p:cNvPr id="4" name="矩形 3"/>
          <p:cNvSpPr/>
          <p:nvPr/>
        </p:nvSpPr>
        <p:spPr>
          <a:xfrm>
            <a:off x="428625" y="919323"/>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绩效计划</a:t>
            </a:r>
            <a:r>
              <a:rPr kumimoji="1" lang="en-US" altLang="zh-CN" dirty="0" smtClean="0">
                <a:ln w="0"/>
                <a:solidFill>
                  <a:schemeClr val="tx1"/>
                </a:solidFill>
                <a:effectLst>
                  <a:outerShdw blurRad="38100" dist="19050" dir="2700000" algn="tl" rotWithShape="0">
                    <a:schemeClr val="dk1">
                      <a:alpha val="40000"/>
                    </a:schemeClr>
                  </a:outerShdw>
                </a:effectLst>
              </a:rPr>
              <a:t>-</a:t>
            </a:r>
            <a:r>
              <a:rPr kumimoji="1" lang="zh-CN" altLang="en-US" dirty="0" smtClean="0">
                <a:ln w="0"/>
                <a:solidFill>
                  <a:schemeClr val="tx1"/>
                </a:solidFill>
                <a:effectLst>
                  <a:outerShdw blurRad="38100" dist="19050" dir="2700000" algn="tl" rotWithShape="0">
                    <a:schemeClr val="dk1">
                      <a:alpha val="40000"/>
                    </a:schemeClr>
                  </a:outerShdw>
                </a:effectLst>
              </a:rPr>
              <a:t>绩效指标的确定</a:t>
            </a:r>
            <a:endParaRPr kumimoji="1" lang="zh-CN" altLang="en-US" dirty="0">
              <a:ln w="0"/>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3"/>
          <a:stretch>
            <a:fillRect/>
          </a:stretch>
        </p:blipFill>
        <p:spPr>
          <a:xfrm>
            <a:off x="436735" y="1505990"/>
            <a:ext cx="7302500" cy="4838700"/>
          </a:xfrm>
          <a:prstGeom prst="rect">
            <a:avLst/>
          </a:prstGeom>
        </p:spPr>
      </p:pic>
    </p:spTree>
    <p:extLst>
      <p:ext uri="{BB962C8B-B14F-4D97-AF65-F5344CB8AC3E}">
        <p14:creationId xmlns:p14="http://schemas.microsoft.com/office/powerpoint/2010/main" val="1587172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sp>
        <p:nvSpPr>
          <p:cNvPr id="4" name="矩形 3"/>
          <p:cNvSpPr/>
          <p:nvPr/>
        </p:nvSpPr>
        <p:spPr>
          <a:xfrm>
            <a:off x="428625" y="919323"/>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绩效计划</a:t>
            </a:r>
            <a:r>
              <a:rPr kumimoji="1" lang="en-US" altLang="zh-CN" dirty="0" smtClean="0">
                <a:ln w="0"/>
                <a:solidFill>
                  <a:schemeClr val="tx1"/>
                </a:solidFill>
                <a:effectLst>
                  <a:outerShdw blurRad="38100" dist="19050" dir="2700000" algn="tl" rotWithShape="0">
                    <a:schemeClr val="dk1">
                      <a:alpha val="40000"/>
                    </a:schemeClr>
                  </a:outerShdw>
                </a:effectLst>
              </a:rPr>
              <a:t>-</a:t>
            </a:r>
            <a:r>
              <a:rPr kumimoji="1" lang="zh-CN" altLang="en-US" dirty="0" smtClean="0">
                <a:ln w="0"/>
                <a:solidFill>
                  <a:schemeClr val="tx1"/>
                </a:solidFill>
                <a:effectLst>
                  <a:outerShdw blurRad="38100" dist="19050" dir="2700000" algn="tl" rotWithShape="0">
                    <a:schemeClr val="dk1">
                      <a:alpha val="40000"/>
                    </a:schemeClr>
                  </a:outerShdw>
                </a:effectLst>
              </a:rPr>
              <a:t>绩效指标的确定</a:t>
            </a:r>
            <a:endParaRPr kumimoji="1" lang="zh-CN" altLang="en-US" dirty="0">
              <a:ln w="0"/>
              <a:solidFill>
                <a:schemeClr val="tx1"/>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3"/>
          <a:stretch>
            <a:fillRect/>
          </a:stretch>
        </p:blipFill>
        <p:spPr>
          <a:xfrm>
            <a:off x="448655" y="1480542"/>
            <a:ext cx="7005404" cy="5091362"/>
          </a:xfrm>
          <a:prstGeom prst="rect">
            <a:avLst/>
          </a:prstGeom>
        </p:spPr>
      </p:pic>
    </p:spTree>
    <p:extLst>
      <p:ext uri="{BB962C8B-B14F-4D97-AF65-F5344CB8AC3E}">
        <p14:creationId xmlns:p14="http://schemas.microsoft.com/office/powerpoint/2010/main" val="4847088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sp>
        <p:nvSpPr>
          <p:cNvPr id="4" name="矩形 3"/>
          <p:cNvSpPr/>
          <p:nvPr/>
        </p:nvSpPr>
        <p:spPr>
          <a:xfrm>
            <a:off x="428625" y="919323"/>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绩效考核</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428625" y="1268760"/>
            <a:ext cx="8031806" cy="3312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solidFill>
                <a:schemeClr val="tx1"/>
              </a:solidFill>
              <a:latin typeface="Arial" charset="0"/>
              <a:ea typeface="宋体" charset="-122"/>
            </a:endParaRPr>
          </a:p>
          <a:p>
            <a:r>
              <a:rPr lang="zh-CN" altLang="zh-CN" dirty="0">
                <a:solidFill>
                  <a:schemeClr val="tx1"/>
                </a:solidFill>
                <a:latin typeface="Arial" charset="0"/>
                <a:ea typeface="宋体" charset="-122"/>
              </a:rPr>
              <a:t>考核的内容包括绩效目标的完成情况以及员工的工作态度及能力。绩效目标完成情况由各项目经理协助人力资源部门进行整理。态度及能力将采用</a:t>
            </a:r>
            <a:r>
              <a:rPr lang="en-US" altLang="zh-CN" dirty="0">
                <a:solidFill>
                  <a:schemeClr val="tx1"/>
                </a:solidFill>
                <a:latin typeface="Arial" charset="0"/>
                <a:ea typeface="宋体" charset="-122"/>
              </a:rPr>
              <a:t>360</a:t>
            </a:r>
            <a:r>
              <a:rPr lang="zh-CN" altLang="zh-CN" dirty="0">
                <a:solidFill>
                  <a:schemeClr val="tx1"/>
                </a:solidFill>
                <a:latin typeface="Arial" charset="0"/>
                <a:ea typeface="宋体" charset="-122"/>
              </a:rPr>
              <a:t>度反馈法进行考核</a:t>
            </a:r>
            <a:r>
              <a:rPr lang="zh-CN" altLang="zh-CN" dirty="0" smtClean="0">
                <a:solidFill>
                  <a:schemeClr val="tx1"/>
                </a:solidFill>
                <a:latin typeface="Arial" charset="0"/>
                <a:ea typeface="宋体" charset="-122"/>
              </a:rPr>
              <a:t>。</a:t>
            </a:r>
            <a:endParaRPr lang="en-US" altLang="zh-CN" dirty="0" smtClean="0">
              <a:solidFill>
                <a:schemeClr val="tx1"/>
              </a:solidFill>
              <a:latin typeface="Arial" charset="0"/>
              <a:ea typeface="宋体" charset="-122"/>
            </a:endParaRPr>
          </a:p>
          <a:p>
            <a:endParaRPr lang="en-US" altLang="zh-CN" dirty="0" smtClean="0">
              <a:solidFill>
                <a:schemeClr val="tx1"/>
              </a:solidFill>
              <a:latin typeface="Arial" charset="0"/>
              <a:ea typeface="宋体" charset="-122"/>
            </a:endParaRPr>
          </a:p>
          <a:p>
            <a:r>
              <a:rPr lang="zh-CN" altLang="zh-CN" dirty="0">
                <a:solidFill>
                  <a:schemeClr val="tx1"/>
                </a:solidFill>
                <a:latin typeface="Arial" charset="0"/>
                <a:ea typeface="宋体" charset="-122"/>
              </a:rPr>
              <a:t>考核分为季度考核、年中考核、年末考核。其中季度考核不对员工的绩效等级进行评定，员工也不需要填写考核表格，季度考核的主要事项是由上级与考核者沟通绩效目标的完成情况并就本季度的工作表现进行点评及指导</a:t>
            </a:r>
            <a:r>
              <a:rPr lang="zh-CN" altLang="zh-CN" dirty="0" smtClean="0">
                <a:solidFill>
                  <a:schemeClr val="tx1"/>
                </a:solidFill>
                <a:latin typeface="Arial" charset="0"/>
                <a:ea typeface="宋体" charset="-122"/>
              </a:rPr>
              <a:t>。</a:t>
            </a:r>
            <a:endParaRPr lang="en-US" altLang="zh-CN" dirty="0" smtClean="0">
              <a:solidFill>
                <a:schemeClr val="tx1"/>
              </a:solidFill>
              <a:latin typeface="Arial" charset="0"/>
              <a:ea typeface="宋体" charset="-122"/>
            </a:endParaRPr>
          </a:p>
          <a:p>
            <a:endParaRPr lang="en-US" altLang="zh-CN" dirty="0">
              <a:solidFill>
                <a:schemeClr val="tx1"/>
              </a:solidFill>
              <a:latin typeface="Arial" charset="0"/>
              <a:ea typeface="宋体" charset="-122"/>
            </a:endParaRPr>
          </a:p>
          <a:p>
            <a:r>
              <a:rPr lang="zh-CN" altLang="en-US" dirty="0" smtClean="0">
                <a:solidFill>
                  <a:schemeClr val="tx1"/>
                </a:solidFill>
                <a:latin typeface="Arial" charset="0"/>
                <a:ea typeface="宋体" charset="-122"/>
              </a:rPr>
              <a:t>年中和年末</a:t>
            </a:r>
            <a:r>
              <a:rPr lang="zh-CN" altLang="zh-CN" dirty="0" smtClean="0">
                <a:solidFill>
                  <a:schemeClr val="tx1"/>
                </a:solidFill>
                <a:latin typeface="Arial" charset="0"/>
                <a:ea typeface="宋体" charset="-122"/>
              </a:rPr>
              <a:t>考核</a:t>
            </a:r>
            <a:r>
              <a:rPr lang="zh-CN" altLang="zh-CN" dirty="0">
                <a:solidFill>
                  <a:schemeClr val="tx1"/>
                </a:solidFill>
                <a:latin typeface="Arial" charset="0"/>
                <a:ea typeface="宋体" charset="-122"/>
              </a:rPr>
              <a:t>总分为</a:t>
            </a:r>
            <a:r>
              <a:rPr lang="en-US" altLang="zh-CN" dirty="0">
                <a:solidFill>
                  <a:schemeClr val="tx1"/>
                </a:solidFill>
                <a:latin typeface="Arial" charset="0"/>
                <a:ea typeface="宋体" charset="-122"/>
              </a:rPr>
              <a:t>100</a:t>
            </a:r>
            <a:r>
              <a:rPr lang="zh-CN" altLang="zh-CN" dirty="0">
                <a:solidFill>
                  <a:schemeClr val="tx1"/>
                </a:solidFill>
                <a:latin typeface="Arial" charset="0"/>
                <a:ea typeface="宋体" charset="-122"/>
              </a:rPr>
              <a:t>分</a:t>
            </a:r>
            <a:r>
              <a:rPr lang="en-US" altLang="zh-CN" dirty="0">
                <a:solidFill>
                  <a:schemeClr val="tx1"/>
                </a:solidFill>
                <a:latin typeface="Arial" charset="0"/>
                <a:ea typeface="宋体" charset="-122"/>
              </a:rPr>
              <a:t>, </a:t>
            </a:r>
            <a:r>
              <a:rPr lang="zh-CN" altLang="zh-CN" dirty="0">
                <a:solidFill>
                  <a:schemeClr val="tx1"/>
                </a:solidFill>
                <a:latin typeface="Arial" charset="0"/>
                <a:ea typeface="宋体" charset="-122"/>
              </a:rPr>
              <a:t>其中绩效目标的完成情况占</a:t>
            </a:r>
            <a:r>
              <a:rPr lang="en-US" altLang="zh-CN" dirty="0">
                <a:solidFill>
                  <a:schemeClr val="tx1"/>
                </a:solidFill>
                <a:latin typeface="Arial" charset="0"/>
                <a:ea typeface="宋体" charset="-122"/>
              </a:rPr>
              <a:t>80%, </a:t>
            </a:r>
            <a:r>
              <a:rPr lang="zh-CN" altLang="zh-CN" dirty="0">
                <a:solidFill>
                  <a:schemeClr val="tx1"/>
                </a:solidFill>
                <a:latin typeface="Arial" charset="0"/>
                <a:ea typeface="宋体" charset="-122"/>
              </a:rPr>
              <a:t>工作态度和能力的考核占</a:t>
            </a:r>
            <a:r>
              <a:rPr lang="en-US" altLang="zh-CN" dirty="0">
                <a:solidFill>
                  <a:schemeClr val="tx1"/>
                </a:solidFill>
                <a:latin typeface="Arial" charset="0"/>
                <a:ea typeface="宋体" charset="-122"/>
              </a:rPr>
              <a:t>20%</a:t>
            </a:r>
            <a:r>
              <a:rPr lang="zh-CN" altLang="zh-CN" dirty="0">
                <a:solidFill>
                  <a:schemeClr val="tx1"/>
                </a:solidFill>
                <a:latin typeface="Arial" charset="0"/>
                <a:ea typeface="宋体" charset="-122"/>
              </a:rPr>
              <a:t>。按考核分数的高低进行排序</a:t>
            </a:r>
            <a:r>
              <a:rPr lang="en-US" altLang="zh-CN" dirty="0">
                <a:solidFill>
                  <a:schemeClr val="tx1"/>
                </a:solidFill>
                <a:latin typeface="Arial" charset="0"/>
                <a:ea typeface="宋体" charset="-122"/>
              </a:rPr>
              <a:t>, A </a:t>
            </a:r>
            <a:r>
              <a:rPr lang="zh-CN" altLang="zh-CN" dirty="0">
                <a:solidFill>
                  <a:schemeClr val="tx1"/>
                </a:solidFill>
                <a:latin typeface="Arial" charset="0"/>
                <a:ea typeface="宋体" charset="-122"/>
              </a:rPr>
              <a:t>级</a:t>
            </a:r>
            <a:r>
              <a:rPr lang="en-US" altLang="zh-CN" dirty="0">
                <a:solidFill>
                  <a:schemeClr val="tx1"/>
                </a:solidFill>
                <a:latin typeface="Arial" charset="0"/>
                <a:ea typeface="宋体" charset="-122"/>
              </a:rPr>
              <a:t>15%</a:t>
            </a:r>
            <a:r>
              <a:rPr lang="zh-CN" altLang="zh-CN" dirty="0">
                <a:solidFill>
                  <a:schemeClr val="tx1"/>
                </a:solidFill>
                <a:latin typeface="Arial" charset="0"/>
                <a:ea typeface="宋体" charset="-122"/>
              </a:rPr>
              <a:t>、</a:t>
            </a:r>
            <a:r>
              <a:rPr lang="en-US" altLang="zh-CN" dirty="0">
                <a:solidFill>
                  <a:schemeClr val="tx1"/>
                </a:solidFill>
                <a:latin typeface="Arial" charset="0"/>
                <a:ea typeface="宋体" charset="-122"/>
              </a:rPr>
              <a:t>B+</a:t>
            </a:r>
            <a:r>
              <a:rPr lang="zh-CN" altLang="zh-CN" dirty="0">
                <a:solidFill>
                  <a:schemeClr val="tx1"/>
                </a:solidFill>
                <a:latin typeface="Arial" charset="0"/>
                <a:ea typeface="宋体" charset="-122"/>
              </a:rPr>
              <a:t>级</a:t>
            </a:r>
            <a:r>
              <a:rPr lang="en-US" altLang="zh-CN" dirty="0">
                <a:solidFill>
                  <a:schemeClr val="tx1"/>
                </a:solidFill>
                <a:latin typeface="Arial" charset="0"/>
                <a:ea typeface="宋体" charset="-122"/>
              </a:rPr>
              <a:t>15%,</a:t>
            </a:r>
            <a:r>
              <a:rPr lang="zh-CN" altLang="zh-CN" dirty="0">
                <a:solidFill>
                  <a:schemeClr val="tx1"/>
                </a:solidFill>
                <a:latin typeface="Arial" charset="0"/>
                <a:ea typeface="宋体" charset="-122"/>
              </a:rPr>
              <a:t>、</a:t>
            </a:r>
            <a:r>
              <a:rPr lang="en-US" altLang="zh-CN" dirty="0">
                <a:solidFill>
                  <a:schemeClr val="tx1"/>
                </a:solidFill>
                <a:latin typeface="Arial" charset="0"/>
                <a:ea typeface="宋体" charset="-122"/>
              </a:rPr>
              <a:t>B</a:t>
            </a:r>
            <a:r>
              <a:rPr lang="zh-CN" altLang="zh-CN" dirty="0">
                <a:solidFill>
                  <a:schemeClr val="tx1"/>
                </a:solidFill>
                <a:latin typeface="Arial" charset="0"/>
                <a:ea typeface="宋体" charset="-122"/>
              </a:rPr>
              <a:t>级</a:t>
            </a:r>
            <a:r>
              <a:rPr lang="en-US" altLang="zh-CN" dirty="0">
                <a:solidFill>
                  <a:schemeClr val="tx1"/>
                </a:solidFill>
                <a:latin typeface="Arial" charset="0"/>
                <a:ea typeface="宋体" charset="-122"/>
              </a:rPr>
              <a:t>50%</a:t>
            </a:r>
            <a:r>
              <a:rPr lang="zh-CN" altLang="zh-CN" dirty="0">
                <a:solidFill>
                  <a:schemeClr val="tx1"/>
                </a:solidFill>
                <a:latin typeface="Arial" charset="0"/>
                <a:ea typeface="宋体" charset="-122"/>
              </a:rPr>
              <a:t>、</a:t>
            </a:r>
            <a:r>
              <a:rPr lang="en-US" altLang="zh-CN" dirty="0">
                <a:solidFill>
                  <a:schemeClr val="tx1"/>
                </a:solidFill>
                <a:latin typeface="Arial" charset="0"/>
                <a:ea typeface="宋体" charset="-122"/>
              </a:rPr>
              <a:t>C</a:t>
            </a:r>
            <a:r>
              <a:rPr lang="zh-CN" altLang="zh-CN" dirty="0">
                <a:solidFill>
                  <a:schemeClr val="tx1"/>
                </a:solidFill>
                <a:latin typeface="Arial" charset="0"/>
                <a:ea typeface="宋体" charset="-122"/>
              </a:rPr>
              <a:t>级</a:t>
            </a:r>
            <a:r>
              <a:rPr lang="en-US" altLang="zh-CN" dirty="0">
                <a:solidFill>
                  <a:schemeClr val="tx1"/>
                </a:solidFill>
                <a:latin typeface="Arial" charset="0"/>
                <a:ea typeface="宋体" charset="-122"/>
              </a:rPr>
              <a:t>10%-20%</a:t>
            </a:r>
            <a:r>
              <a:rPr lang="zh-CN" altLang="zh-CN" dirty="0">
                <a:solidFill>
                  <a:schemeClr val="tx1"/>
                </a:solidFill>
                <a:latin typeface="Arial" charset="0"/>
                <a:ea typeface="宋体" charset="-122"/>
              </a:rPr>
              <a:t>、</a:t>
            </a:r>
            <a:r>
              <a:rPr lang="en-US" altLang="zh-CN" dirty="0">
                <a:solidFill>
                  <a:schemeClr val="tx1"/>
                </a:solidFill>
                <a:latin typeface="Arial" charset="0"/>
                <a:ea typeface="宋体" charset="-122"/>
              </a:rPr>
              <a:t>D</a:t>
            </a:r>
            <a:r>
              <a:rPr lang="zh-CN" altLang="zh-CN" dirty="0">
                <a:solidFill>
                  <a:schemeClr val="tx1"/>
                </a:solidFill>
                <a:latin typeface="Arial" charset="0"/>
                <a:ea typeface="宋体" charset="-122"/>
              </a:rPr>
              <a:t>级</a:t>
            </a:r>
            <a:r>
              <a:rPr lang="en-US" altLang="zh-CN" dirty="0">
                <a:solidFill>
                  <a:schemeClr val="tx1"/>
                </a:solidFill>
                <a:latin typeface="Arial" charset="0"/>
                <a:ea typeface="宋体" charset="-122"/>
              </a:rPr>
              <a:t>0-10%</a:t>
            </a:r>
            <a:r>
              <a:rPr lang="zh-CN" altLang="zh-CN" dirty="0">
                <a:solidFill>
                  <a:schemeClr val="tx1"/>
                </a:solidFill>
                <a:latin typeface="Arial" charset="0"/>
                <a:ea typeface="宋体" charset="-122"/>
              </a:rPr>
              <a:t>。</a:t>
            </a:r>
          </a:p>
          <a:p>
            <a:endParaRPr lang="zh-CN" altLang="zh-CN" dirty="0">
              <a:solidFill>
                <a:schemeClr val="tx1"/>
              </a:solidFill>
              <a:latin typeface="Arial" charset="0"/>
              <a:ea typeface="宋体" charset="-122"/>
            </a:endParaRPr>
          </a:p>
        </p:txBody>
      </p:sp>
    </p:spTree>
    <p:extLst>
      <p:ext uri="{BB962C8B-B14F-4D97-AF65-F5344CB8AC3E}">
        <p14:creationId xmlns:p14="http://schemas.microsoft.com/office/powerpoint/2010/main" val="505262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pic>
        <p:nvPicPr>
          <p:cNvPr id="2" name="图片 1"/>
          <p:cNvPicPr>
            <a:picLocks noChangeAspect="1"/>
          </p:cNvPicPr>
          <p:nvPr/>
        </p:nvPicPr>
        <p:blipFill>
          <a:blip r:embed="rId3"/>
          <a:stretch>
            <a:fillRect/>
          </a:stretch>
        </p:blipFill>
        <p:spPr>
          <a:xfrm>
            <a:off x="1930400" y="908720"/>
            <a:ext cx="5161880" cy="5688632"/>
          </a:xfrm>
          <a:prstGeom prst="rect">
            <a:avLst/>
          </a:prstGeom>
        </p:spPr>
      </p:pic>
    </p:spTree>
    <p:extLst>
      <p:ext uri="{BB962C8B-B14F-4D97-AF65-F5344CB8AC3E}">
        <p14:creationId xmlns:p14="http://schemas.microsoft.com/office/powerpoint/2010/main" val="1695874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smtClean="0">
                <a:latin typeface="楷体_GB2312" charset="0"/>
              </a:rPr>
              <a:t>体系设计</a:t>
            </a:r>
            <a:endParaRPr lang="zh-CN" altLang="en-US" dirty="0">
              <a:latin typeface="楷体_GB2312" charset="0"/>
            </a:endParaRPr>
          </a:p>
        </p:txBody>
      </p:sp>
      <p:pic>
        <p:nvPicPr>
          <p:cNvPr id="3" name="图片 2"/>
          <p:cNvPicPr>
            <a:picLocks noChangeAspect="1"/>
          </p:cNvPicPr>
          <p:nvPr/>
        </p:nvPicPr>
        <p:blipFill>
          <a:blip r:embed="rId3"/>
          <a:stretch>
            <a:fillRect/>
          </a:stretch>
        </p:blipFill>
        <p:spPr>
          <a:xfrm>
            <a:off x="2068266" y="836712"/>
            <a:ext cx="4950317" cy="5733256"/>
          </a:xfrm>
          <a:prstGeom prst="rect">
            <a:avLst/>
          </a:prstGeom>
        </p:spPr>
      </p:pic>
    </p:spTree>
    <p:extLst>
      <p:ext uri="{BB962C8B-B14F-4D97-AF65-F5344CB8AC3E}">
        <p14:creationId xmlns:p14="http://schemas.microsoft.com/office/powerpoint/2010/main" val="1648689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132782980"/>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577493"/>
      </p:ext>
    </p:extLst>
  </p:cSld>
  <p:clrMapOvr>
    <a:masterClrMapping/>
  </p:clrMapOvr>
  <p:transition advTm="1453"/>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保障措施及实施</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a:lnSpc>
                <a:spcPct val="150000"/>
              </a:lnSpc>
            </a:pP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31164824"/>
              </p:ext>
            </p:extLst>
          </p:nvPr>
        </p:nvGraphicFramePr>
        <p:xfrm>
          <a:off x="1606550" y="1916833"/>
          <a:ext cx="5937250" cy="3823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665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50391"/>
          </a:xfrm>
        </p:spPr>
        <p:txBody>
          <a:bodyPr>
            <a:normAutofit fontScale="90000"/>
          </a:bodyPr>
          <a:lstStyle/>
          <a:p>
            <a:pPr eaLnBrk="1" hangingPunct="1"/>
            <a:r>
              <a:rPr lang="zh-CN" altLang="en-US" dirty="0">
                <a:latin typeface="楷体_GB2312" charset="0"/>
              </a:rPr>
              <a:t>保障措施及实施</a:t>
            </a:r>
          </a:p>
        </p:txBody>
      </p:sp>
      <p:sp>
        <p:nvSpPr>
          <p:cNvPr id="4" name="文本框 3"/>
          <p:cNvSpPr txBox="1"/>
          <p:nvPr/>
        </p:nvSpPr>
        <p:spPr>
          <a:xfrm>
            <a:off x="251520" y="1220450"/>
            <a:ext cx="8208912" cy="3693319"/>
          </a:xfrm>
          <a:prstGeom prst="rect">
            <a:avLst/>
          </a:prstGeom>
          <a:noFill/>
        </p:spPr>
        <p:txBody>
          <a:bodyPr wrap="square" rtlCol="0">
            <a:spAutoFit/>
          </a:bodyPr>
          <a:lstStyle/>
          <a:p>
            <a:pPr marL="285750" indent="-285750">
              <a:lnSpc>
                <a:spcPct val="150000"/>
              </a:lnSpc>
              <a:buFont typeface="Arial" charset="0"/>
              <a:buChar char="•"/>
            </a:pPr>
            <a:endParaRPr lang="en-US" altLang="zh-CN" dirty="0"/>
          </a:p>
          <a:p>
            <a:pPr>
              <a:lnSpc>
                <a:spcPct val="150000"/>
              </a:lnSpc>
            </a:pPr>
            <a:endParaRPr lang="en-US" altLang="zh-CN" dirty="0"/>
          </a:p>
          <a:p>
            <a:pPr marL="285750" indent="-285750">
              <a:lnSpc>
                <a:spcPct val="150000"/>
              </a:lnSpc>
              <a:buFont typeface="Arial" charset="0"/>
              <a:buChar char="•"/>
            </a:pPr>
            <a:r>
              <a:rPr lang="en-US" altLang="zh-CN" dirty="0"/>
              <a:t>                              </a:t>
            </a:r>
            <a:r>
              <a:rPr lang="en-US" altLang="zh-CN" sz="1200" dirty="0"/>
              <a:t>        </a:t>
            </a:r>
            <a:endParaRPr lang="zh-CN" altLang="en-US" sz="1200"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pPr marL="285750" indent="-285750">
              <a:lnSpc>
                <a:spcPct val="150000"/>
              </a:lnSpc>
              <a:buFont typeface="Arial" charset="0"/>
              <a:buChar char="•"/>
            </a:pPr>
            <a:endParaRPr lang="zh-CN" altLang="en-US" dirty="0"/>
          </a:p>
          <a:p>
            <a:r>
              <a:rPr lang="en-US" altLang="zh-CN" dirty="0"/>
              <a:t>                    		 </a:t>
            </a:r>
            <a:endParaRPr lang="en-US" altLang="zh-CN" sz="1200" dirty="0"/>
          </a:p>
          <a:p>
            <a:pPr marL="285750" indent="-285750" latinLnBrk="0">
              <a:lnSpc>
                <a:spcPct val="150000"/>
              </a:lnSpc>
              <a:buFont typeface="Arial" charset="0"/>
              <a:buChar char="•"/>
            </a:pPr>
            <a:endParaRPr lang="zh-CN" altLang="en-US" dirty="0"/>
          </a:p>
        </p:txBody>
      </p:sp>
      <p:pic>
        <p:nvPicPr>
          <p:cNvPr id="6" name="图片 5"/>
          <p:cNvPicPr>
            <a:picLocks noChangeAspect="1"/>
          </p:cNvPicPr>
          <p:nvPr/>
        </p:nvPicPr>
        <p:blipFill>
          <a:blip r:embed="rId3"/>
          <a:stretch>
            <a:fillRect/>
          </a:stretch>
        </p:blipFill>
        <p:spPr>
          <a:xfrm>
            <a:off x="1691680" y="1079500"/>
            <a:ext cx="5760640" cy="5229820"/>
          </a:xfrm>
          <a:prstGeom prst="rect">
            <a:avLst/>
          </a:prstGeom>
        </p:spPr>
      </p:pic>
    </p:spTree>
    <p:extLst>
      <p:ext uri="{BB962C8B-B14F-4D97-AF65-F5344CB8AC3E}">
        <p14:creationId xmlns:p14="http://schemas.microsoft.com/office/powerpoint/2010/main" val="50120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50391"/>
          </a:xfrm>
        </p:spPr>
        <p:txBody>
          <a:bodyPr>
            <a:normAutofit fontScale="90000"/>
          </a:bodyPr>
          <a:lstStyle/>
          <a:p>
            <a:pPr eaLnBrk="1" hangingPunct="1"/>
            <a:r>
              <a:rPr lang="zh-CN" altLang="en-US" dirty="0">
                <a:latin typeface="楷体_GB2312" charset="0"/>
              </a:rPr>
              <a:t>保障措施及实施</a:t>
            </a:r>
          </a:p>
        </p:txBody>
      </p:sp>
      <p:pic>
        <p:nvPicPr>
          <p:cNvPr id="2" name="图片 1"/>
          <p:cNvPicPr>
            <a:picLocks noChangeAspect="1"/>
          </p:cNvPicPr>
          <p:nvPr/>
        </p:nvPicPr>
        <p:blipFill>
          <a:blip r:embed="rId3"/>
          <a:stretch>
            <a:fillRect/>
          </a:stretch>
        </p:blipFill>
        <p:spPr>
          <a:xfrm>
            <a:off x="1907704" y="980728"/>
            <a:ext cx="5112568" cy="5616624"/>
          </a:xfrm>
          <a:prstGeom prst="rect">
            <a:avLst/>
          </a:prstGeom>
        </p:spPr>
      </p:pic>
    </p:spTree>
    <p:extLst>
      <p:ext uri="{BB962C8B-B14F-4D97-AF65-F5344CB8AC3E}">
        <p14:creationId xmlns:p14="http://schemas.microsoft.com/office/powerpoint/2010/main" val="18084486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50391"/>
          </a:xfrm>
        </p:spPr>
        <p:txBody>
          <a:bodyPr>
            <a:normAutofit fontScale="90000"/>
          </a:bodyPr>
          <a:lstStyle/>
          <a:p>
            <a:pPr eaLnBrk="1" hangingPunct="1"/>
            <a:r>
              <a:rPr lang="zh-CN" altLang="en-US" dirty="0">
                <a:latin typeface="楷体_GB2312" charset="0"/>
              </a:rPr>
              <a:t>保障措施及实施</a:t>
            </a:r>
          </a:p>
        </p:txBody>
      </p:sp>
      <p:pic>
        <p:nvPicPr>
          <p:cNvPr id="3" name="图片 2"/>
          <p:cNvPicPr>
            <a:picLocks noChangeAspect="1"/>
          </p:cNvPicPr>
          <p:nvPr/>
        </p:nvPicPr>
        <p:blipFill>
          <a:blip r:embed="rId3"/>
          <a:stretch>
            <a:fillRect/>
          </a:stretch>
        </p:blipFill>
        <p:spPr>
          <a:xfrm>
            <a:off x="1619672" y="2708921"/>
            <a:ext cx="5397500" cy="3951518"/>
          </a:xfrm>
          <a:prstGeom prst="rect">
            <a:avLst/>
          </a:prstGeom>
        </p:spPr>
      </p:pic>
      <p:sp>
        <p:nvSpPr>
          <p:cNvPr id="5" name="矩形 4"/>
          <p:cNvSpPr/>
          <p:nvPr/>
        </p:nvSpPr>
        <p:spPr>
          <a:xfrm>
            <a:off x="534067" y="1270006"/>
            <a:ext cx="8046665" cy="1222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a:solidFill>
                <a:schemeClr val="tx1"/>
              </a:solidFill>
              <a:latin typeface="Arial" charset="0"/>
              <a:ea typeface="宋体" charset="-122"/>
            </a:endParaRPr>
          </a:p>
          <a:p>
            <a:r>
              <a:rPr lang="zh-CN" altLang="zh-CN" dirty="0">
                <a:solidFill>
                  <a:schemeClr val="tx1"/>
                </a:solidFill>
                <a:latin typeface="Arial" charset="0"/>
                <a:ea typeface="宋体" charset="-122"/>
              </a:rPr>
              <a:t>为</a:t>
            </a:r>
            <a:r>
              <a:rPr lang="zh-CN" altLang="zh-CN" dirty="0">
                <a:solidFill>
                  <a:schemeClr val="tx1"/>
                </a:solidFill>
                <a:latin typeface="Arial" charset="0"/>
                <a:ea typeface="宋体" charset="-122"/>
              </a:rPr>
              <a:t>验证新的绩效体系的有效性，经过内部讨论，将在</a:t>
            </a:r>
            <a:r>
              <a:rPr lang="en-US" altLang="zh-CN" dirty="0">
                <a:solidFill>
                  <a:schemeClr val="tx1"/>
                </a:solidFill>
                <a:latin typeface="Arial" charset="0"/>
                <a:ea typeface="宋体" charset="-122"/>
              </a:rPr>
              <a:t>2017</a:t>
            </a:r>
            <a:r>
              <a:rPr lang="zh-CN" altLang="zh-CN" dirty="0">
                <a:solidFill>
                  <a:schemeClr val="tx1"/>
                </a:solidFill>
                <a:latin typeface="Arial" charset="0"/>
                <a:ea typeface="宋体" charset="-122"/>
              </a:rPr>
              <a:t>年</a:t>
            </a:r>
            <a:r>
              <a:rPr lang="en-US" altLang="zh-CN" dirty="0">
                <a:solidFill>
                  <a:schemeClr val="tx1"/>
                </a:solidFill>
                <a:latin typeface="Arial" charset="0"/>
                <a:ea typeface="宋体" charset="-122"/>
              </a:rPr>
              <a:t>7</a:t>
            </a:r>
            <a:r>
              <a:rPr lang="zh-CN" altLang="zh-CN" dirty="0">
                <a:solidFill>
                  <a:schemeClr val="tx1"/>
                </a:solidFill>
                <a:latin typeface="Arial" charset="0"/>
                <a:ea typeface="宋体" charset="-122"/>
              </a:rPr>
              <a:t>月初和</a:t>
            </a:r>
            <a:r>
              <a:rPr lang="en-US" altLang="zh-CN" dirty="0">
                <a:solidFill>
                  <a:schemeClr val="tx1"/>
                </a:solidFill>
                <a:latin typeface="Arial" charset="0"/>
                <a:ea typeface="宋体" charset="-122"/>
              </a:rPr>
              <a:t>2018</a:t>
            </a:r>
            <a:r>
              <a:rPr lang="zh-CN" altLang="zh-CN" dirty="0">
                <a:solidFill>
                  <a:schemeClr val="tx1"/>
                </a:solidFill>
                <a:latin typeface="Arial" charset="0"/>
                <a:ea typeface="宋体" charset="-122"/>
              </a:rPr>
              <a:t>年的</a:t>
            </a:r>
            <a:r>
              <a:rPr lang="en-US" altLang="zh-CN" dirty="0">
                <a:solidFill>
                  <a:schemeClr val="tx1"/>
                </a:solidFill>
                <a:latin typeface="Arial" charset="0"/>
                <a:ea typeface="宋体" charset="-122"/>
              </a:rPr>
              <a:t>2</a:t>
            </a:r>
            <a:r>
              <a:rPr lang="zh-CN" altLang="zh-CN" dirty="0">
                <a:solidFill>
                  <a:schemeClr val="tx1"/>
                </a:solidFill>
                <a:latin typeface="Arial" charset="0"/>
                <a:ea typeface="宋体" charset="-122"/>
              </a:rPr>
              <a:t>月初再进行两次绩效管理满意度问卷调查</a:t>
            </a:r>
            <a:r>
              <a:rPr lang="zh-CN" altLang="zh-CN" dirty="0">
                <a:solidFill>
                  <a:schemeClr val="tx1"/>
                </a:solidFill>
                <a:latin typeface="Arial" charset="0"/>
                <a:ea typeface="宋体" charset="-122"/>
              </a:rPr>
              <a:t>。</a:t>
            </a:r>
            <a:r>
              <a:rPr lang="zh-CN" altLang="zh-CN" dirty="0">
                <a:solidFill>
                  <a:schemeClr val="tx1"/>
                </a:solidFill>
                <a:latin typeface="Arial" charset="0"/>
                <a:ea typeface="宋体" charset="-122"/>
              </a:rPr>
              <a:t>由于人员扩招，研发人员的数量由</a:t>
            </a:r>
            <a:r>
              <a:rPr lang="en-US" altLang="zh-CN" dirty="0">
                <a:solidFill>
                  <a:schemeClr val="tx1"/>
                </a:solidFill>
                <a:latin typeface="Arial" charset="0"/>
                <a:ea typeface="宋体" charset="-122"/>
              </a:rPr>
              <a:t>33</a:t>
            </a:r>
            <a:r>
              <a:rPr lang="zh-CN" altLang="zh-CN" dirty="0">
                <a:solidFill>
                  <a:schemeClr val="tx1"/>
                </a:solidFill>
                <a:latin typeface="Arial" charset="0"/>
                <a:ea typeface="宋体" charset="-122"/>
              </a:rPr>
              <a:t>人增加至</a:t>
            </a:r>
            <a:r>
              <a:rPr lang="en-US" altLang="zh-CN" dirty="0">
                <a:solidFill>
                  <a:schemeClr val="tx1"/>
                </a:solidFill>
                <a:latin typeface="Arial" charset="0"/>
                <a:ea typeface="宋体" charset="-122"/>
              </a:rPr>
              <a:t>40</a:t>
            </a:r>
            <a:r>
              <a:rPr lang="zh-CN" altLang="zh-CN" dirty="0">
                <a:solidFill>
                  <a:schemeClr val="tx1"/>
                </a:solidFill>
                <a:latin typeface="Arial" charset="0"/>
                <a:ea typeface="宋体" charset="-122"/>
              </a:rPr>
              <a:t>人，</a:t>
            </a:r>
            <a:r>
              <a:rPr lang="en-US" altLang="zh-CN" dirty="0">
                <a:solidFill>
                  <a:schemeClr val="tx1"/>
                </a:solidFill>
                <a:latin typeface="Arial" charset="0"/>
                <a:ea typeface="宋体" charset="-122"/>
              </a:rPr>
              <a:t>7</a:t>
            </a:r>
            <a:r>
              <a:rPr lang="zh-CN" altLang="zh-CN" dirty="0">
                <a:solidFill>
                  <a:schemeClr val="tx1"/>
                </a:solidFill>
                <a:latin typeface="Arial" charset="0"/>
                <a:ea typeface="宋体" charset="-122"/>
              </a:rPr>
              <a:t>月份问卷调查的统计结果如下：</a:t>
            </a:r>
          </a:p>
          <a:p>
            <a:endParaRPr lang="zh-CN" altLang="zh-CN" dirty="0">
              <a:solidFill>
                <a:schemeClr val="tx1"/>
              </a:solidFill>
              <a:latin typeface="Arial" charset="0"/>
              <a:ea typeface="宋体" charset="-122"/>
            </a:endParaRPr>
          </a:p>
        </p:txBody>
      </p:sp>
      <p:sp>
        <p:nvSpPr>
          <p:cNvPr id="6" name="矩形 5"/>
          <p:cNvSpPr/>
          <p:nvPr/>
        </p:nvSpPr>
        <p:spPr>
          <a:xfrm>
            <a:off x="534066" y="980729"/>
            <a:ext cx="5190061" cy="289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zh-CN">
                <a:solidFill>
                  <a:sysClr val="windowText" lastClr="000000"/>
                </a:solidFill>
              </a:rPr>
              <a:t>实施结束后再次进行绩效管理满意度问卷调查</a:t>
            </a:r>
            <a:endParaRPr kumimoji="1" lang="zh-CN" altLang="en-US" dirty="0">
              <a:ln w="0"/>
              <a:solidFill>
                <a:sysClr val="windowText" lastClr="0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35026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29257809"/>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1453"/>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550391"/>
          </a:xfrm>
        </p:spPr>
        <p:txBody>
          <a:bodyPr>
            <a:normAutofit fontScale="90000"/>
          </a:bodyPr>
          <a:lstStyle/>
          <a:p>
            <a:pPr eaLnBrk="1" hangingPunct="1"/>
            <a:r>
              <a:rPr lang="zh-CN" altLang="en-US" dirty="0">
                <a:latin typeface="楷体_GB2312" charset="0"/>
              </a:rPr>
              <a:t>保障措施及实施</a:t>
            </a:r>
          </a:p>
        </p:txBody>
      </p:sp>
      <p:sp>
        <p:nvSpPr>
          <p:cNvPr id="5" name="矩形 4"/>
          <p:cNvSpPr/>
          <p:nvPr/>
        </p:nvSpPr>
        <p:spPr>
          <a:xfrm>
            <a:off x="534067" y="1270006"/>
            <a:ext cx="8046665" cy="1942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smtClean="0">
                <a:solidFill>
                  <a:schemeClr val="tx1"/>
                </a:solidFill>
                <a:latin typeface="Arial" charset="0"/>
                <a:ea typeface="宋体" charset="-122"/>
              </a:rPr>
              <a:t>项目的目标是</a:t>
            </a:r>
            <a:r>
              <a:rPr lang="en-US" altLang="zh-CN" dirty="0" smtClean="0">
                <a:solidFill>
                  <a:schemeClr val="tx1"/>
                </a:solidFill>
                <a:latin typeface="Arial" charset="0"/>
                <a:ea typeface="宋体" charset="-122"/>
              </a:rPr>
              <a:t>2018</a:t>
            </a:r>
            <a:r>
              <a:rPr lang="zh-CN" altLang="en-US" dirty="0" smtClean="0">
                <a:solidFill>
                  <a:schemeClr val="tx1"/>
                </a:solidFill>
                <a:latin typeface="Arial" charset="0"/>
                <a:ea typeface="宋体" charset="-122"/>
              </a:rPr>
              <a:t>年</a:t>
            </a:r>
            <a:r>
              <a:rPr lang="en-US" altLang="zh-CN" dirty="0" smtClean="0">
                <a:solidFill>
                  <a:schemeClr val="tx1"/>
                </a:solidFill>
                <a:latin typeface="Arial" charset="0"/>
                <a:ea typeface="宋体" charset="-122"/>
              </a:rPr>
              <a:t>2</a:t>
            </a:r>
            <a:r>
              <a:rPr lang="zh-CN" altLang="en-US" dirty="0" smtClean="0">
                <a:solidFill>
                  <a:schemeClr val="tx1"/>
                </a:solidFill>
                <a:latin typeface="Arial" charset="0"/>
                <a:ea typeface="宋体" charset="-122"/>
              </a:rPr>
              <a:t>月份的总体满意度达到</a:t>
            </a:r>
            <a:r>
              <a:rPr lang="en-US" altLang="zh-CN" dirty="0" smtClean="0">
                <a:solidFill>
                  <a:schemeClr val="tx1"/>
                </a:solidFill>
                <a:latin typeface="Arial" charset="0"/>
                <a:ea typeface="宋体" charset="-122"/>
              </a:rPr>
              <a:t>3.7</a:t>
            </a:r>
            <a:r>
              <a:rPr lang="zh-CN" altLang="en-US" dirty="0">
                <a:solidFill>
                  <a:schemeClr val="tx1"/>
                </a:solidFill>
                <a:latin typeface="Arial" charset="0"/>
                <a:ea typeface="宋体" charset="-122"/>
              </a:rPr>
              <a:t>。</a:t>
            </a:r>
            <a:endParaRPr lang="en-US" altLang="zh-CN" dirty="0">
              <a:solidFill>
                <a:schemeClr val="tx1"/>
              </a:solidFill>
              <a:latin typeface="Arial" charset="0"/>
              <a:ea typeface="宋体" charset="-122"/>
            </a:endParaRPr>
          </a:p>
          <a:p>
            <a:r>
              <a:rPr lang="en-US" altLang="zh-CN" dirty="0">
                <a:solidFill>
                  <a:schemeClr val="tx1"/>
                </a:solidFill>
                <a:latin typeface="Arial" charset="0"/>
                <a:ea typeface="宋体" charset="-122"/>
              </a:rPr>
              <a:t>2017</a:t>
            </a:r>
            <a:r>
              <a:rPr lang="zh-CN" altLang="zh-CN" dirty="0">
                <a:solidFill>
                  <a:schemeClr val="tx1"/>
                </a:solidFill>
                <a:latin typeface="Arial" charset="0"/>
                <a:ea typeface="宋体" charset="-122"/>
              </a:rPr>
              <a:t>年</a:t>
            </a:r>
            <a:r>
              <a:rPr lang="en-US" altLang="zh-CN" dirty="0">
                <a:solidFill>
                  <a:schemeClr val="tx1"/>
                </a:solidFill>
                <a:latin typeface="Arial" charset="0"/>
                <a:ea typeface="宋体" charset="-122"/>
              </a:rPr>
              <a:t>7</a:t>
            </a:r>
            <a:r>
              <a:rPr lang="zh-CN" altLang="zh-CN" dirty="0">
                <a:solidFill>
                  <a:schemeClr val="tx1"/>
                </a:solidFill>
                <a:latin typeface="Arial" charset="0"/>
                <a:ea typeface="宋体" charset="-122"/>
              </a:rPr>
              <a:t>月的总体满意度已经达到了</a:t>
            </a:r>
            <a:r>
              <a:rPr lang="en-US" altLang="zh-CN" dirty="0">
                <a:solidFill>
                  <a:schemeClr val="tx1"/>
                </a:solidFill>
                <a:latin typeface="Arial" charset="0"/>
                <a:ea typeface="宋体" charset="-122"/>
              </a:rPr>
              <a:t>3.65</a:t>
            </a:r>
            <a:r>
              <a:rPr lang="zh-CN" altLang="zh-CN" dirty="0">
                <a:solidFill>
                  <a:schemeClr val="tx1"/>
                </a:solidFill>
                <a:latin typeface="Arial" charset="0"/>
                <a:ea typeface="宋体" charset="-122"/>
              </a:rPr>
              <a:t>，离目标只差</a:t>
            </a:r>
            <a:r>
              <a:rPr lang="en-US" altLang="zh-CN" dirty="0">
                <a:solidFill>
                  <a:schemeClr val="tx1"/>
                </a:solidFill>
                <a:latin typeface="Arial" charset="0"/>
                <a:ea typeface="宋体" charset="-122"/>
              </a:rPr>
              <a:t>0.05</a:t>
            </a:r>
            <a:r>
              <a:rPr lang="zh-CN" altLang="zh-CN" dirty="0">
                <a:solidFill>
                  <a:schemeClr val="tx1"/>
                </a:solidFill>
                <a:latin typeface="Arial" charset="0"/>
                <a:ea typeface="宋体" charset="-122"/>
              </a:rPr>
              <a:t>，因此有理由相信只要继续保持当前的工作状态并且谨慎处理</a:t>
            </a:r>
            <a:r>
              <a:rPr lang="en-US" altLang="zh-CN" dirty="0">
                <a:solidFill>
                  <a:schemeClr val="tx1"/>
                </a:solidFill>
                <a:latin typeface="Arial" charset="0"/>
                <a:ea typeface="宋体" charset="-122"/>
              </a:rPr>
              <a:t>2018</a:t>
            </a:r>
            <a:r>
              <a:rPr lang="zh-CN" altLang="zh-CN" dirty="0">
                <a:solidFill>
                  <a:schemeClr val="tx1"/>
                </a:solidFill>
                <a:latin typeface="Arial" charset="0"/>
                <a:ea typeface="宋体" charset="-122"/>
              </a:rPr>
              <a:t>年的加薪计划，达到总体满意度</a:t>
            </a:r>
            <a:r>
              <a:rPr lang="en-US" altLang="zh-CN" dirty="0">
                <a:solidFill>
                  <a:schemeClr val="tx1"/>
                </a:solidFill>
                <a:latin typeface="Arial" charset="0"/>
                <a:ea typeface="宋体" charset="-122"/>
              </a:rPr>
              <a:t>3.7</a:t>
            </a:r>
            <a:r>
              <a:rPr lang="zh-CN" altLang="zh-CN" dirty="0">
                <a:solidFill>
                  <a:schemeClr val="tx1"/>
                </a:solidFill>
                <a:latin typeface="Arial" charset="0"/>
                <a:ea typeface="宋体" charset="-122"/>
              </a:rPr>
              <a:t>的项目目标应该是比较有把握的。</a:t>
            </a:r>
          </a:p>
          <a:p>
            <a:r>
              <a:rPr lang="en-US" altLang="zh-CN" dirty="0"/>
              <a:t/>
            </a:r>
            <a:br>
              <a:rPr lang="en-US" altLang="zh-CN" dirty="0"/>
            </a:br>
            <a:r>
              <a:rPr lang="en-US" altLang="zh-CN" dirty="0"/>
              <a:t> </a:t>
            </a:r>
            <a:endParaRPr lang="zh-CN" altLang="zh-CN" dirty="0">
              <a:solidFill>
                <a:schemeClr val="tx1"/>
              </a:solidFill>
              <a:latin typeface="Arial" charset="0"/>
              <a:ea typeface="宋体" charset="-122"/>
            </a:endParaRPr>
          </a:p>
        </p:txBody>
      </p:sp>
      <p:sp>
        <p:nvSpPr>
          <p:cNvPr id="6" name="矩形 5"/>
          <p:cNvSpPr/>
          <p:nvPr/>
        </p:nvSpPr>
        <p:spPr>
          <a:xfrm>
            <a:off x="534066" y="980729"/>
            <a:ext cx="5190061" cy="289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zh-CN">
                <a:solidFill>
                  <a:sysClr val="windowText" lastClr="000000"/>
                </a:solidFill>
              </a:rPr>
              <a:t>实施结束后再次进行绩效管理满意度问卷调查</a:t>
            </a:r>
            <a:endParaRPr kumimoji="1" lang="zh-CN" altLang="en-US" dirty="0">
              <a:ln w="0"/>
              <a:solidFill>
                <a:sysClr val="windowText" lastClr="0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499853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999650688"/>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5723038"/>
      </p:ext>
    </p:extLst>
  </p:cSld>
  <p:clrMapOvr>
    <a:masterClrMapping/>
  </p:clrMapOvr>
  <p:transition advTm="1453"/>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478383"/>
          </a:xfrm>
        </p:spPr>
        <p:txBody>
          <a:bodyPr>
            <a:normAutofit fontScale="90000"/>
          </a:bodyPr>
          <a:lstStyle/>
          <a:p>
            <a:pPr eaLnBrk="1" hangingPunct="1"/>
            <a:r>
              <a:rPr lang="zh-CN" altLang="en-US" dirty="0">
                <a:latin typeface="楷体_GB2312" charset="0"/>
              </a:rPr>
              <a:t>局限及展望</a:t>
            </a:r>
          </a:p>
        </p:txBody>
      </p:sp>
      <p:sp>
        <p:nvSpPr>
          <p:cNvPr id="6" name="矩形 5"/>
          <p:cNvSpPr/>
          <p:nvPr/>
        </p:nvSpPr>
        <p:spPr>
          <a:xfrm>
            <a:off x="428625" y="1196753"/>
            <a:ext cx="8046665" cy="37444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buFont typeface="Wingdings" panose="05000000000000000000" pitchFamily="2" charset="2"/>
              <a:buChar char="ü"/>
            </a:pPr>
            <a:r>
              <a:rPr lang="zh-CN" altLang="en-US" dirty="0">
                <a:solidFill>
                  <a:schemeClr val="tx1"/>
                </a:solidFill>
                <a:latin typeface="Arial" charset="0"/>
                <a:ea typeface="宋体" charset="-122"/>
              </a:rPr>
              <a:t>本文在结合现实和理论的基础上提出了</a:t>
            </a:r>
            <a:r>
              <a:rPr lang="en-US" altLang="zh-CN" dirty="0">
                <a:solidFill>
                  <a:schemeClr val="tx1"/>
                </a:solidFill>
                <a:latin typeface="Arial" charset="0"/>
                <a:ea typeface="宋体" charset="-122"/>
              </a:rPr>
              <a:t>M</a:t>
            </a:r>
            <a:r>
              <a:rPr lang="zh-CN" altLang="en-US" dirty="0">
                <a:solidFill>
                  <a:schemeClr val="tx1"/>
                </a:solidFill>
                <a:latin typeface="Arial" charset="0"/>
                <a:ea typeface="宋体" charset="-122"/>
              </a:rPr>
              <a:t>软件公司新的绩效管理体系，整个体系目前还在实施的过程中，实施的效果还处在待验证阶段。在今后的工作过程中，笔者还将持续跟踪实施的效果，根据实际情况对体系设计进行改进和优化，促使</a:t>
            </a:r>
            <a:r>
              <a:rPr lang="en-US" altLang="zh-CN" dirty="0">
                <a:solidFill>
                  <a:schemeClr val="tx1"/>
                </a:solidFill>
                <a:latin typeface="Arial" charset="0"/>
                <a:ea typeface="宋体" charset="-122"/>
              </a:rPr>
              <a:t>M</a:t>
            </a:r>
            <a:r>
              <a:rPr lang="zh-CN" altLang="en-US" dirty="0">
                <a:solidFill>
                  <a:schemeClr val="tx1"/>
                </a:solidFill>
                <a:latin typeface="Arial" charset="0"/>
                <a:ea typeface="宋体" charset="-122"/>
              </a:rPr>
              <a:t>软件公司的绩效管理工作能够进入一个新的阶段</a:t>
            </a:r>
            <a:r>
              <a:rPr lang="zh-CN" altLang="en-US" dirty="0">
                <a:solidFill>
                  <a:schemeClr val="tx1"/>
                </a:solidFill>
                <a:latin typeface="Arial" charset="0"/>
                <a:ea typeface="宋体" charset="-122"/>
              </a:rPr>
              <a:t>。</a:t>
            </a:r>
            <a:endParaRPr lang="en-US" altLang="zh-CN" dirty="0">
              <a:solidFill>
                <a:schemeClr val="tx1"/>
              </a:solidFill>
              <a:latin typeface="Arial" charset="0"/>
              <a:ea typeface="宋体" charset="-122"/>
            </a:endParaRPr>
          </a:p>
          <a:p>
            <a:pPr>
              <a:buFont typeface="Wingdings" panose="05000000000000000000" pitchFamily="2" charset="2"/>
              <a:buChar char="ü"/>
            </a:pPr>
            <a:endParaRPr lang="en-US" altLang="zh-CN" dirty="0">
              <a:solidFill>
                <a:schemeClr val="tx1"/>
              </a:solidFill>
              <a:latin typeface="Arial" charset="0"/>
              <a:ea typeface="宋体" charset="-122"/>
            </a:endParaRPr>
          </a:p>
          <a:p>
            <a:pPr>
              <a:buFont typeface="Wingdings" panose="05000000000000000000" pitchFamily="2" charset="2"/>
              <a:buChar char="ü"/>
            </a:pPr>
            <a:r>
              <a:rPr lang="zh-CN" altLang="en-US" dirty="0">
                <a:solidFill>
                  <a:schemeClr val="tx1"/>
                </a:solidFill>
                <a:latin typeface="Arial" charset="0"/>
                <a:ea typeface="宋体" charset="-122"/>
              </a:rPr>
              <a:t>笔者希望本文能够对中小软件企业的绩效管理体系设计提供有益的指导意见和一定的借鉴意义</a:t>
            </a:r>
            <a:r>
              <a:rPr lang="zh-CN" altLang="en-US" dirty="0"/>
              <a:t>。</a:t>
            </a:r>
          </a:p>
          <a:p>
            <a:pPr>
              <a:buFont typeface="Wingdings" panose="05000000000000000000" pitchFamily="2" charset="2"/>
              <a:buChar char="ü"/>
            </a:pPr>
            <a:endParaRPr lang="en-US" altLang="zh-CN" dirty="0" smtClean="0"/>
          </a:p>
          <a:p>
            <a:pPr>
              <a:buFont typeface="Wingdings" panose="05000000000000000000" pitchFamily="2" charset="2"/>
              <a:buChar char="ü"/>
            </a:pPr>
            <a:endParaRPr lang="en-US" altLang="zh-CN" dirty="0"/>
          </a:p>
          <a:p>
            <a:pPr>
              <a:buFont typeface="Wingdings" panose="05000000000000000000" pitchFamily="2" charset="2"/>
              <a:buChar char="ü"/>
            </a:pPr>
            <a:endParaRPr lang="en-US" altLang="zh-CN" dirty="0" smtClean="0"/>
          </a:p>
          <a:p>
            <a:pPr>
              <a:buFont typeface="Wingdings" panose="05000000000000000000" pitchFamily="2" charset="2"/>
              <a:buChar char="ü"/>
            </a:pPr>
            <a:endParaRPr lang="en-US" altLang="zh-CN" dirty="0"/>
          </a:p>
          <a:p>
            <a:pPr>
              <a:buFont typeface="Wingdings" panose="05000000000000000000" pitchFamily="2" charset="2"/>
              <a:buChar char="ü"/>
            </a:pPr>
            <a:endParaRPr lang="zh-CN" altLang="en-US" dirty="0"/>
          </a:p>
          <a:p>
            <a:endParaRPr lang="zh-CN" altLang="zh-CN" dirty="0">
              <a:solidFill>
                <a:schemeClr val="tx1"/>
              </a:solidFill>
              <a:latin typeface="Arial" charset="0"/>
              <a:ea typeface="宋体" charset="-122"/>
            </a:endParaRPr>
          </a:p>
        </p:txBody>
      </p:sp>
    </p:spTree>
    <p:extLst>
      <p:ext uri="{BB962C8B-B14F-4D97-AF65-F5344CB8AC3E}">
        <p14:creationId xmlns:p14="http://schemas.microsoft.com/office/powerpoint/2010/main" val="3857256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欢迎各位专家批评指正！</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279229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2" y="1357313"/>
            <a:ext cx="7632847" cy="2534027"/>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a:t>M</a:t>
            </a:r>
            <a:r>
              <a:rPr lang="zh-CN" altLang="en-US" dirty="0"/>
              <a:t> </a:t>
            </a:r>
            <a:r>
              <a:rPr lang="zh-CN" altLang="zh-CN" dirty="0"/>
              <a:t>软件</a:t>
            </a:r>
            <a:r>
              <a:rPr lang="zh-CN" altLang="zh-CN" dirty="0" smtClean="0"/>
              <a:t>公司</a:t>
            </a:r>
            <a:r>
              <a:rPr lang="zh-CN" altLang="en-US" dirty="0" smtClean="0"/>
              <a:t>在</a:t>
            </a:r>
            <a:r>
              <a:rPr lang="zh-CN" altLang="en-US" dirty="0"/>
              <a:t>业务上正处于迅速发展时期</a:t>
            </a:r>
            <a:r>
              <a:rPr lang="zh-CN" altLang="en-US" dirty="0" smtClean="0"/>
              <a:t>，但研发部</a:t>
            </a:r>
            <a:r>
              <a:rPr lang="zh-CN" altLang="en-US" dirty="0"/>
              <a:t>门目前正举步维艰</a:t>
            </a:r>
            <a:r>
              <a:rPr lang="zh-CN" altLang="en-US" dirty="0" smtClean="0"/>
              <a:t>，</a:t>
            </a:r>
            <a:r>
              <a:rPr lang="zh-CN" altLang="en-US" dirty="0" smtClean="0"/>
              <a:t>每年绩效目标的完成度都不高，绩效完成度不高就意味着部门运行效率低，这是一个非常严重的问题。同时</a:t>
            </a:r>
            <a:r>
              <a:rPr lang="en-US" altLang="zh-CN" dirty="0" smtClean="0"/>
              <a:t>,</a:t>
            </a:r>
            <a:r>
              <a:rPr lang="zh-CN" altLang="en-US" dirty="0" smtClean="0"/>
              <a:t> 员工对部门的绩效管理工作也颇为不满，诸多抱怨。研发是软件公司的核心部门</a:t>
            </a:r>
            <a:r>
              <a:rPr lang="zh-CN" altLang="en-US" dirty="0" smtClean="0"/>
              <a:t>，</a:t>
            </a:r>
            <a:r>
              <a:rPr lang="zh-CN" altLang="en-US" dirty="0" smtClean="0"/>
              <a:t>梳理</a:t>
            </a:r>
            <a:r>
              <a:rPr lang="zh-CN" altLang="en-US" dirty="0" smtClean="0"/>
              <a:t>现状、建立绩效管理体系、解决问题已</a:t>
            </a:r>
            <a:r>
              <a:rPr lang="zh-CN" altLang="en-US" dirty="0"/>
              <a:t>是迫在眉睫</a:t>
            </a:r>
            <a:r>
              <a:rPr lang="zh-CN" altLang="en-US" dirty="0" smtClean="0"/>
              <a:t>。</a:t>
            </a:r>
            <a:endParaRPr lang="en-US" altLang="zh-CN" dirty="0" smtClean="0"/>
          </a:p>
          <a:p>
            <a:pPr eaLnBrk="1" hangingPunct="1">
              <a:lnSpc>
                <a:spcPct val="150000"/>
              </a:lnSpc>
              <a:buFont typeface="Arial" charset="0"/>
              <a:buChar char="•"/>
            </a:pPr>
            <a:endParaRPr lang="en-US" altLang="zh-CN" dirty="0"/>
          </a:p>
        </p:txBody>
      </p:sp>
      <p:sp>
        <p:nvSpPr>
          <p:cNvPr id="21" name="标题 1"/>
          <p:cNvSpPr>
            <a:spLocks noGrp="1"/>
          </p:cNvSpPr>
          <p:nvPr>
            <p:ph type="title"/>
          </p:nvPr>
        </p:nvSpPr>
        <p:spPr>
          <a:xfrm>
            <a:off x="428625" y="332656"/>
            <a:ext cx="8229600" cy="504056"/>
          </a:xfrm>
        </p:spPr>
        <p:txBody>
          <a:bodyPr>
            <a:normAutofit fontScale="90000"/>
          </a:bodyPr>
          <a:lstStyle/>
          <a:p>
            <a:pPr eaLnBrk="1" hangingPunct="1"/>
            <a:r>
              <a:rPr lang="zh-CN" altLang="en-US" dirty="0" smtClean="0">
                <a:latin typeface="楷体_GB2312" charset="0"/>
              </a:rPr>
              <a:t>研究</a:t>
            </a:r>
            <a:r>
              <a:rPr lang="zh-CN" altLang="en-US" dirty="0" smtClean="0">
                <a:latin typeface="楷体_GB2312" charset="0"/>
              </a:rPr>
              <a:t>背景</a:t>
            </a:r>
            <a:endParaRPr lang="zh-CN" altLang="en-US" dirty="0">
              <a:latin typeface="楷体_GB2312" charset="0"/>
            </a:endParaRPr>
          </a:p>
        </p:txBody>
      </p:sp>
      <p:sp>
        <p:nvSpPr>
          <p:cNvPr id="3" name="文本框 2"/>
          <p:cNvSpPr txBox="1"/>
          <p:nvPr/>
        </p:nvSpPr>
        <p:spPr>
          <a:xfrm>
            <a:off x="865477" y="5475827"/>
            <a:ext cx="5976664" cy="369332"/>
          </a:xfrm>
          <a:prstGeom prst="rect">
            <a:avLst/>
          </a:prstGeom>
          <a:noFill/>
        </p:spPr>
        <p:txBody>
          <a:bodyPr wrap="square" rtlCol="0">
            <a:spAutoFit/>
          </a:bodyPr>
          <a:lstStyle/>
          <a:p>
            <a:r>
              <a:rPr kumimoji="1" lang="zh-CN" altLang="en-US" b="1" dirty="0">
                <a:solidFill>
                  <a:srgbClr val="FF0000"/>
                </a:solidFill>
              </a:rPr>
              <a:t> </a:t>
            </a:r>
          </a:p>
        </p:txBody>
      </p:sp>
      <p:sp>
        <p:nvSpPr>
          <p:cNvPr id="9" name="矩形 8"/>
          <p:cNvSpPr/>
          <p:nvPr/>
        </p:nvSpPr>
        <p:spPr>
          <a:xfrm>
            <a:off x="899592" y="3835389"/>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主要抱怨点</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890760" y="4221089"/>
            <a:ext cx="8031807" cy="2232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endParaRPr lang="en-US" altLang="zh-CN" b="1" dirty="0" smtClean="0">
              <a:solidFill>
                <a:schemeClr val="tx1"/>
              </a:solidFill>
            </a:endParaRPr>
          </a:p>
          <a:p>
            <a:pPr lvl="0"/>
            <a:endParaRPr lang="en-US" altLang="zh-CN" b="1" dirty="0" smtClean="0">
              <a:solidFill>
                <a:schemeClr val="tx1"/>
              </a:solidFill>
            </a:endParaRPr>
          </a:p>
          <a:p>
            <a:pPr lvl="0"/>
            <a:endParaRPr lang="en-US" altLang="zh-CN" b="1" dirty="0">
              <a:solidFill>
                <a:schemeClr val="tx1"/>
              </a:solidFill>
            </a:endParaRPr>
          </a:p>
          <a:p>
            <a:pPr lvl="0"/>
            <a:endParaRPr lang="en-US" altLang="zh-CN" b="1" dirty="0" smtClean="0">
              <a:solidFill>
                <a:schemeClr val="tx1"/>
              </a:solidFill>
            </a:endParaRPr>
          </a:p>
          <a:p>
            <a:pPr marL="342900" lvl="0" indent="-342900">
              <a:buFont typeface="+mj-ea"/>
              <a:buAutoNum type="circleNumDbPlain"/>
            </a:pPr>
            <a:endParaRPr lang="en-US" altLang="zh-CN" b="1" dirty="0" smtClean="0">
              <a:solidFill>
                <a:schemeClr val="tx1"/>
              </a:solidFill>
            </a:endParaRPr>
          </a:p>
          <a:p>
            <a:pPr marL="342900" lvl="0" indent="-342900">
              <a:buFont typeface="+mj-ea"/>
              <a:buAutoNum type="circleNumDbPlain"/>
            </a:pPr>
            <a:endParaRPr lang="en-US" altLang="zh-CN" b="1" dirty="0" smtClean="0">
              <a:solidFill>
                <a:schemeClr val="tx1"/>
              </a:solidFill>
            </a:endParaRPr>
          </a:p>
          <a:p>
            <a:pPr marL="342900" lvl="0" indent="-342900">
              <a:buFont typeface="+mj-ea"/>
              <a:buAutoNum type="circleNumDbPlain"/>
            </a:pPr>
            <a:endParaRPr lang="en-US" altLang="zh-CN" b="1" dirty="0" smtClean="0">
              <a:solidFill>
                <a:schemeClr val="tx1"/>
              </a:solidFill>
            </a:endParaRPr>
          </a:p>
          <a:p>
            <a:pPr marL="342900" lvl="0" indent="-342900">
              <a:buFont typeface="+mj-ea"/>
              <a:buAutoNum type="circleNumDbPlain"/>
            </a:pPr>
            <a:endParaRPr lang="en-US" altLang="zh-CN" b="1" dirty="0" smtClean="0">
              <a:solidFill>
                <a:schemeClr val="tx1"/>
              </a:solidFill>
            </a:endParaRPr>
          </a:p>
          <a:p>
            <a:pPr marL="342900" lvl="0" indent="-342900">
              <a:buFont typeface="+mj-ea"/>
              <a:buAutoNum type="circleNumDbPlain"/>
            </a:pPr>
            <a:r>
              <a:rPr lang="zh-CN" altLang="en-US" dirty="0">
                <a:solidFill>
                  <a:schemeClr val="tx1"/>
                </a:solidFill>
                <a:latin typeface="Arial" charset="0"/>
                <a:ea typeface="宋体" charset="-122"/>
              </a:rPr>
              <a:t>很多员工认为自己没有得到公正的评价，不受重视，离职率高</a:t>
            </a:r>
            <a:r>
              <a:rPr lang="en-US" altLang="zh-CN" dirty="0" smtClean="0">
                <a:solidFill>
                  <a:schemeClr val="tx1"/>
                </a:solidFill>
                <a:latin typeface="Arial" charset="0"/>
                <a:ea typeface="宋体" charset="-122"/>
              </a:rPr>
              <a:t>.</a:t>
            </a:r>
            <a:endParaRPr lang="en-US" altLang="zh-CN" dirty="0">
              <a:solidFill>
                <a:schemeClr val="tx1"/>
              </a:solidFill>
              <a:latin typeface="Arial" charset="0"/>
              <a:ea typeface="宋体" charset="-122"/>
            </a:endParaRPr>
          </a:p>
          <a:p>
            <a:pPr marL="342900" indent="-342900">
              <a:buFont typeface="+mj-ea"/>
              <a:buAutoNum type="circleNumDbPlain"/>
            </a:pPr>
            <a:r>
              <a:rPr lang="zh-CN" altLang="en-US" dirty="0">
                <a:solidFill>
                  <a:schemeClr val="tx1"/>
                </a:solidFill>
                <a:latin typeface="Arial" charset="0"/>
                <a:ea typeface="宋体" charset="-122"/>
              </a:rPr>
              <a:t>大家都工作繁忙</a:t>
            </a:r>
            <a:r>
              <a:rPr lang="zh-CN" altLang="zh-CN" dirty="0">
                <a:solidFill>
                  <a:schemeClr val="tx1"/>
                </a:solidFill>
                <a:latin typeface="Arial" charset="0"/>
                <a:ea typeface="宋体" charset="-122"/>
              </a:rPr>
              <a:t>，但部门的绩效目标</a:t>
            </a:r>
            <a:r>
              <a:rPr lang="zh-CN" altLang="en-US" dirty="0">
                <a:solidFill>
                  <a:schemeClr val="tx1"/>
                </a:solidFill>
                <a:latin typeface="Arial" charset="0"/>
                <a:ea typeface="宋体" charset="-122"/>
              </a:rPr>
              <a:t>却又</a:t>
            </a:r>
            <a:r>
              <a:rPr lang="zh-CN" altLang="zh-CN" dirty="0">
                <a:solidFill>
                  <a:schemeClr val="tx1"/>
                </a:solidFill>
                <a:latin typeface="Arial" charset="0"/>
                <a:ea typeface="宋体" charset="-122"/>
              </a:rPr>
              <a:t>难以</a:t>
            </a:r>
            <a:r>
              <a:rPr lang="zh-CN" altLang="zh-CN" dirty="0">
                <a:solidFill>
                  <a:schemeClr val="tx1"/>
                </a:solidFill>
                <a:latin typeface="Arial" charset="0"/>
                <a:ea typeface="宋体" charset="-122"/>
              </a:rPr>
              <a:t>完成</a:t>
            </a:r>
            <a:endParaRPr lang="en-US" altLang="zh-CN" dirty="0">
              <a:solidFill>
                <a:schemeClr val="tx1"/>
              </a:solidFill>
              <a:latin typeface="Arial" charset="0"/>
              <a:ea typeface="宋体" charset="-122"/>
            </a:endParaRPr>
          </a:p>
          <a:p>
            <a:pPr marL="342900" indent="-342900">
              <a:buFont typeface="+mj-ea"/>
              <a:buAutoNum type="circleNumDbPlain"/>
            </a:pPr>
            <a:r>
              <a:rPr lang="zh-CN" altLang="en-US" dirty="0">
                <a:solidFill>
                  <a:schemeClr val="tx1"/>
                </a:solidFill>
                <a:latin typeface="Arial" charset="0"/>
                <a:ea typeface="宋体" charset="-122"/>
              </a:rPr>
              <a:t>每年的绩效考核结果意义不大和工资待遇、职位调整关联性不强</a:t>
            </a:r>
            <a:endParaRPr lang="en-US" altLang="zh-CN" dirty="0">
              <a:solidFill>
                <a:schemeClr val="tx1"/>
              </a:solidFill>
              <a:latin typeface="Arial" charset="0"/>
              <a:ea typeface="宋体" charset="-122"/>
            </a:endParaRPr>
          </a:p>
          <a:p>
            <a:pPr marL="342900" indent="-342900">
              <a:buFont typeface="+mj-ea"/>
              <a:buAutoNum type="circleNumDbPlain"/>
            </a:pPr>
            <a:r>
              <a:rPr lang="mr-IN" altLang="zh-CN" dirty="0">
                <a:solidFill>
                  <a:schemeClr val="tx1"/>
                </a:solidFill>
                <a:latin typeface="Arial" charset="0"/>
                <a:ea typeface="宋体" charset="-122"/>
              </a:rPr>
              <a:t>…</a:t>
            </a:r>
            <a:r>
              <a:rPr lang="en-US" altLang="zh-CN" dirty="0">
                <a:solidFill>
                  <a:schemeClr val="tx1"/>
                </a:solidFill>
                <a:latin typeface="Arial" charset="0"/>
                <a:ea typeface="宋体" charset="-122"/>
              </a:rPr>
              <a:t>.</a:t>
            </a:r>
          </a:p>
          <a:p>
            <a:pPr lvl="0"/>
            <a:endParaRPr lang="en-US" altLang="zh-CN" b="1" dirty="0" smtClean="0">
              <a:solidFill>
                <a:schemeClr val="tx1"/>
              </a:solidFill>
            </a:endParaRPr>
          </a:p>
          <a:p>
            <a:endParaRPr lang="zh-CN" altLang="en-US" b="1" dirty="0">
              <a:solidFill>
                <a:schemeClr val="tx1"/>
              </a:solidFill>
            </a:endParaRPr>
          </a:p>
          <a:p>
            <a:pPr marL="342900" indent="-342900">
              <a:buFont typeface="+mj-ea"/>
              <a:buAutoNum type="circleNumDbPlain"/>
            </a:pPr>
            <a:endParaRPr lang="en-US" altLang="zh-CN" b="1" dirty="0" smtClean="0">
              <a:solidFill>
                <a:schemeClr val="tx1"/>
              </a:solidFill>
            </a:endParaRPr>
          </a:p>
          <a:p>
            <a:pPr marL="342900" lvl="0" indent="-342900">
              <a:buFont typeface="+mj-ea"/>
              <a:buAutoNum type="circleNumDbPlain"/>
            </a:pPr>
            <a:endParaRPr lang="en-US" altLang="zh-CN" b="1" dirty="0" smtClean="0">
              <a:solidFill>
                <a:schemeClr val="tx1"/>
              </a:solidFill>
            </a:endParaRPr>
          </a:p>
          <a:p>
            <a:pPr marL="342900" lvl="0" indent="-342900">
              <a:buFont typeface="+mj-ea"/>
              <a:buAutoNum type="circleNumDbPlain"/>
            </a:pPr>
            <a:endParaRPr lang="en-US" altLang="zh-CN" b="1" dirty="0" smtClean="0">
              <a:solidFill>
                <a:schemeClr val="tx1"/>
              </a:solidFill>
            </a:endParaRPr>
          </a:p>
          <a:p>
            <a:endParaRPr lang="en-US" altLang="zh-CN" b="1" dirty="0" smtClean="0">
              <a:solidFill>
                <a:schemeClr val="tx1"/>
              </a:solidFill>
            </a:endParaRPr>
          </a:p>
          <a:p>
            <a:pPr lvl="0"/>
            <a:endParaRPr lang="zh-CN" altLang="en-US" b="1" dirty="0">
              <a:solidFill>
                <a:schemeClr val="tx1"/>
              </a:solidFill>
            </a:endParaRPr>
          </a:p>
          <a:p>
            <a:endParaRPr lang="en-US" altLang="zh-CN" dirty="0" smtClean="0">
              <a:solidFill>
                <a:schemeClr val="tx1"/>
              </a:solidFill>
            </a:endParaRPr>
          </a:p>
          <a:p>
            <a:endParaRPr lang="en-US" altLang="zh-CN" dirty="0">
              <a:solidFill>
                <a:schemeClr val="tx1"/>
              </a:solidFill>
              <a:latin typeface="Arial" charset="0"/>
              <a:ea typeface="宋体" charset="-122"/>
            </a:endParaRPr>
          </a:p>
          <a:p>
            <a:endParaRPr lang="zh-CN" altLang="en-US" dirty="0">
              <a:solidFill>
                <a:schemeClr val="tx1"/>
              </a:solidFill>
              <a:latin typeface="Arial" charset="0"/>
              <a:ea typeface="宋体" charset="-122"/>
            </a:endParaRPr>
          </a:p>
        </p:txBody>
      </p:sp>
    </p:spTree>
    <p:extLst>
      <p:ext uri="{BB962C8B-B14F-4D97-AF65-F5344CB8AC3E}">
        <p14:creationId xmlns:p14="http://schemas.microsoft.com/office/powerpoint/2010/main" val="1754232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332656"/>
            <a:ext cx="8229600" cy="504056"/>
          </a:xfrm>
        </p:spPr>
        <p:txBody>
          <a:bodyPr>
            <a:normAutofit fontScale="90000"/>
          </a:bodyPr>
          <a:lstStyle/>
          <a:p>
            <a:pPr eaLnBrk="1" hangingPunct="1"/>
            <a:r>
              <a:rPr lang="zh-CN" altLang="en-US" dirty="0" smtClean="0">
                <a:latin typeface="楷体_GB2312" charset="0"/>
              </a:rPr>
              <a:t>研究目的、意义</a:t>
            </a:r>
            <a:endParaRPr lang="zh-CN" altLang="en-US" dirty="0">
              <a:latin typeface="楷体_GB2312" charset="0"/>
            </a:endParaRPr>
          </a:p>
        </p:txBody>
      </p:sp>
      <p:sp>
        <p:nvSpPr>
          <p:cNvPr id="3" name="文本框 2"/>
          <p:cNvSpPr txBox="1"/>
          <p:nvPr/>
        </p:nvSpPr>
        <p:spPr>
          <a:xfrm>
            <a:off x="899592" y="5877272"/>
            <a:ext cx="5976664" cy="369332"/>
          </a:xfrm>
          <a:prstGeom prst="rect">
            <a:avLst/>
          </a:prstGeom>
          <a:noFill/>
        </p:spPr>
        <p:txBody>
          <a:bodyPr wrap="square" rtlCol="0">
            <a:spAutoFit/>
          </a:bodyPr>
          <a:lstStyle/>
          <a:p>
            <a:r>
              <a:rPr kumimoji="1" lang="zh-CN" altLang="en-US" b="1" dirty="0">
                <a:solidFill>
                  <a:srgbClr val="FF0000"/>
                </a:solidFill>
              </a:rPr>
              <a:t> </a:t>
            </a:r>
          </a:p>
        </p:txBody>
      </p:sp>
      <p:sp>
        <p:nvSpPr>
          <p:cNvPr id="4" name="矩形 3"/>
          <p:cNvSpPr/>
          <p:nvPr/>
        </p:nvSpPr>
        <p:spPr>
          <a:xfrm>
            <a:off x="428625" y="1268760"/>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研究目的</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67544" y="3573016"/>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研究意义</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467544" y="3933056"/>
            <a:ext cx="8031807" cy="15121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zh-CN" dirty="0">
                <a:solidFill>
                  <a:schemeClr val="tx1"/>
                </a:solidFill>
                <a:latin typeface="Arial" charset="0"/>
                <a:ea typeface="宋体" charset="-122"/>
              </a:rPr>
              <a:t>帮助</a:t>
            </a:r>
            <a:r>
              <a:rPr lang="en-US" altLang="zh-CN" dirty="0">
                <a:solidFill>
                  <a:schemeClr val="tx1"/>
                </a:solidFill>
                <a:latin typeface="Arial" charset="0"/>
                <a:ea typeface="宋体" charset="-122"/>
              </a:rPr>
              <a:t>M</a:t>
            </a:r>
            <a:r>
              <a:rPr lang="zh-CN" altLang="zh-CN" dirty="0">
                <a:solidFill>
                  <a:schemeClr val="tx1"/>
                </a:solidFill>
                <a:latin typeface="Arial" charset="0"/>
                <a:ea typeface="宋体" charset="-122"/>
              </a:rPr>
              <a:t>软件公司的研发部门解决绩效管理工作中存在的问题，使绩效管理更加规范化、系统化，帮助</a:t>
            </a:r>
            <a:r>
              <a:rPr lang="en-US" altLang="zh-CN" dirty="0">
                <a:solidFill>
                  <a:schemeClr val="tx1"/>
                </a:solidFill>
                <a:latin typeface="Arial" charset="0"/>
                <a:ea typeface="宋体" charset="-122"/>
              </a:rPr>
              <a:t>M</a:t>
            </a:r>
            <a:r>
              <a:rPr lang="zh-CN" altLang="zh-CN" dirty="0">
                <a:solidFill>
                  <a:schemeClr val="tx1"/>
                </a:solidFill>
                <a:latin typeface="Arial" charset="0"/>
                <a:ea typeface="宋体" charset="-122"/>
              </a:rPr>
              <a:t>软件公司能够继续保持当前良好的业务发展趋势。同时，也希望本研究能够为遇到相同问题的软件公司设计研发部门的绩效管理体系提供参考依据</a:t>
            </a:r>
            <a:r>
              <a:rPr lang="zh-CN" altLang="zh-CN" dirty="0"/>
              <a:t>。</a:t>
            </a:r>
          </a:p>
          <a:p>
            <a:endParaRPr lang="zh-CN" altLang="en-US" dirty="0">
              <a:solidFill>
                <a:schemeClr val="tx1"/>
              </a:solidFill>
              <a:latin typeface="Arial" charset="0"/>
              <a:ea typeface="宋体" charset="-122"/>
            </a:endParaRPr>
          </a:p>
        </p:txBody>
      </p:sp>
      <p:sp>
        <p:nvSpPr>
          <p:cNvPr id="12" name="矩形 11"/>
          <p:cNvSpPr/>
          <p:nvPr/>
        </p:nvSpPr>
        <p:spPr>
          <a:xfrm>
            <a:off x="428625" y="1628800"/>
            <a:ext cx="8031807" cy="14925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p>
          <a:p>
            <a:r>
              <a:rPr lang="zh-CN" altLang="zh-CN" dirty="0">
                <a:solidFill>
                  <a:schemeClr val="tx1"/>
                </a:solidFill>
                <a:latin typeface="Arial" charset="0"/>
                <a:ea typeface="宋体" charset="-122"/>
              </a:rPr>
              <a:t>对研发部门现有的绩效管理工作进行分析，找出其存在的问题和不足，结合绩效管理的相关理论和方法设计一套符合该部门现状的、能够解决现实问题的绩效管理体系，并提出相应的保障措施来使绩效管理体系可以切实</a:t>
            </a:r>
            <a:r>
              <a:rPr lang="zh-CN" altLang="zh-CN" dirty="0">
                <a:solidFill>
                  <a:schemeClr val="tx1"/>
                </a:solidFill>
                <a:latin typeface="Arial" charset="0"/>
                <a:ea typeface="宋体" charset="-122"/>
              </a:rPr>
              <a:t>落地</a:t>
            </a:r>
            <a:r>
              <a:rPr lang="zh-CN" altLang="en-US" dirty="0" smtClean="0"/>
              <a:t>。</a:t>
            </a:r>
            <a:endParaRPr lang="en-US" altLang="zh-CN" dirty="0" smtClean="0"/>
          </a:p>
          <a:p>
            <a:endParaRPr lang="en-US" altLang="zh-CN" dirty="0">
              <a:solidFill>
                <a:schemeClr val="tx1"/>
              </a:solidFill>
              <a:latin typeface="Arial" charset="0"/>
              <a:ea typeface="宋体" charset="-122"/>
            </a:endParaRPr>
          </a:p>
          <a:p>
            <a:endParaRPr lang="zh-CN" altLang="en-US" dirty="0">
              <a:solidFill>
                <a:schemeClr val="tx1"/>
              </a:solidFill>
              <a:latin typeface="Arial" charset="0"/>
              <a:ea typeface="宋体" charset="-122"/>
            </a:endParaRPr>
          </a:p>
        </p:txBody>
      </p:sp>
    </p:spTree>
    <p:extLst>
      <p:ext uri="{BB962C8B-B14F-4D97-AF65-F5344CB8AC3E}">
        <p14:creationId xmlns:p14="http://schemas.microsoft.com/office/powerpoint/2010/main" val="1544814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755576" y="1357313"/>
            <a:ext cx="8064895" cy="5216813"/>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zh-CN" dirty="0"/>
              <a:t>具体而言，本文</a:t>
            </a:r>
            <a:r>
              <a:rPr lang="zh-CN" altLang="zh-CN" dirty="0" smtClean="0"/>
              <a:t>分为</a:t>
            </a:r>
            <a:r>
              <a:rPr lang="zh-CN" altLang="en-US" dirty="0" smtClean="0"/>
              <a:t>六</a:t>
            </a:r>
            <a:r>
              <a:rPr lang="zh-CN" altLang="zh-CN" dirty="0" smtClean="0"/>
              <a:t>个</a:t>
            </a:r>
            <a:r>
              <a:rPr lang="zh-CN" altLang="zh-CN" dirty="0"/>
              <a:t>章节</a:t>
            </a:r>
            <a:r>
              <a:rPr lang="zh-CN" altLang="zh-CN" dirty="0" smtClean="0"/>
              <a:t>：</a:t>
            </a:r>
            <a:endParaRPr lang="en-US" altLang="zh-CN" dirty="0" smtClean="0"/>
          </a:p>
          <a:p>
            <a:endParaRPr lang="zh-CN" altLang="zh-CN" dirty="0" smtClean="0"/>
          </a:p>
          <a:p>
            <a:pPr marL="285750" indent="-285750">
              <a:buFont typeface="Wingdings" charset="2"/>
              <a:buChar char="Ø"/>
            </a:pPr>
            <a:r>
              <a:rPr lang="zh-CN" altLang="zh-CN" dirty="0" smtClean="0"/>
              <a:t>第一章，说明研究的背景、目的、意义、内容以及方法。并对国内外研究现状进行总结。</a:t>
            </a:r>
            <a:endParaRPr lang="en-US" altLang="zh-CN" dirty="0" smtClean="0"/>
          </a:p>
          <a:p>
            <a:endParaRPr lang="zh-CN" altLang="zh-CN" dirty="0"/>
          </a:p>
          <a:p>
            <a:pPr marL="285750" indent="-285750">
              <a:buFont typeface="Wingdings" charset="2"/>
              <a:buChar char="Ø"/>
            </a:pPr>
            <a:r>
              <a:rPr lang="zh-CN" altLang="zh-CN" dirty="0"/>
              <a:t>第二章，阐述研究的理论基础包括绩效管理的相关概念以及绩效管理的重要理论和方法</a:t>
            </a:r>
            <a:r>
              <a:rPr lang="zh-CN" altLang="zh-CN" dirty="0" smtClean="0"/>
              <a:t>。</a:t>
            </a:r>
            <a:endParaRPr lang="en-US" altLang="zh-CN" dirty="0" smtClean="0"/>
          </a:p>
          <a:p>
            <a:endParaRPr lang="zh-CN" altLang="zh-CN" dirty="0"/>
          </a:p>
          <a:p>
            <a:pPr marL="285750" indent="-285750">
              <a:buFont typeface="Wingdings" charset="2"/>
              <a:buChar char="Ø"/>
            </a:pPr>
            <a:r>
              <a:rPr lang="zh-CN" altLang="zh-CN" dirty="0"/>
              <a:t>第三章，对</a:t>
            </a:r>
            <a:r>
              <a:rPr lang="en-US" altLang="zh-CN" dirty="0"/>
              <a:t>M</a:t>
            </a:r>
            <a:r>
              <a:rPr lang="zh-CN" altLang="zh-CN" dirty="0"/>
              <a:t>软件公司的绩效管理现状进行分析，分析结果将和理论基础一起作为体系设计的依据</a:t>
            </a:r>
            <a:r>
              <a:rPr lang="zh-CN" altLang="zh-CN" dirty="0" smtClean="0"/>
              <a:t>。</a:t>
            </a:r>
            <a:endParaRPr lang="en-US" altLang="zh-CN" dirty="0" smtClean="0"/>
          </a:p>
          <a:p>
            <a:endParaRPr lang="zh-CN" altLang="zh-CN" dirty="0"/>
          </a:p>
          <a:p>
            <a:pPr marL="285750" indent="-285750">
              <a:buFont typeface="Wingdings" charset="2"/>
              <a:buChar char="Ø"/>
            </a:pPr>
            <a:r>
              <a:rPr lang="zh-CN" altLang="zh-CN" dirty="0"/>
              <a:t>第四章，结合理论基础以及现状分析的问题进行研发部门绩效管理体系的设计</a:t>
            </a:r>
            <a:r>
              <a:rPr lang="zh-CN" altLang="zh-CN" dirty="0" smtClean="0"/>
              <a:t>。</a:t>
            </a:r>
            <a:endParaRPr lang="en-US" altLang="zh-CN" dirty="0" smtClean="0"/>
          </a:p>
          <a:p>
            <a:endParaRPr lang="zh-CN" altLang="zh-CN" dirty="0"/>
          </a:p>
          <a:p>
            <a:pPr marL="285750" indent="-285750">
              <a:buFont typeface="Wingdings" charset="2"/>
              <a:buChar char="Ø"/>
            </a:pPr>
            <a:r>
              <a:rPr lang="zh-CN" altLang="zh-CN" dirty="0"/>
              <a:t>第五章，为保障绩效管理体系可以切实落地，制定保障措施及实施计划</a:t>
            </a:r>
            <a:r>
              <a:rPr lang="zh-CN" altLang="zh-CN" dirty="0" smtClean="0"/>
              <a:t>。</a:t>
            </a:r>
            <a:endParaRPr lang="en-US" altLang="zh-CN" dirty="0" smtClean="0"/>
          </a:p>
          <a:p>
            <a:pPr marL="285750" indent="-285750">
              <a:buFont typeface="Wingdings" charset="2"/>
              <a:buChar char="Ø"/>
            </a:pPr>
            <a:endParaRPr lang="zh-CN" altLang="zh-CN" dirty="0"/>
          </a:p>
          <a:p>
            <a:pPr marL="285750" indent="-285750">
              <a:buFont typeface="Wingdings" charset="2"/>
              <a:buChar char="Ø"/>
            </a:pPr>
            <a:r>
              <a:rPr lang="zh-CN" altLang="zh-CN" dirty="0"/>
              <a:t>第六章，论文的结论以及展望。</a:t>
            </a:r>
          </a:p>
          <a:p>
            <a:pPr eaLnBrk="1" hangingPunct="1">
              <a:lnSpc>
                <a:spcPct val="150000"/>
              </a:lnSpc>
              <a:buFont typeface="Arial" charset="0"/>
              <a:buChar char="•"/>
            </a:pPr>
            <a:endParaRPr lang="en-US" altLang="zh-CN" dirty="0"/>
          </a:p>
        </p:txBody>
      </p:sp>
      <p:sp>
        <p:nvSpPr>
          <p:cNvPr id="21" name="标题 1"/>
          <p:cNvSpPr>
            <a:spLocks noGrp="1"/>
          </p:cNvSpPr>
          <p:nvPr>
            <p:ph type="title"/>
          </p:nvPr>
        </p:nvSpPr>
        <p:spPr>
          <a:xfrm>
            <a:off x="428625" y="332656"/>
            <a:ext cx="8229600" cy="504056"/>
          </a:xfrm>
        </p:spPr>
        <p:txBody>
          <a:bodyPr>
            <a:normAutofit fontScale="90000"/>
          </a:bodyPr>
          <a:lstStyle/>
          <a:p>
            <a:pPr eaLnBrk="1" hangingPunct="1"/>
            <a:r>
              <a:rPr lang="zh-CN" altLang="en-US" dirty="0" smtClean="0">
                <a:latin typeface="楷体_GB2312" charset="0"/>
              </a:rPr>
              <a:t>研究内容</a:t>
            </a:r>
            <a:endParaRPr lang="zh-CN" altLang="en-US" dirty="0">
              <a:latin typeface="楷体_GB2312" charset="0"/>
            </a:endParaRPr>
          </a:p>
        </p:txBody>
      </p:sp>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a:solidFill>
                  <a:srgbClr val="FF0000"/>
                </a:solidFill>
              </a:rPr>
              <a:t> </a:t>
            </a:r>
          </a:p>
        </p:txBody>
      </p:sp>
    </p:spTree>
    <p:extLst>
      <p:ext uri="{BB962C8B-B14F-4D97-AF65-F5344CB8AC3E}">
        <p14:creationId xmlns:p14="http://schemas.microsoft.com/office/powerpoint/2010/main" val="1389751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332656"/>
            <a:ext cx="8229600" cy="504056"/>
          </a:xfrm>
        </p:spPr>
        <p:txBody>
          <a:bodyPr>
            <a:normAutofit fontScale="90000"/>
          </a:bodyPr>
          <a:lstStyle/>
          <a:p>
            <a:pPr eaLnBrk="1" hangingPunct="1"/>
            <a:r>
              <a:rPr lang="zh-CN" altLang="en-US" dirty="0" smtClean="0">
                <a:latin typeface="楷体_GB2312" charset="0"/>
              </a:rPr>
              <a:t>研究方法</a:t>
            </a:r>
            <a:endParaRPr lang="zh-CN" altLang="en-US" dirty="0">
              <a:latin typeface="楷体_GB2312" charset="0"/>
            </a:endParaRPr>
          </a:p>
        </p:txBody>
      </p:sp>
      <p:sp>
        <p:nvSpPr>
          <p:cNvPr id="3" name="文本框 2"/>
          <p:cNvSpPr txBox="1"/>
          <p:nvPr/>
        </p:nvSpPr>
        <p:spPr>
          <a:xfrm>
            <a:off x="899592" y="5834455"/>
            <a:ext cx="5976664" cy="369332"/>
          </a:xfrm>
          <a:prstGeom prst="rect">
            <a:avLst/>
          </a:prstGeom>
          <a:noFill/>
        </p:spPr>
        <p:txBody>
          <a:bodyPr wrap="square" rtlCol="0">
            <a:spAutoFit/>
          </a:bodyPr>
          <a:lstStyle/>
          <a:p>
            <a:r>
              <a:rPr kumimoji="1" lang="zh-CN" altLang="en-US" b="1" dirty="0">
                <a:solidFill>
                  <a:srgbClr val="FF0000"/>
                </a:solidFill>
              </a:rPr>
              <a:t> </a:t>
            </a:r>
          </a:p>
        </p:txBody>
      </p:sp>
      <p:sp>
        <p:nvSpPr>
          <p:cNvPr id="4" name="矩形 3"/>
          <p:cNvSpPr/>
          <p:nvPr/>
        </p:nvSpPr>
        <p:spPr>
          <a:xfrm>
            <a:off x="428625" y="1268760"/>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文献分析法</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67544" y="3573016"/>
            <a:ext cx="29523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kumimoji="1" lang="zh-CN" altLang="en-US" dirty="0" smtClean="0">
                <a:ln w="0"/>
                <a:solidFill>
                  <a:schemeClr val="tx1"/>
                </a:solidFill>
                <a:effectLst>
                  <a:outerShdw blurRad="38100" dist="19050" dir="2700000" algn="tl" rotWithShape="0">
                    <a:schemeClr val="dk1">
                      <a:alpha val="40000"/>
                    </a:schemeClr>
                  </a:outerShdw>
                </a:effectLst>
              </a:rPr>
              <a:t>问卷调查法</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467544" y="3939787"/>
            <a:ext cx="8031807" cy="1440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p>
          <a:p>
            <a:r>
              <a:rPr lang="zh-CN" altLang="zh-CN" dirty="0">
                <a:solidFill>
                  <a:schemeClr val="tx1"/>
                </a:solidFill>
                <a:latin typeface="Arial" charset="0"/>
                <a:ea typeface="宋体" charset="-122"/>
              </a:rPr>
              <a:t>邀请</a:t>
            </a:r>
            <a:r>
              <a:rPr lang="en-US" altLang="zh-CN" dirty="0">
                <a:solidFill>
                  <a:schemeClr val="tx1"/>
                </a:solidFill>
                <a:latin typeface="Arial" charset="0"/>
                <a:ea typeface="宋体" charset="-122"/>
              </a:rPr>
              <a:t>M</a:t>
            </a:r>
            <a:r>
              <a:rPr lang="zh-CN" altLang="zh-CN" dirty="0">
                <a:solidFill>
                  <a:schemeClr val="tx1"/>
                </a:solidFill>
                <a:latin typeface="Arial" charset="0"/>
                <a:ea typeface="宋体" charset="-122"/>
              </a:rPr>
              <a:t>软件公司研发部门的管理人员、技术人员作为调查对象调查员工对部门绩效管理工作的满意度。满意度调查的结果是分析现行体系问题的重要参考依据</a:t>
            </a:r>
            <a:r>
              <a:rPr lang="zh-CN" altLang="zh-CN" dirty="0"/>
              <a:t>。</a:t>
            </a:r>
          </a:p>
          <a:p>
            <a:r>
              <a:rPr lang="en-US" altLang="zh-CN" dirty="0"/>
              <a:t/>
            </a:r>
            <a:br>
              <a:rPr lang="en-US" altLang="zh-CN" dirty="0"/>
            </a:br>
            <a:endParaRPr lang="zh-CN" altLang="en-US" dirty="0">
              <a:solidFill>
                <a:schemeClr val="tx1"/>
              </a:solidFill>
              <a:latin typeface="Arial" charset="0"/>
              <a:ea typeface="宋体" charset="-122"/>
            </a:endParaRPr>
          </a:p>
        </p:txBody>
      </p:sp>
      <p:sp>
        <p:nvSpPr>
          <p:cNvPr id="12" name="矩形 11"/>
          <p:cNvSpPr/>
          <p:nvPr/>
        </p:nvSpPr>
        <p:spPr>
          <a:xfrm>
            <a:off x="428625" y="1628800"/>
            <a:ext cx="8031807" cy="14925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altLang="zh-CN" dirty="0" smtClean="0"/>
          </a:p>
          <a:p>
            <a:r>
              <a:rPr lang="zh-CN" altLang="zh-CN" dirty="0">
                <a:solidFill>
                  <a:schemeClr val="tx1"/>
                </a:solidFill>
                <a:latin typeface="Arial" charset="0"/>
                <a:ea typeface="宋体" charset="-122"/>
              </a:rPr>
              <a:t>根据研究动机和研究目的需要，通过搜集整理国内外大量关于企业绩效管理的多种文献资源，讨论分析软件企业研发部门绩效管理的多项影响因素，形成完整的关于软件企业研发部门绩效管理的体系模型，为</a:t>
            </a:r>
            <a:r>
              <a:rPr lang="en-US" altLang="zh-CN" dirty="0">
                <a:solidFill>
                  <a:schemeClr val="tx1"/>
                </a:solidFill>
                <a:latin typeface="Arial" charset="0"/>
                <a:ea typeface="宋体" charset="-122"/>
              </a:rPr>
              <a:t>M</a:t>
            </a:r>
            <a:r>
              <a:rPr lang="zh-CN" altLang="zh-CN" dirty="0">
                <a:solidFill>
                  <a:schemeClr val="tx1"/>
                </a:solidFill>
                <a:latin typeface="Arial" charset="0"/>
                <a:ea typeface="宋体" charset="-122"/>
              </a:rPr>
              <a:t>软件公司研发部门人绩效管理的构建提供理论依据 </a:t>
            </a:r>
            <a:r>
              <a:rPr lang="en-US" altLang="zh-CN" dirty="0"/>
              <a:t/>
            </a:r>
            <a:br>
              <a:rPr lang="en-US" altLang="zh-CN" dirty="0"/>
            </a:br>
            <a:endParaRPr lang="zh-CN" altLang="en-US" dirty="0">
              <a:solidFill>
                <a:schemeClr val="tx1"/>
              </a:solidFill>
              <a:latin typeface="Arial" charset="0"/>
              <a:ea typeface="宋体" charset="-122"/>
            </a:endParaRPr>
          </a:p>
        </p:txBody>
      </p:sp>
    </p:spTree>
    <p:extLst>
      <p:ext uri="{BB962C8B-B14F-4D97-AF65-F5344CB8AC3E}">
        <p14:creationId xmlns:p14="http://schemas.microsoft.com/office/powerpoint/2010/main" val="1437001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2109724347"/>
              </p:ext>
            </p:extLst>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0020024"/>
      </p:ext>
    </p:extLst>
  </p:cSld>
  <p:clrMapOvr>
    <a:masterClrMapping/>
  </p:clrMapOvr>
  <p:transition advTm="1453"/>
  <p:timing>
    <p:tnLst>
      <p:par>
        <p:cTn id="1" dur="indefinite" restart="never" nodeType="tmRoot"/>
      </p:par>
    </p:tnLst>
  </p:timing>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8766</TotalTime>
  <Words>3211</Words>
  <Application>Microsoft Macintosh PowerPoint</Application>
  <PresentationFormat>全屏显示(4:3)</PresentationFormat>
  <Paragraphs>469</Paragraphs>
  <Slides>43</Slides>
  <Notes>41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Calibri</vt:lpstr>
      <vt:lpstr>Gill Sans MT</vt:lpstr>
      <vt:lpstr>Mangal</vt:lpstr>
      <vt:lpstr>Times New Roman</vt:lpstr>
      <vt:lpstr>Wingdings</vt:lpstr>
      <vt:lpstr>华文中宋</vt:lpstr>
      <vt:lpstr>楷体_GB2312</vt:lpstr>
      <vt:lpstr>宋体</vt:lpstr>
      <vt:lpstr>Arial</vt:lpstr>
      <vt:lpstr>包裹</vt:lpstr>
      <vt:lpstr>M软件公司研发部门绩效管理体系设计</vt:lpstr>
      <vt:lpstr>匿名评审修改情况说明</vt:lpstr>
      <vt:lpstr>匿名评审修改情况说明</vt:lpstr>
      <vt:lpstr>PowerPoint 演示文稿</vt:lpstr>
      <vt:lpstr>研究背景</vt:lpstr>
      <vt:lpstr>研究目的、意义</vt:lpstr>
      <vt:lpstr>研究内容</vt:lpstr>
      <vt:lpstr>研究方法</vt:lpstr>
      <vt:lpstr>PowerPoint 演示文稿</vt:lpstr>
      <vt:lpstr>研究理论基础</vt:lpstr>
      <vt:lpstr>PowerPoint 演示文稿</vt:lpstr>
      <vt:lpstr>现状分析</vt:lpstr>
      <vt:lpstr>现状分析</vt:lpstr>
      <vt:lpstr>现状分析</vt:lpstr>
      <vt:lpstr>现状分析</vt:lpstr>
      <vt:lpstr>现状分析</vt:lpstr>
      <vt:lpstr>现状分析</vt:lpstr>
      <vt:lpstr>现状分析</vt:lpstr>
      <vt:lpstr>现状分析</vt:lpstr>
      <vt:lpstr>现状分析</vt:lpstr>
      <vt:lpstr>现状分析</vt:lpstr>
      <vt:lpstr>现状分析</vt:lpstr>
      <vt:lpstr>PowerPoint 演示文稿</vt:lpstr>
      <vt:lpstr>体系设计</vt:lpstr>
      <vt:lpstr>体系设计</vt:lpstr>
      <vt:lpstr>体系设计</vt:lpstr>
      <vt:lpstr>体系设计</vt:lpstr>
      <vt:lpstr>体系设计</vt:lpstr>
      <vt:lpstr>体系设计</vt:lpstr>
      <vt:lpstr>体系设计</vt:lpstr>
      <vt:lpstr>体系设计</vt:lpstr>
      <vt:lpstr>体系设计</vt:lpstr>
      <vt:lpstr>体系设计</vt:lpstr>
      <vt:lpstr>体系设计</vt:lpstr>
      <vt:lpstr>PowerPoint 演示文稿</vt:lpstr>
      <vt:lpstr>保障措施及实施</vt:lpstr>
      <vt:lpstr>保障措施及实施</vt:lpstr>
      <vt:lpstr>保障措施及实施</vt:lpstr>
      <vt:lpstr>保障措施及实施</vt:lpstr>
      <vt:lpstr>保障措施及实施</vt:lpstr>
      <vt:lpstr>PowerPoint 演示文稿</vt:lpstr>
      <vt:lpstr>局限及展望</vt:lpstr>
      <vt:lpstr>欢迎各位专家批评指正！</vt:lpstr>
    </vt:vector>
  </TitlesOfParts>
  <Company>微软中国</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441</cp:revision>
  <dcterms:created xsi:type="dcterms:W3CDTF">2010-03-25T08:10:39Z</dcterms:created>
  <dcterms:modified xsi:type="dcterms:W3CDTF">2017-11-25T11:00:59Z</dcterms:modified>
</cp:coreProperties>
</file>