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29"/>
  </p:notesMasterIdLst>
  <p:handoutMasterIdLst>
    <p:handoutMasterId r:id="rId30"/>
  </p:handoutMasterIdLst>
  <p:sldIdLst>
    <p:sldId id="717" r:id="rId5"/>
    <p:sldId id="722" r:id="rId6"/>
    <p:sldId id="681" r:id="rId7"/>
    <p:sldId id="682" r:id="rId8"/>
    <p:sldId id="691" r:id="rId9"/>
    <p:sldId id="692" r:id="rId10"/>
    <p:sldId id="694" r:id="rId11"/>
    <p:sldId id="718" r:id="rId12"/>
    <p:sldId id="695" r:id="rId13"/>
    <p:sldId id="711" r:id="rId14"/>
    <p:sldId id="719" r:id="rId15"/>
    <p:sldId id="712" r:id="rId16"/>
    <p:sldId id="713" r:id="rId17"/>
    <p:sldId id="714" r:id="rId18"/>
    <p:sldId id="715" r:id="rId19"/>
    <p:sldId id="716" r:id="rId20"/>
    <p:sldId id="693" r:id="rId21"/>
    <p:sldId id="703" r:id="rId22"/>
    <p:sldId id="706" r:id="rId23"/>
    <p:sldId id="616" r:id="rId24"/>
    <p:sldId id="724" r:id="rId25"/>
    <p:sldId id="726" r:id="rId26"/>
    <p:sldId id="723" r:id="rId27"/>
    <p:sldId id="725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3" autoAdjust="0"/>
    <p:restoredTop sz="84203" autoAdjust="0"/>
  </p:normalViewPr>
  <p:slideViewPr>
    <p:cSldViewPr>
      <p:cViewPr varScale="1">
        <p:scale>
          <a:sx n="106" d="100"/>
          <a:sy n="106" d="100"/>
        </p:scale>
        <p:origin x="229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0" d="100"/>
        <a:sy n="13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73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73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0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0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27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21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93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88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3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1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92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06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8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29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43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44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8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10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9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19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43006" y="3105942"/>
            <a:ext cx="8229600" cy="871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00" b="1" i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JavaScript Juggernauts</a:t>
            </a:r>
          </a:p>
        </p:txBody>
      </p:sp>
    </p:spTree>
    <p:extLst>
      <p:ext uri="{BB962C8B-B14F-4D97-AF65-F5344CB8AC3E}">
        <p14:creationId xmlns:p14="http://schemas.microsoft.com/office/powerpoint/2010/main" val="213175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Gandalf – The Object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5672245"/>
            <a:ext cx="8503920" cy="6104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707648"/>
            <a:ext cx="6477000" cy="56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14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Gandalf – The Object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5672245"/>
            <a:ext cx="8503920" cy="6104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Gandalf’s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and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are associated in object form, making it easy to recall specific data.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8300" y="762000"/>
            <a:ext cx="5471174" cy="480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46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Gandalf. According to code… Gandalf is an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2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Gandalf’s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(like descriptors).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1369989" y="2186139"/>
            <a:ext cx="2211411" cy="33002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369989" y="2974925"/>
            <a:ext cx="2151761" cy="251147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369989" y="3613346"/>
            <a:ext cx="2151761" cy="187305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the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of Gandalf’s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properties.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091473" y="2076803"/>
            <a:ext cx="2211411" cy="33002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91473" y="2841527"/>
            <a:ext cx="2211411" cy="253553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091473" y="3545039"/>
            <a:ext cx="2211411" cy="183202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55023" y="5464129"/>
            <a:ext cx="4939329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Thus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[“race”] =  “Maia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1447801" y="1357367"/>
            <a:ext cx="533399" cy="420523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352800" y="3657600"/>
            <a:ext cx="990600" cy="19050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974447" y="3657600"/>
            <a:ext cx="1350153" cy="19050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67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Gandalf – The Object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Gandalf – The Object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-the-grey-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objects.html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| 30-GandalfTheGreyObjects)</a:t>
            </a:r>
          </a:p>
        </p:txBody>
      </p:sp>
    </p:spTree>
    <p:extLst>
      <p:ext uri="{BB962C8B-B14F-4D97-AF65-F5344CB8AC3E}">
        <p14:creationId xmlns:p14="http://schemas.microsoft.com/office/powerpoint/2010/main" val="66221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 / Creation: Basic Objects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a partner, spend the next few moments studying the code just slacked to you.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write code below each comment to log the relevant information about the provided car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create a brand new object of your own. Slack out a snippet of the code to the class when you are done. Be Creative!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7-MyFirstObject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Game!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Demo Car Game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(carGame_Solved.html | 8-CarGame)</a:t>
            </a:r>
          </a:p>
        </p:txBody>
      </p:sp>
    </p:spTree>
    <p:extLst>
      <p:ext uri="{BB962C8B-B14F-4D97-AF65-F5344CB8AC3E}">
        <p14:creationId xmlns:p14="http://schemas.microsoft.com/office/powerpoint/2010/main" val="35893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Run that Car!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activity as a starting point, create a complete application such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can enter keyboard input (letters).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Each of the car's methods are assigned to a key.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When the user presses a key it calls the appropriate function.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also trigger a global function called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reWriteStats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() that logs the car’s make, model, color, mileage, and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isWorking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status to the console.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HINT: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You will need to use the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document.onkeyup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 function to collect input from the user's keyboard.</a:t>
            </a: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8-CarGame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soon be you…</a:t>
            </a:r>
          </a:p>
        </p:txBody>
      </p:sp>
      <p:pic>
        <p:nvPicPr>
          <p:cNvPr id="1028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89338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Juggernauts.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9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Lunch </a:t>
            </a:r>
            <a:r>
              <a:rPr lang="mr-IN" dirty="0"/>
              <a:t>–</a:t>
            </a:r>
            <a:r>
              <a:rPr lang="en-US" dirty="0"/>
              <a:t> 12:35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Scope: scope-</a:t>
            </a:r>
            <a:r>
              <a:rPr lang="en-US" dirty="0" err="1"/>
              <a:t>examples.html</a:t>
            </a:r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Everyone Do: Scope / 33-Scope</a:t>
            </a:r>
          </a:p>
          <a:p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scope-</a:t>
            </a: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examples.html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13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653854"/>
          </a:xfrm>
        </p:spPr>
        <p:txBody>
          <a:bodyPr>
            <a:normAutofit/>
          </a:bodyPr>
          <a:lstStyle/>
          <a:p>
            <a:r>
              <a:rPr lang="en-US" dirty="0"/>
              <a:t>JS Scope: Students Do         | 33-Scope/unsolved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Students Do: Scope / 33-Scope</a:t>
            </a:r>
          </a:p>
          <a:p>
            <a:r>
              <a:rPr lang="en-US" sz="2000" dirty="0"/>
              <a:t>33-Scope/unsolved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Extra Activity: Trivia Game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whatever class time remains, complete the following activity in pairs.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Starting from a blank HTML file: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an array of objects with 10 questions. The object should be structured like this: 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	[</a:t>
            </a:r>
            <a:r>
              <a:rPr lang="en-US" dirty="0"/>
              <a:t>{q: "Are chicken's mammals?", a: "f"},</a:t>
            </a:r>
          </a:p>
          <a:p>
            <a:r>
              <a:rPr lang="en-US" dirty="0"/>
              <a:t>		{q: "Are chicken's mammals?", a: "f"}]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code that will ask the user questions, one by one. The user must answer by hitting t (for true) or f (for false).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Check the user’s answer against the correct answer, and provide them with an alert telling them if they are right or wrong.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Keep track of the user’s score.</a:t>
            </a:r>
          </a:p>
          <a:p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worry about having DRY code to start with. Just focus on getting working code first.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9-TriviaGame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54818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right now…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Maybe feeling like</a:t>
            </a:r>
          </a:p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Jellybeans.</a:t>
            </a:r>
            <a:endParaRPr lang="en-US" sz="4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3" t="11586" r="2793" b="-1655"/>
          <a:stretch/>
        </p:blipFill>
        <p:spPr bwMode="auto">
          <a:xfrm>
            <a:off x="320040" y="806254"/>
            <a:ext cx="8184792" cy="41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to Come</a:t>
            </a:r>
          </a:p>
        </p:txBody>
      </p:sp>
      <p:pic>
        <p:nvPicPr>
          <p:cNvPr id="5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5" t="11586" r="2793" b="11586"/>
          <a:stretch/>
        </p:blipFill>
        <p:spPr bwMode="auto">
          <a:xfrm>
            <a:off x="457200" y="1143000"/>
            <a:ext cx="2485032" cy="35371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8" r="28826"/>
          <a:stretch/>
        </p:blipFill>
        <p:spPr bwMode="auto">
          <a:xfrm>
            <a:off x="5105400" y="1066800"/>
            <a:ext cx="3756977" cy="36133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36867" y="2340073"/>
            <a:ext cx="1912937" cy="11430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HANG IN THERE!</a:t>
            </a:r>
          </a:p>
        </p:txBody>
      </p:sp>
    </p:spTree>
    <p:extLst>
      <p:ext uri="{BB962C8B-B14F-4D97-AF65-F5344CB8AC3E}">
        <p14:creationId xmlns:p14="http://schemas.microsoft.com/office/powerpoint/2010/main" val="16753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5222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Arrays! 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Good Array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(GoodArray.html | 4-GoodArray)</a:t>
            </a:r>
          </a:p>
        </p:txBody>
      </p:sp>
    </p:spTree>
    <p:extLst>
      <p:ext uri="{BB962C8B-B14F-4D97-AF65-F5344CB8AC3E}">
        <p14:creationId xmlns:p14="http://schemas.microsoft.com/office/powerpoint/2010/main" val="38731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File: </a:t>
            </a:r>
            <a:r>
              <a:rPr lang="en-US" i="1" dirty="0">
                <a:ea typeface="Roboto" panose="02000000000000000000" pitchFamily="2" charset="0"/>
              </a:rPr>
              <a:t>5-JoanOfArcArrays</a:t>
            </a:r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7620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The first array has various labels and the second array has the descriptions associated with these labels for our Joan of Arc character.</a:t>
            </a:r>
          </a:p>
          <a:p>
            <a:pPr algn="l"/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2000" dirty="0"/>
              <a:t>How would one link these two arrays so that they could easily determine what Joan of Arc's "Real Name" is or what "Scars" she has?</a:t>
            </a:r>
          </a:p>
          <a:p>
            <a:pPr algn="l"/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4" name="Picture 3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720765"/>
            <a:ext cx="8915400" cy="14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9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Data ==/== Arrays</a:t>
            </a:r>
          </a:p>
        </p:txBody>
      </p:sp>
      <p:pic>
        <p:nvPicPr>
          <p:cNvPr id="3075" name="Picture 3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9351"/>
            <a:ext cx="9144000" cy="150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2781"/>
            <a:ext cx="9144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4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Data ==/== Arrays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3460946"/>
            <a:ext cx="8503920" cy="23778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Relating two separate arrays is </a:t>
            </a:r>
            <a:r>
              <a:rPr lang="en-US" sz="6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 fun</a:t>
            </a:r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4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075" name="Picture 3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676400"/>
            <a:ext cx="8915400" cy="14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64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12873</TotalTime>
  <Words>663</Words>
  <Application>Microsoft Macintosh PowerPoint</Application>
  <PresentationFormat>On-screen Show (4:3)</PresentationFormat>
  <Paragraphs>174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Roboto</vt:lpstr>
      <vt:lpstr>UCF - Theme</vt:lpstr>
      <vt:lpstr>Rutgers - Theme</vt:lpstr>
      <vt:lpstr>Unbranded</vt:lpstr>
      <vt:lpstr>UTAustin</vt:lpstr>
      <vt:lpstr>PowerPoint Presentation</vt:lpstr>
      <vt:lpstr>This will soon be you…</vt:lpstr>
      <vt:lpstr>But right now…</vt:lpstr>
      <vt:lpstr>Transformation to Come</vt:lpstr>
      <vt:lpstr>Objects</vt:lpstr>
      <vt:lpstr>Arrays! </vt:lpstr>
      <vt:lpstr>File: 5-JoanOfArcArrays</vt:lpstr>
      <vt:lpstr>Associated Data ==/== Arrays</vt:lpstr>
      <vt:lpstr>Associated Data ==/== Arrays</vt:lpstr>
      <vt:lpstr>Gandalf – The Object</vt:lpstr>
      <vt:lpstr>Gandalf – The Object</vt:lpstr>
      <vt:lpstr>Objects Visualized</vt:lpstr>
      <vt:lpstr>Objects Visualized</vt:lpstr>
      <vt:lpstr>Objects Visualized</vt:lpstr>
      <vt:lpstr>Objects Visualized</vt:lpstr>
      <vt:lpstr>Gandalf – The Object</vt:lpstr>
      <vt:lpstr>PowerPoint Presentation</vt:lpstr>
      <vt:lpstr>Car Game!</vt:lpstr>
      <vt:lpstr>PowerPoint Presentation</vt:lpstr>
      <vt:lpstr>Lunch – 12:35</vt:lpstr>
      <vt:lpstr>JS Scope: scope-examples.html</vt:lpstr>
      <vt:lpstr>JS Scope: Students Do         | 33-Scope/unsolved</vt:lpstr>
      <vt:lpstr>PowerPoint Presentation</vt:lpstr>
      <vt:lpstr>Questions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DAVID HALLINAN</cp:lastModifiedBy>
  <cp:revision>1543</cp:revision>
  <cp:lastPrinted>2016-01-30T16:23:56Z</cp:lastPrinted>
  <dcterms:created xsi:type="dcterms:W3CDTF">2015-01-20T17:19:00Z</dcterms:created>
  <dcterms:modified xsi:type="dcterms:W3CDTF">2018-08-01T21:40:16Z</dcterms:modified>
</cp:coreProperties>
</file>