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3607-5121-45D2-B4FA-DADCD8DC5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50C217-9AEB-46B8-965E-A91A59E7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41774-1314-4C75-96E2-D3ACEC30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953E4-0DAA-4D23-A8A7-D2DF5BF4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38683-A90D-4946-A688-F469776E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3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8ED5F-210B-4140-9451-2A2AC81E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270D11-DA78-4E03-B7C8-856DC053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1B48F-70C8-4D5C-BB2A-4FE2BD4C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DDB0-0A9B-48D3-B72C-0FA2E5F7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5B0F3-0ED4-4EDB-A221-D5EF3382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0DA75E-F7B0-4154-9941-B93683FEF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E6816E-5048-4E57-8E8F-194FE0140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9CFF0-6E9C-48A1-8049-046DB602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F4753-03DF-4771-A872-68A176F3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42AE-0AF3-4BD2-B3BA-6CC0C0E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2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CF5E-50C8-436D-859C-24DC2C37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92C68-700A-4954-B2E2-2FBE7E50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1A2-AF35-4288-93FC-65FABDC0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E8FC3-357D-44FA-A045-5F134F02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5915-DA34-4E19-9782-4A8A2DA8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1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AB04-014C-474E-9729-5443F623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397CE-3A4E-4ACD-AEDB-8D9686FA2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0748C-9E9D-4003-8726-DF78FDD0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19C7C-213A-4F14-B87A-AF80DAA8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A9BCB-ABB4-4BFB-9776-F1F006C5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88511-E1DD-4790-BCD9-A9DE59A8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14E5D-F4BE-4BD4-BE5F-1736F7C4F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BA2DA-909C-44FB-8081-CEB8B125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403A1-35BF-4AB6-8FFC-365B4ABE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AD02D-1140-4C20-B0E8-51275BD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1346E-9189-45B4-8DC1-AE6D8E9B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3D348-9119-410D-82E3-5D7EF41E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4536E-3BEB-43E0-B4D3-07CB78E5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A2C70-BECD-4BA2-85E7-9E8EC53B9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1B4271-C0D6-4111-ABCB-B30FF0F98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987F5-AE45-4DC4-B96F-729645545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873DCF-11C4-4B27-BD3F-D0F4221B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724D8-D239-4B23-94DD-DB53A3CE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F373B4-483B-44F1-AE0D-81BE5163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DDFE9-104F-4CEC-BDCB-DE1FF063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E2BB6-937B-42A4-BE20-CA703AAB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CCB37-6CD3-4D56-92D6-10DBD948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708A6-AD2B-4D61-B7A5-2732169E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F7955-0A04-4238-85EB-C752EE6D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4524AD-AD60-4F4D-81DC-1E0D3DA8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8DEB7-4EFE-4385-A75D-6E22DFE5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6172C-6723-4174-B7E5-4D5CFDA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22BD5-5AD4-4F57-AC81-683B41A6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DF5B7-DAD8-468F-A0F0-EA790A6E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E66BF1-8D2C-4F45-BF7E-832B0349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1AFBB-8402-45FD-B4BA-EEB5A8CB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AF0DC8-30B3-447D-AEB9-07736B0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4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BEE23-DDB7-478C-99B1-8917E345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47005-BA39-457F-B1FB-C23562270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48C7F-8CB5-4F64-A973-5F7FF544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1546D-8458-485C-9E4E-EF9C98D3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536AC-0ECE-4B77-A559-9B98EA0B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C285D-B6E0-4BBD-A847-3B0C52D8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1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DC040F-B006-4E34-A52E-A17B2D1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312C0-AA01-4309-A230-B493B682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1007-6706-4FD5-9CB6-C215FD51D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5391C-7EDC-461E-BB2C-AFEA02079F93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38049-9480-4BF2-BCB6-765BF2E30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41369-179F-4457-B200-EAD39CFEF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75E3-C2B3-4ED0-9EF1-4CBD52B8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1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1EA2-7207-43B9-90CE-C483C06EF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스마트 </a:t>
            </a:r>
            <a:r>
              <a:rPr lang="ko-KR" altLang="en-US" sz="4000" dirty="0" err="1"/>
              <a:t>팩토리</a:t>
            </a:r>
            <a:r>
              <a:rPr lang="ko-KR" altLang="en-US" sz="4000" dirty="0"/>
              <a:t> 플랫폼과 설계</a:t>
            </a:r>
            <a:br>
              <a:rPr lang="en-US" altLang="ko-KR" sz="4000" dirty="0"/>
            </a:br>
            <a:r>
              <a:rPr lang="ko-KR" altLang="en-US" sz="3200" dirty="0"/>
              <a:t>중간 프로젝트 </a:t>
            </a:r>
            <a:r>
              <a:rPr lang="en-US" altLang="ko-KR" sz="3200" dirty="0"/>
              <a:t>MRP </a:t>
            </a:r>
            <a:r>
              <a:rPr lang="ko-KR" altLang="en-US" sz="3200" dirty="0"/>
              <a:t>구현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2E229-E001-4088-9551-B400F5C70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한재철</a:t>
            </a:r>
            <a:endParaRPr lang="en-US" altLang="ko-KR" dirty="0"/>
          </a:p>
          <a:p>
            <a:pPr algn="r"/>
            <a:r>
              <a:rPr lang="ko-KR" altLang="en-US" dirty="0"/>
              <a:t>소속 </a:t>
            </a:r>
            <a:r>
              <a:rPr lang="en-US" altLang="ko-KR" dirty="0"/>
              <a:t>: </a:t>
            </a:r>
            <a:r>
              <a:rPr lang="ko-KR" altLang="en-US" dirty="0" err="1"/>
              <a:t>제오시스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56D3-8F4D-4E9C-9283-A1E35049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9832" cy="264325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전역변수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8CD999-41FC-41EA-8FFC-8887B44AD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-254630"/>
            <a:ext cx="8138160" cy="7367260"/>
          </a:xfrm>
        </p:spPr>
      </p:pic>
    </p:spTree>
    <p:extLst>
      <p:ext uri="{BB962C8B-B14F-4D97-AF65-F5344CB8AC3E}">
        <p14:creationId xmlns:p14="http://schemas.microsoft.com/office/powerpoint/2010/main" val="6092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F9B9-6ABC-4CA1-8D99-8730924C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65704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세팅값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초기화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2F2A11-FE27-4C2B-9B9D-8FA45F7A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4" y="-597576"/>
            <a:ext cx="8305145" cy="79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5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6295-6097-4E57-A034-E10EDDE2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BOM </a:t>
            </a:r>
            <a:r>
              <a:rPr lang="ko-KR" altLang="en-US" dirty="0"/>
              <a:t>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46F42-201D-40EB-A82D-60CAC0B5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7" y="687786"/>
            <a:ext cx="8180073" cy="60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F3B6-22EE-4B81-AA85-5FAAB8E1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MRP </a:t>
            </a:r>
            <a:r>
              <a:rPr lang="ko-KR" altLang="en-US" dirty="0"/>
              <a:t>구현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06852-8CEF-4E58-A4E8-51830E81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-374270"/>
            <a:ext cx="6572806" cy="77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9F3B6-22EE-4B81-AA85-5FAAB8E1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9632" cy="1325563"/>
          </a:xfrm>
        </p:spPr>
        <p:txBody>
          <a:bodyPr/>
          <a:lstStyle/>
          <a:p>
            <a:r>
              <a:rPr lang="en-US" altLang="ko-KR" dirty="0"/>
              <a:t>4. MRP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구현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ED76EC-3184-4132-881B-EFA9189A5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32" y="-64008"/>
            <a:ext cx="9155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B41E2-241C-455F-B515-EEA1EF07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7184" cy="1325563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함수실행</a:t>
            </a:r>
            <a:br>
              <a:rPr lang="en-US" altLang="ko-KR" dirty="0"/>
            </a:br>
            <a:r>
              <a:rPr lang="ko-KR" altLang="en-US" dirty="0"/>
              <a:t>및 파일저장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7AC17-3757-406D-8C08-F0B9CD788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8" y="1690688"/>
            <a:ext cx="8351520" cy="50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1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0A613-EAEB-4C08-844F-8C7C2543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실행결과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7DD750F-0993-477B-871E-9E1D2F1E1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075154"/>
              </p:ext>
            </p:extLst>
          </p:nvPr>
        </p:nvGraphicFramePr>
        <p:xfrm>
          <a:off x="149350" y="1390491"/>
          <a:ext cx="12042650" cy="5102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1706">
                  <a:extLst>
                    <a:ext uri="{9D8B030D-6E8A-4147-A177-3AD203B41FA5}">
                      <a16:colId xmlns:a16="http://schemas.microsoft.com/office/drawing/2014/main" val="3040049933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1818173037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145087879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133311205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02555889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1273215292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1610401178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253618681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4093855483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195446072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274287837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846948203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324341461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852912707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772370390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512947170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870281713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4014832811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233431496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1230518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609192988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697402802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2633874626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4287996072"/>
                    </a:ext>
                  </a:extLst>
                </a:gridCol>
                <a:gridCol w="481706">
                  <a:extLst>
                    <a:ext uri="{9D8B030D-6E8A-4147-A177-3AD203B41FA5}">
                      <a16:colId xmlns:a16="http://schemas.microsoft.com/office/drawing/2014/main" val="3500217383"/>
                    </a:ext>
                  </a:extLst>
                </a:gridCol>
              </a:tblGrid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B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89214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총소요량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예정입고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예상재고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순소요량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계획수주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계획발주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총소요량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예정입고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예상재고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순소요량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계획수주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계획발주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총소요량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예정입고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예상재고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순소요량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계획수주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계획발주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총소요량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예정입고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예상재고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순소요량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계획수주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700" u="none" strike="noStrike">
                          <a:effectLst/>
                        </a:rPr>
                        <a:t>계획발주</a:t>
                      </a:r>
                      <a:endParaRPr lang="ko-KR" alt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extLst>
                  <a:ext uri="{0D108BD9-81ED-4DB2-BD59-A6C34878D82A}">
                    <a16:rowId xmlns:a16="http://schemas.microsoft.com/office/drawing/2014/main" val="3533388823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238517246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254064062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656445203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635919121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667451889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922403368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3720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601715953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1600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1565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4000906700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4181011960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9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4810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190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484062625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435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688353330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775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4960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138989228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12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4960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845700566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850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250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4710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986740774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1225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710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4146531143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1110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2286916231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16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795692546"/>
                  </a:ext>
                </a:extLst>
              </a:tr>
              <a:tr h="2551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700" u="none" strike="noStrike">
                          <a:effectLst/>
                        </a:rPr>
                        <a:t>17</a:t>
                      </a:r>
                      <a:endParaRPr lang="en-US" altLang="ko-KR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320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4840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160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>
                          <a:effectLst/>
                        </a:rPr>
                        <a:t>5000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u="none" strike="noStrike" dirty="0">
                          <a:effectLst/>
                        </a:rPr>
                        <a:t>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842" marR="5842" marT="5842" marB="0" anchor="b"/>
                </a:tc>
                <a:extLst>
                  <a:ext uri="{0D108BD9-81ED-4DB2-BD59-A6C34878D82A}">
                    <a16:rowId xmlns:a16="http://schemas.microsoft.com/office/drawing/2014/main" val="378445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4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0FFF-BCAE-4E96-83FA-295F2C31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전체 소스코드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5BF66D-B91A-4284-9490-EB0BB264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73152"/>
            <a:ext cx="5296959" cy="22936265"/>
          </a:xfrm>
        </p:spPr>
      </p:pic>
    </p:spTree>
    <p:extLst>
      <p:ext uri="{BB962C8B-B14F-4D97-AF65-F5344CB8AC3E}">
        <p14:creationId xmlns:p14="http://schemas.microsoft.com/office/powerpoint/2010/main" val="39068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512</Words>
  <Application>Microsoft Office PowerPoint</Application>
  <PresentationFormat>와이드스크린</PresentationFormat>
  <Paragraphs>466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스마트 팩토리 플랫폼과 설계 중간 프로젝트 MRP 구현</vt:lpstr>
      <vt:lpstr>1. 전역변수</vt:lpstr>
      <vt:lpstr>2. 세팅값    초기화</vt:lpstr>
      <vt:lpstr>3. BOM 계산</vt:lpstr>
      <vt:lpstr>4. MRP 구현(1)</vt:lpstr>
      <vt:lpstr>4. MRP   구현(2)</vt:lpstr>
      <vt:lpstr>5. 함수실행 및 파일저장</vt:lpstr>
      <vt:lpstr>6. 실행결과</vt:lpstr>
      <vt:lpstr>7. 전체 소스코드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팩토리 플랫폼과 설계 중간 프로젝트 MRP 구현</dc:title>
  <dc:creator>hjc</dc:creator>
  <cp:lastModifiedBy>hjc</cp:lastModifiedBy>
  <cp:revision>14</cp:revision>
  <dcterms:created xsi:type="dcterms:W3CDTF">2024-10-21T15:18:14Z</dcterms:created>
  <dcterms:modified xsi:type="dcterms:W3CDTF">2024-10-21T15:30:34Z</dcterms:modified>
</cp:coreProperties>
</file>