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6948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 sz="4400">
                <a:sym typeface="+mn-ea"/>
              </a:rPr>
              <a:t>人工智能和认知科学的交融</a:t>
            </a:r>
            <a:br>
              <a:rPr lang="zh-CN" altLang="en-US" sz="4400">
                <a:sym typeface="+mn-ea"/>
              </a:rPr>
            </a:br>
            <a:br>
              <a:rPr lang="zh-CN" altLang="en-US" sz="4400">
                <a:sym typeface="+mn-ea"/>
              </a:rPr>
            </a:br>
            <a:r>
              <a:rPr lang="en-US" altLang="zh-CN" sz="2800">
                <a:sym typeface="+mn-ea"/>
              </a:rPr>
              <a:t>---</a:t>
            </a:r>
            <a:r>
              <a:rPr lang="zh-CN" altLang="en-US" sz="2800">
                <a:sym typeface="+mn-ea"/>
              </a:rPr>
              <a:t>人工智能可以从认知科学中获取哪些启发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5618"/>
            <a:ext cx="9144000" cy="1655762"/>
          </a:xfrm>
        </p:spPr>
        <p:txBody>
          <a:bodyPr/>
          <a:p>
            <a:r>
              <a:rPr lang="en-US" altLang="zh-CN"/>
              <a:t>3021001526 </a:t>
            </a:r>
            <a:r>
              <a:rPr lang="zh-CN" altLang="en-US"/>
              <a:t>张铨</a:t>
            </a:r>
            <a:endParaRPr lang="zh-CN" altLang="en-US"/>
          </a:p>
          <a:p>
            <a:r>
              <a:rPr lang="en-US" altLang="zh-CN"/>
              <a:t>2023/5/23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认知科学的研究方法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750" y="1811020"/>
            <a:ext cx="10350500" cy="435165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还原主义</a:t>
            </a:r>
            <a:r>
              <a:rPr lang="zh-CN" altLang="en-US" sz="1800"/>
              <a:t>认为复杂系统、事物、现象可化解为各部分组合来理解和描述。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内省主义</a:t>
            </a:r>
            <a:r>
              <a:rPr lang="zh-CN" altLang="en-US" sz="1800"/>
              <a:t>是基于主观经验，利用调查问卷等方法研究。弊端在于第一，不同实验室很容易产生了不同结果；第二，难以言状的心理过程的存在使很多心理过程不能被有效地描述出来；第三，自我反省这一过程本身也会对要测量的心理变量产生影响，进而影响实验结果的客观性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计算机科学的</a:t>
            </a:r>
            <a:r>
              <a:rPr lang="zh-CN" altLang="en-US" sz="1800">
                <a:solidFill>
                  <a:srgbClr val="FF0000"/>
                </a:solidFill>
              </a:rPr>
              <a:t>功能主义</a:t>
            </a:r>
            <a:r>
              <a:rPr lang="zh-CN" altLang="en-US" sz="1800"/>
              <a:t>立足于功能角度，认为心智是机体与环境之间的中介。智能的功能就是机体对环境的适应。</a:t>
            </a:r>
            <a:r>
              <a:rPr lang="zh-CN" altLang="en-US" sz="1800" u="sng"/>
              <a:t>功能主义可分为本体论功能主义、功能分析主义、计算表征主义功能主义和意向论功能主义。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人工智能的</a:t>
            </a:r>
            <a:r>
              <a:rPr lang="zh-CN" altLang="en-US" sz="1800">
                <a:solidFill>
                  <a:srgbClr val="FF0000"/>
                </a:solidFill>
              </a:rPr>
              <a:t>认知主义</a:t>
            </a:r>
            <a:r>
              <a:rPr lang="zh-CN" altLang="en-US" sz="1800"/>
              <a:t>方法的核心思想是认知的信息加工理论。它将心智与计算机相类比，把认知过程理解为信息加工、处理同化的过程，把一切智能系统理解为物理符号运算系统。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认知外在主义方法</a:t>
            </a:r>
            <a:r>
              <a:rPr lang="zh-CN" altLang="en-US" sz="1800"/>
              <a:t>是指从心智之外的行为、文化等因素来解释心智功能的方法论。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认知语境主义方法</a:t>
            </a:r>
            <a:r>
              <a:rPr lang="zh-CN" altLang="en-US" sz="1800"/>
              <a:t>是指相关认知多因素的整合，表现出认知内在主义和认知外在主义方法的整合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2755" y="195580"/>
            <a:ext cx="4725035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计算机科学和认知科学的</a:t>
            </a:r>
            <a:r>
              <a:rPr lang="zh-CN" altLang="en-US"/>
              <a:t>异同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92800" y="2289175"/>
            <a:ext cx="4721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认知科学</a:t>
            </a:r>
            <a:r>
              <a:rPr lang="en-US" altLang="zh-CN" sz="2400"/>
              <a:t> </a:t>
            </a:r>
            <a:r>
              <a:rPr lang="zh-CN" altLang="en-US" sz="2400"/>
              <a:t>与</a:t>
            </a:r>
            <a:r>
              <a:rPr lang="en-US" altLang="zh-CN" sz="2400"/>
              <a:t> </a:t>
            </a:r>
            <a:r>
              <a:rPr lang="zh-CN" altLang="en-US" sz="2400"/>
              <a:t>计算机科学</a:t>
            </a:r>
            <a:r>
              <a:rPr lang="en-US" altLang="zh-CN" sz="2400"/>
              <a:t> </a:t>
            </a:r>
            <a:r>
              <a:rPr lang="zh-CN" altLang="en-US" sz="2400"/>
              <a:t>的地位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zh-CN" altLang="en-US" sz="2400"/>
              <a:t>是否与</a:t>
            </a:r>
            <a:r>
              <a:rPr lang="en-US" altLang="zh-CN" sz="2400"/>
              <a:t> </a:t>
            </a:r>
            <a:r>
              <a:rPr lang="zh-CN" altLang="en-US" sz="2400"/>
              <a:t>哲学</a:t>
            </a:r>
            <a:r>
              <a:rPr lang="en-US" altLang="zh-CN" sz="2400"/>
              <a:t> </a:t>
            </a:r>
            <a:r>
              <a:rPr lang="zh-CN" altLang="en-US" sz="2400"/>
              <a:t>与</a:t>
            </a:r>
            <a:r>
              <a:rPr lang="en-US" altLang="zh-CN" sz="2400"/>
              <a:t> </a:t>
            </a:r>
            <a:r>
              <a:rPr lang="zh-CN" altLang="en-US" sz="2400"/>
              <a:t>科学</a:t>
            </a:r>
            <a:r>
              <a:rPr lang="en-US" altLang="zh-CN" sz="2400"/>
              <a:t> </a:t>
            </a:r>
            <a:r>
              <a:rPr lang="zh-CN" altLang="en-US" sz="2400"/>
              <a:t>的地位同构？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5340"/>
            <a:ext cx="4153535" cy="3467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5" y="3622040"/>
            <a:ext cx="53594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举个例子：注意力机制</a:t>
            </a:r>
            <a:r>
              <a:rPr lang="en-US" altLang="zh-CN"/>
              <a:t> vs </a:t>
            </a:r>
            <a:r>
              <a:rPr lang="zh-CN" altLang="en-US"/>
              <a:t>注意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1691005"/>
            <a:ext cx="5655945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0" y="1966595"/>
            <a:ext cx="5521960" cy="2830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观其大略，</a:t>
            </a:r>
            <a:r>
              <a:rPr lang="zh-CN" altLang="en-US"/>
              <a:t>不求甚解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25" y="1730375"/>
            <a:ext cx="6381750" cy="339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995" y="1730375"/>
            <a:ext cx="3138170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6948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 sz="4400">
                <a:sym typeface="+mn-ea"/>
              </a:rPr>
              <a:t>人工智能和认知科学的交融</a:t>
            </a:r>
            <a:br>
              <a:rPr lang="zh-CN" altLang="en-US" sz="4400">
                <a:sym typeface="+mn-ea"/>
              </a:rPr>
            </a:br>
            <a:br>
              <a:rPr lang="zh-CN" altLang="en-US" sz="4400">
                <a:sym typeface="+mn-ea"/>
              </a:rPr>
            </a:br>
            <a:r>
              <a:rPr lang="en-US" altLang="zh-CN" sz="2800">
                <a:sym typeface="+mn-ea"/>
              </a:rPr>
              <a:t>---</a:t>
            </a:r>
            <a:r>
              <a:rPr lang="zh-CN" altLang="en-US" sz="2800">
                <a:sym typeface="+mn-ea"/>
              </a:rPr>
              <a:t>人工智能可以从认知科学中获取哪些启发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5618"/>
            <a:ext cx="9144000" cy="1655762"/>
          </a:xfrm>
        </p:spPr>
        <p:txBody>
          <a:bodyPr/>
          <a:p>
            <a:r>
              <a:rPr lang="en-US" altLang="zh-CN"/>
              <a:t>3021001526 </a:t>
            </a:r>
            <a:r>
              <a:rPr lang="zh-CN" altLang="en-US"/>
              <a:t>张铨</a:t>
            </a:r>
            <a:endParaRPr lang="zh-CN" altLang="en-US"/>
          </a:p>
          <a:p>
            <a:r>
              <a:rPr lang="en-US" altLang="zh-CN"/>
              <a:t>2023/5/23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60,&quot;width&quot;:10570}"/>
</p:tagLst>
</file>

<file path=ppt/tags/tag2.xml><?xml version="1.0" encoding="utf-8"?>
<p:tagLst xmlns:p="http://schemas.openxmlformats.org/presentationml/2006/main">
  <p:tag name="COMMONDATA" val="eyJoZGlkIjoiN2YwMmNkNWQxZWZiOTMzYWMwOTg5M2JmZTUwZWY2M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人工智能和认知科学的交融  ---人工智能可以从认知科学中获取哪些启发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</dc:creator>
  <cp:lastModifiedBy>微_凉的心跳</cp:lastModifiedBy>
  <cp:revision>13</cp:revision>
  <dcterms:created xsi:type="dcterms:W3CDTF">2023-05-23T01:39:00Z</dcterms:created>
  <dcterms:modified xsi:type="dcterms:W3CDTF">2023-05-23T03:35:02Z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09974E3D88B941E4A76163A8EE002BFB</vt:lpwstr>
  </property>
  <property fmtid="{D5CDD505-2E9C-101B-9397-08002B2CF9AE}" pid="3" name="KSOProductBuildVer">
    <vt:lpwstr>2052-11.1.0.12132</vt:lpwstr>
  </property>
</Properties>
</file>