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56" r:id="rId4"/>
    <p:sldId id="257" r:id="rId6"/>
    <p:sldId id="258" r:id="rId7"/>
    <p:sldId id="263" r:id="rId8"/>
    <p:sldId id="262" r:id="rId9"/>
    <p:sldId id="264" r:id="rId10"/>
    <p:sldId id="265" r:id="rId11"/>
    <p:sldId id="267" r:id="rId12"/>
    <p:sldId id="268" r:id="rId13"/>
    <p:sldId id="261" r:id="rId14"/>
    <p:sldId id="279" r:id="rId15"/>
    <p:sldId id="269" r:id="rId16"/>
    <p:sldId id="270" r:id="rId17"/>
    <p:sldId id="275" r:id="rId18"/>
    <p:sldId id="260" r:id="rId19"/>
    <p:sldId id="277" r:id="rId20"/>
    <p:sldId id="278" r:id="rId21"/>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6" d="100"/>
          <a:sy n="86" d="100"/>
        </p:scale>
        <p:origin x="51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5" Type="http://schemas.openxmlformats.org/officeDocument/2006/relationships/tags" Target="tags/tag268.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56C3075-5FC6-4713-9D9C-EE6B98521648}"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6.xml"/><Relationship Id="rId8" Type="http://schemas.openxmlformats.org/officeDocument/2006/relationships/tags" Target="../tags/tag5.xml"/><Relationship Id="rId7" Type="http://schemas.openxmlformats.org/officeDocument/2006/relationships/tags" Target="../tags/tag4.x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1.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10.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9.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8.xml"/><Relationship Id="rId2" Type="http://schemas.openxmlformats.org/officeDocument/2006/relationships/tags" Target="../tags/tag7.xml"/><Relationship Id="rId13" Type="http://schemas.openxmlformats.org/officeDocument/2006/relationships/tags" Target="../tags/tag14.xml"/><Relationship Id="rId12" Type="http://schemas.openxmlformats.org/officeDocument/2006/relationships/tags" Target="../tags/tag13.xml"/><Relationship Id="rId11" Type="http://schemas.openxmlformats.org/officeDocument/2006/relationships/tags" Target="../tags/tag12.xml"/><Relationship Id="rId10" Type="http://schemas.openxmlformats.org/officeDocument/2006/relationships/tags" Target="../tags/tag11.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20.xml"/><Relationship Id="rId8" Type="http://schemas.openxmlformats.org/officeDocument/2006/relationships/tags" Target="../tags/tag19.xml"/><Relationship Id="rId7" Type="http://schemas.openxmlformats.org/officeDocument/2006/relationships/tags" Target="../tags/tag18.xml"/><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image" Target="file:///C:\Users\1V994W2\PycharmProjects\PPT_Background_Generation/pic_temp/pic_half_right.png" TargetMode="External"/><Relationship Id="rId3" Type="http://schemas.openxmlformats.org/officeDocument/2006/relationships/image" Target="../media/image4.png"/><Relationship Id="rId2" Type="http://schemas.openxmlformats.org/officeDocument/2006/relationships/tags" Target="../tags/tag15.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24.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23.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22.xml"/><Relationship Id="rId2" Type="http://schemas.openxmlformats.org/officeDocument/2006/relationships/tags" Target="../tags/tag21.xml"/><Relationship Id="rId14" Type="http://schemas.openxmlformats.org/officeDocument/2006/relationships/tags" Target="../tags/tag29.xml"/><Relationship Id="rId13" Type="http://schemas.openxmlformats.org/officeDocument/2006/relationships/tags" Target="../tags/tag28.xml"/><Relationship Id="rId12" Type="http://schemas.openxmlformats.org/officeDocument/2006/relationships/tags" Target="../tags/tag27.xml"/><Relationship Id="rId11" Type="http://schemas.openxmlformats.org/officeDocument/2006/relationships/tags" Target="../tags/tag26.xml"/><Relationship Id="rId10" Type="http://schemas.openxmlformats.org/officeDocument/2006/relationships/tags" Target="../tags/tag25.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33.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32.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31.xml"/><Relationship Id="rId2" Type="http://schemas.openxmlformats.org/officeDocument/2006/relationships/tags" Target="../tags/tag30.xml"/><Relationship Id="rId16" Type="http://schemas.openxmlformats.org/officeDocument/2006/relationships/tags" Target="../tags/tag40.xml"/><Relationship Id="rId15" Type="http://schemas.openxmlformats.org/officeDocument/2006/relationships/tags" Target="../tags/tag39.xml"/><Relationship Id="rId14" Type="http://schemas.openxmlformats.org/officeDocument/2006/relationships/tags" Target="../tags/tag38.xml"/><Relationship Id="rId13" Type="http://schemas.openxmlformats.org/officeDocument/2006/relationships/tags" Target="../tags/tag37.xml"/><Relationship Id="rId12" Type="http://schemas.openxmlformats.org/officeDocument/2006/relationships/tags" Target="../tags/tag36.xml"/><Relationship Id="rId11" Type="http://schemas.openxmlformats.org/officeDocument/2006/relationships/tags" Target="../tags/tag35.xml"/><Relationship Id="rId10" Type="http://schemas.openxmlformats.org/officeDocument/2006/relationships/tags" Target="../tags/tag34.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44.xml"/><Relationship Id="rId8" Type="http://schemas.openxmlformats.org/officeDocument/2006/relationships/image" Target="file:///C:\Users\1V994W2\PycharmProjects\PPT_Background_Generation/pic_temp/0_pic_quater_left_up.png" TargetMode="External"/><Relationship Id="rId7" Type="http://schemas.openxmlformats.org/officeDocument/2006/relationships/image" Target="../media/image2.png"/><Relationship Id="rId6" Type="http://schemas.openxmlformats.org/officeDocument/2006/relationships/tags" Target="../tags/tag43.xml"/><Relationship Id="rId5" Type="http://schemas.openxmlformats.org/officeDocument/2006/relationships/tags" Target="../tags/tag42.xml"/><Relationship Id="rId4" Type="http://schemas.openxmlformats.org/officeDocument/2006/relationships/image" Target="file:///C:\Users\1V994W2\Documents\Tencent%20Files\574576071\FileRecv\&#25340;&#35013;&#32032;&#26448;\formiddle2\\15\subject_holdright_64,126,178_0_staid_full_0.png" TargetMode="External"/><Relationship Id="rId3" Type="http://schemas.openxmlformats.org/officeDocument/2006/relationships/image" Target="../media/image5.png"/><Relationship Id="rId2" Type="http://schemas.openxmlformats.org/officeDocument/2006/relationships/tags" Target="../tags/tag41.xml"/><Relationship Id="rId12" Type="http://schemas.openxmlformats.org/officeDocument/2006/relationships/tags" Target="../tags/tag47.xml"/><Relationship Id="rId11" Type="http://schemas.openxmlformats.org/officeDocument/2006/relationships/tags" Target="../tags/tag46.xml"/><Relationship Id="rId10" Type="http://schemas.openxmlformats.org/officeDocument/2006/relationships/tags" Target="../tags/tag45.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54.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53.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52.xml"/><Relationship Id="rId2" Type="http://schemas.openxmlformats.org/officeDocument/2006/relationships/tags" Target="../tags/tag51.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tags" Target="../tags/tag56.xml"/><Relationship Id="rId10" Type="http://schemas.openxmlformats.org/officeDocument/2006/relationships/tags" Target="../tags/tag55.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63.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62.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61.xml"/><Relationship Id="rId2" Type="http://schemas.openxmlformats.org/officeDocument/2006/relationships/tags" Target="../tags/tag60.xml"/><Relationship Id="rId13" Type="http://schemas.openxmlformats.org/officeDocument/2006/relationships/tags" Target="../tags/tag67.xml"/><Relationship Id="rId12" Type="http://schemas.openxmlformats.org/officeDocument/2006/relationships/tags" Target="../tags/tag66.xml"/><Relationship Id="rId11" Type="http://schemas.openxmlformats.org/officeDocument/2006/relationships/tags" Target="../tags/tag65.xml"/><Relationship Id="rId10" Type="http://schemas.openxmlformats.org/officeDocument/2006/relationships/tags" Target="../tags/tag64.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71.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70.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69.xml"/><Relationship Id="rId2" Type="http://schemas.openxmlformats.org/officeDocument/2006/relationships/tags" Target="../tags/tag68.xml"/><Relationship Id="rId12" Type="http://schemas.openxmlformats.org/officeDocument/2006/relationships/tags" Target="../tags/tag74.xml"/><Relationship Id="rId11" Type="http://schemas.openxmlformats.org/officeDocument/2006/relationships/tags" Target="../tags/tag73.xml"/><Relationship Id="rId10" Type="http://schemas.openxmlformats.org/officeDocument/2006/relationships/tags" Target="../tags/tag72.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80.xml"/><Relationship Id="rId8" Type="http://schemas.openxmlformats.org/officeDocument/2006/relationships/tags" Target="../tags/tag79.xml"/><Relationship Id="rId7" Type="http://schemas.openxmlformats.org/officeDocument/2006/relationships/tags" Target="../tags/tag78.xml"/><Relationship Id="rId6" Type="http://schemas.openxmlformats.org/officeDocument/2006/relationships/tags" Target="../tags/tag77.xml"/><Relationship Id="rId5" Type="http://schemas.openxmlformats.org/officeDocument/2006/relationships/tags" Target="../tags/tag76.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75.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84.xml"/><Relationship Id="rId8" Type="http://schemas.openxmlformats.org/officeDocument/2006/relationships/tags" Target="../tags/tag83.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82.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81.xml"/><Relationship Id="rId11" Type="http://schemas.openxmlformats.org/officeDocument/2006/relationships/tags" Target="../tags/tag86.xml"/><Relationship Id="rId10" Type="http://schemas.openxmlformats.org/officeDocument/2006/relationships/tags" Target="../tags/tag85.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90.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89.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88.xml"/><Relationship Id="rId2" Type="http://schemas.openxmlformats.org/officeDocument/2006/relationships/tags" Target="../tags/tag87.xml"/><Relationship Id="rId13" Type="http://schemas.openxmlformats.org/officeDocument/2006/relationships/tags" Target="../tags/tag94.xml"/><Relationship Id="rId12" Type="http://schemas.openxmlformats.org/officeDocument/2006/relationships/tags" Target="../tags/tag93.xml"/><Relationship Id="rId11" Type="http://schemas.openxmlformats.org/officeDocument/2006/relationships/tags" Target="../tags/tag92.xml"/><Relationship Id="rId10" Type="http://schemas.openxmlformats.org/officeDocument/2006/relationships/tags" Target="../tags/tag91.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100.xml"/><Relationship Id="rId8" Type="http://schemas.openxmlformats.org/officeDocument/2006/relationships/tags" Target="../tags/tag99.xml"/><Relationship Id="rId7" Type="http://schemas.openxmlformats.org/officeDocument/2006/relationships/tags" Target="../tags/tag98.xml"/><Relationship Id="rId6" Type="http://schemas.openxmlformats.org/officeDocument/2006/relationships/tags" Target="../tags/tag97.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96.xml"/><Relationship Id="rId2" Type="http://schemas.openxmlformats.org/officeDocument/2006/relationships/tags" Target="../tags/tag95.xml"/><Relationship Id="rId11" Type="http://schemas.openxmlformats.org/officeDocument/2006/relationships/tags" Target="../tags/tag102.xml"/><Relationship Id="rId10" Type="http://schemas.openxmlformats.org/officeDocument/2006/relationships/tags" Target="../tags/tag101.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06.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05.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04.xml"/><Relationship Id="rId2" Type="http://schemas.openxmlformats.org/officeDocument/2006/relationships/tags" Target="../tags/tag103.xml"/><Relationship Id="rId14" Type="http://schemas.openxmlformats.org/officeDocument/2006/relationships/tags" Target="../tags/tag111.xml"/><Relationship Id="rId13" Type="http://schemas.openxmlformats.org/officeDocument/2006/relationships/tags" Target="../tags/tag110.xml"/><Relationship Id="rId12" Type="http://schemas.openxmlformats.org/officeDocument/2006/relationships/tags" Target="../tags/tag109.xml"/><Relationship Id="rId11" Type="http://schemas.openxmlformats.org/officeDocument/2006/relationships/tags" Target="../tags/tag108.xml"/><Relationship Id="rId10" Type="http://schemas.openxmlformats.org/officeDocument/2006/relationships/tags" Target="../tags/tag107.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15.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14.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13.xml"/><Relationship Id="rId2" Type="http://schemas.openxmlformats.org/officeDocument/2006/relationships/tags" Target="../tags/tag112.xml"/><Relationship Id="rId14" Type="http://schemas.openxmlformats.org/officeDocument/2006/relationships/tags" Target="../tags/tag120.xml"/><Relationship Id="rId13" Type="http://schemas.openxmlformats.org/officeDocument/2006/relationships/tags" Target="../tags/tag119.xml"/><Relationship Id="rId12" Type="http://schemas.openxmlformats.org/officeDocument/2006/relationships/tags" Target="../tags/tag118.xml"/><Relationship Id="rId11" Type="http://schemas.openxmlformats.org/officeDocument/2006/relationships/tags" Target="../tags/tag117.xml"/><Relationship Id="rId10" Type="http://schemas.openxmlformats.org/officeDocument/2006/relationships/tags" Target="../tags/tag116.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24.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23.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22.xml"/><Relationship Id="rId2" Type="http://schemas.openxmlformats.org/officeDocument/2006/relationships/tags" Target="../tags/tag121.xml"/><Relationship Id="rId16" Type="http://schemas.openxmlformats.org/officeDocument/2006/relationships/tags" Target="../tags/tag131.xml"/><Relationship Id="rId15" Type="http://schemas.openxmlformats.org/officeDocument/2006/relationships/tags" Target="../tags/tag130.xml"/><Relationship Id="rId14" Type="http://schemas.openxmlformats.org/officeDocument/2006/relationships/tags" Target="../tags/tag129.xml"/><Relationship Id="rId13" Type="http://schemas.openxmlformats.org/officeDocument/2006/relationships/tags" Target="../tags/tag128.xml"/><Relationship Id="rId12" Type="http://schemas.openxmlformats.org/officeDocument/2006/relationships/tags" Target="../tags/tag127.xml"/><Relationship Id="rId11" Type="http://schemas.openxmlformats.org/officeDocument/2006/relationships/tags" Target="../tags/tag126.xml"/><Relationship Id="rId10" Type="http://schemas.openxmlformats.org/officeDocument/2006/relationships/tags" Target="../tags/tag125.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135.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7.png"/><Relationship Id="rId6" Type="http://schemas.openxmlformats.org/officeDocument/2006/relationships/tags" Target="../tags/tag134.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6.png"/><Relationship Id="rId3" Type="http://schemas.openxmlformats.org/officeDocument/2006/relationships/tags" Target="../tags/tag133.xml"/><Relationship Id="rId2" Type="http://schemas.openxmlformats.org/officeDocument/2006/relationships/tags" Target="../tags/tag132.xml"/><Relationship Id="rId13" Type="http://schemas.openxmlformats.org/officeDocument/2006/relationships/tags" Target="../tags/tag139.xml"/><Relationship Id="rId12" Type="http://schemas.openxmlformats.org/officeDocument/2006/relationships/tags" Target="../tags/tag138.xml"/><Relationship Id="rId11" Type="http://schemas.openxmlformats.org/officeDocument/2006/relationships/tags" Target="../tags/tag137.xml"/><Relationship Id="rId10" Type="http://schemas.openxmlformats.org/officeDocument/2006/relationships/tags" Target="../tags/tag136.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pic>
        <p:nvPicPr>
          <p:cNvPr id="5" name="图片 4"/>
          <p:cNvPicPr/>
          <p:nvPr userDrawn="1">
            <p:custDataLst>
              <p:tags r:id="rId2"/>
            </p:custDataLst>
          </p:nvPr>
        </p:nvPicPr>
        <p:blipFill>
          <a:blip r:embed="rId3" r:link="rId4" cstate="email"/>
          <a:stretch>
            <a:fillRect/>
          </a:stretch>
        </p:blipFill>
        <p:spPr>
          <a:xfrm>
            <a:off x="0" y="0"/>
            <a:ext cx="12192000" cy="6858000"/>
          </a:xfrm>
          <a:prstGeom prst="rect">
            <a:avLst/>
          </a:prstGeom>
        </p:spPr>
      </p:pic>
      <p:sp>
        <p:nvSpPr>
          <p:cNvPr id="16" name="日期占位符 15"/>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18" name="灯片编号占位符 17"/>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标题 6"/>
          <p:cNvSpPr>
            <a:spLocks noGrp="1"/>
          </p:cNvSpPr>
          <p:nvPr>
            <p:ph type="title" hasCustomPrompt="1"/>
            <p:custDataLst>
              <p:tags r:id="rId8"/>
            </p:custDataLst>
          </p:nvPr>
        </p:nvSpPr>
        <p:spPr>
          <a:xfrm>
            <a:off x="2229742" y="2647331"/>
            <a:ext cx="4825366" cy="984018"/>
          </a:xfrm>
        </p:spPr>
        <p:txBody>
          <a:bodyPr anchor="b">
            <a:normAutofit/>
          </a:bodyPr>
          <a:lstStyle>
            <a:lvl1pPr>
              <a:defRPr sz="4800">
                <a:latin typeface="汉仪旗黑-85S" panose="00020600040101010101" pitchFamily="18" charset="-122"/>
                <a:ea typeface="汉仪旗黑-85S" panose="00020600040101010101" pitchFamily="18" charset="-122"/>
              </a:defRPr>
            </a:lvl1pPr>
          </a:lstStyle>
          <a:p>
            <a:r>
              <a:rPr lang="zh-CN" altLang="en-US" dirty="0"/>
              <a:t>单击编辑标题</a:t>
            </a:r>
            <a:endParaRPr lang="zh-CN" altLang="en-US" dirty="0"/>
          </a:p>
        </p:txBody>
      </p:sp>
      <p:sp>
        <p:nvSpPr>
          <p:cNvPr id="9" name="文本占位符 8"/>
          <p:cNvSpPr>
            <a:spLocks noGrp="1"/>
          </p:cNvSpPr>
          <p:nvPr>
            <p:ph type="body" sz="quarter" idx="13" hasCustomPrompt="1"/>
            <p:custDataLst>
              <p:tags r:id="rId9"/>
            </p:custDataLst>
          </p:nvPr>
        </p:nvSpPr>
        <p:spPr>
          <a:xfrm>
            <a:off x="2230438" y="3830987"/>
            <a:ext cx="4824670" cy="316800"/>
          </a:xfrm>
        </p:spPr>
        <p:txBody>
          <a:bodyPr>
            <a:normAutofit/>
          </a:bodyPr>
          <a:lstStyle>
            <a:lvl1pPr marL="0" indent="0">
              <a:lnSpc>
                <a:spcPct val="100000"/>
              </a:lnSpc>
              <a:spcAft>
                <a:spcPts val="0"/>
              </a:spcAft>
              <a:buNone/>
              <a:defRPr sz="1800"/>
            </a:lvl1pPr>
          </a:lstStyle>
          <a:p>
            <a:pPr lvl="0"/>
            <a:r>
              <a:rPr lang="zh-CN" altLang="en-US" dirty="0"/>
              <a:t>单击此处编辑副标题</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grpSp>
        <p:nvGrpSpPr>
          <p:cNvPr id="9" name="组合 8"/>
          <p:cNvGrpSpPr/>
          <p:nvPr userDrawn="1">
            <p:custDataLst>
              <p:tags r:id="rId2"/>
            </p:custDataLst>
          </p:nvPr>
        </p:nvGrpSpPr>
        <p:grpSpPr>
          <a:xfrm>
            <a:off x="0" y="0"/>
            <a:ext cx="12192000" cy="682332"/>
            <a:chOff x="0" y="0"/>
            <a:chExt cx="12192000" cy="682332"/>
          </a:xfrm>
        </p:grpSpPr>
        <p:pic>
          <p:nvPicPr>
            <p:cNvPr id="8" name="图片 7"/>
            <p:cNvPicPr/>
            <p:nvPr userDrawn="1">
              <p:custDataLst>
                <p:tags r:id="rId3"/>
              </p:custDataLst>
            </p:nvPr>
          </p:nvPicPr>
          <p:blipFill>
            <a:blip r:embed="rId4" r:link="rId5" cstate="email"/>
            <a:stretch>
              <a:fillRect/>
            </a:stretch>
          </p:blipFill>
          <p:spPr>
            <a:xfrm>
              <a:off x="0" y="0"/>
              <a:ext cx="720090" cy="611299"/>
            </a:xfrm>
            <a:prstGeom prst="rect">
              <a:avLst/>
            </a:prstGeom>
          </p:spPr>
        </p:pic>
        <p:pic>
          <p:nvPicPr>
            <p:cNvPr id="7" name="图片 6"/>
            <p:cNvPicPr/>
            <p:nvPr userDrawn="1">
              <p:custDataLst>
                <p:tags r:id="rId6"/>
              </p:custDataLst>
            </p:nvPr>
          </p:nvPicPr>
          <p:blipFill>
            <a:blip r:embed="rId7" r:link="rId8" cstate="email"/>
            <a:stretch>
              <a:fillRect/>
            </a:stretch>
          </p:blipFill>
          <p:spPr>
            <a:xfrm>
              <a:off x="11471910" y="0"/>
              <a:ext cx="720090" cy="682332"/>
            </a:xfrm>
            <a:prstGeom prst="rect">
              <a:avLst/>
            </a:prstGeom>
          </p:spPr>
        </p:pic>
      </p:grpSp>
      <p:sp>
        <p:nvSpPr>
          <p:cNvPr id="2" name="标题 1"/>
          <p:cNvSpPr>
            <a:spLocks noGrp="1"/>
          </p:cNvSpPr>
          <p:nvPr>
            <p:ph type="title"/>
            <p:custDataLst>
              <p:tags r:id="rId9"/>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10"/>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email"/>
          <a:stretch>
            <a:fillRect/>
          </a:stretch>
        </p:blipFill>
        <p:spPr>
          <a:xfrm>
            <a:off x="8579555" y="1397000"/>
            <a:ext cx="3612445" cy="4064000"/>
          </a:xfrm>
          <a:prstGeom prst="rect">
            <a:avLst/>
          </a:prstGeom>
        </p:spPr>
      </p:pic>
      <p:sp>
        <p:nvSpPr>
          <p:cNvPr id="4" name="日期占位符 3"/>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
        <p:nvSpPr>
          <p:cNvPr id="3" name="标题 2"/>
          <p:cNvSpPr>
            <a:spLocks noGrp="1"/>
          </p:cNvSpPr>
          <p:nvPr>
            <p:ph type="ctrTitle" idx="14" hasCustomPrompt="1"/>
            <p:custDataLst>
              <p:tags r:id="rId8"/>
            </p:custDataLst>
          </p:nvPr>
        </p:nvSpPr>
        <p:spPr>
          <a:xfrm>
            <a:off x="2191067" y="2707006"/>
            <a:ext cx="5894070" cy="714375"/>
          </a:xfrm>
        </p:spPr>
        <p:txBody>
          <a:bodyPr vert="horz" wrap="square" lIns="0" tIns="0" rIns="0" bIns="0" anchor="ctr" anchorCtr="0">
            <a:normAutofit/>
          </a:bodyPr>
          <a:lstStyle>
            <a:lvl1pPr marL="0" marR="0" indent="0" algn="l" defTabSz="914400" rtl="0" eaLnBrk="1" fontAlgn="auto" latinLnBrk="0" hangingPunct="1">
              <a:lnSpc>
                <a:spcPct val="120000"/>
              </a:lnSpc>
              <a:spcBef>
                <a:spcPct val="0"/>
              </a:spcBef>
              <a:spcAft>
                <a:spcPts val="0"/>
              </a:spcAft>
              <a:buClrTx/>
              <a:buSzPts val="3200"/>
              <a:buNone/>
              <a:defRPr sz="3200" b="0" spc="3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9"/>
            </p:custDataLst>
          </p:nvPr>
        </p:nvSpPr>
        <p:spPr>
          <a:xfrm>
            <a:off x="2191067" y="3592195"/>
            <a:ext cx="5894070" cy="749300"/>
          </a:xfrm>
        </p:spPr>
        <p:txBody>
          <a:bodyPr vert="horz" wrap="square" lIns="0" tIns="0" rIns="0" bIns="0" anchor="t" anchorCtr="0">
            <a:normAutofit/>
          </a:bodyPr>
          <a:lstStyle>
            <a:lvl1pPr marL="0" marR="0" indent="0" algn="l" defTabSz="914400" rtl="0" eaLnBrk="1" fontAlgn="auto" latinLnBrk="0" hangingPunct="1">
              <a:lnSpc>
                <a:spcPct val="130000"/>
              </a:lnSpc>
              <a:spcBef>
                <a:spcPts val="0"/>
              </a:spcBef>
              <a:spcAft>
                <a:spcPts val="0"/>
              </a:spcAft>
              <a:buClrTx/>
              <a:buSzPts val="1600"/>
              <a:buFont typeface="Arial" panose="020B0604020202020204" pitchFamily="34" charset="0"/>
              <a:buNone/>
              <a:defRPr sz="1600" b="0" spc="200">
                <a:solidFill>
                  <a:schemeClr val="tx1"/>
                </a:solidFill>
                <a:latin typeface="Arial" panose="020B0604020202020204" pitchFamily="34" charset="0"/>
                <a:ea typeface="微软雅黑" panose="020B0503020204020204" pitchFamily="3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grpSp>
        <p:nvGrpSpPr>
          <p:cNvPr id="10" name="组合 9"/>
          <p:cNvGrpSpPr/>
          <p:nvPr userDrawn="1">
            <p:custDataLst>
              <p:tags r:id="rId2"/>
            </p:custDataLst>
          </p:nvPr>
        </p:nvGrpSpPr>
        <p:grpSpPr>
          <a:xfrm>
            <a:off x="0" y="0"/>
            <a:ext cx="12192000" cy="682332"/>
            <a:chOff x="0" y="0"/>
            <a:chExt cx="12192000" cy="682332"/>
          </a:xfrm>
        </p:grpSpPr>
        <p:pic>
          <p:nvPicPr>
            <p:cNvPr id="9" name="图片 8"/>
            <p:cNvPicPr/>
            <p:nvPr userDrawn="1">
              <p:custDataLst>
                <p:tags r:id="rId3"/>
              </p:custDataLst>
            </p:nvPr>
          </p:nvPicPr>
          <p:blipFill>
            <a:blip r:embed="rId4" r:link="rId5" cstate="email"/>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82332"/>
            </a:xfrm>
            <a:prstGeom prst="rect">
              <a:avLst/>
            </a:prstGeom>
          </p:spPr>
        </p:pic>
      </p:grpSp>
      <p:sp>
        <p:nvSpPr>
          <p:cNvPr id="2" name="标题 1"/>
          <p:cNvSpPr>
            <a:spLocks noGrp="1"/>
          </p:cNvSpPr>
          <p:nvPr>
            <p:ph type="title"/>
            <p:custDataLst>
              <p:tags r:id="rId9"/>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10"/>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1"/>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pitchFamily="34" charset="-122"/>
              </a:defRPr>
            </a:lvl1pPr>
            <a:lvl2pPr eaLnBrk="1" fontAlgn="auto" latinLnBrk="0" hangingPunct="1">
              <a:defRPr sz="1600">
                <a:solidFill>
                  <a:schemeClr val="tx1"/>
                </a:solidFill>
                <a:latin typeface="Arial" panose="020B0604020202020204" pitchFamily="34" charset="0"/>
                <a:ea typeface="微软雅黑" panose="020B0503020204020204" pitchFamily="34" charset="-122"/>
              </a:defRPr>
            </a:lvl2pPr>
            <a:lvl3pPr eaLnBrk="1" fontAlgn="auto" latinLnBrk="0" hangingPunct="1">
              <a:defRPr sz="1600">
                <a:solidFill>
                  <a:schemeClr val="tx1"/>
                </a:solidFill>
                <a:latin typeface="Arial" panose="020B0604020202020204" pitchFamily="34" charset="0"/>
                <a:ea typeface="微软雅黑" panose="020B0503020204020204" pitchFamily="34" charset="-122"/>
              </a:defRPr>
            </a:lvl3pPr>
            <a:lvl4pPr eaLnBrk="1" fontAlgn="auto" latinLnBrk="0" hangingPunct="1">
              <a:defRPr sz="1600">
                <a:solidFill>
                  <a:schemeClr val="tx1"/>
                </a:solidFill>
                <a:latin typeface="Arial" panose="020B0604020202020204" pitchFamily="34" charset="0"/>
                <a:ea typeface="微软雅黑" panose="020B0503020204020204" pitchFamily="34" charset="-122"/>
              </a:defRPr>
            </a:lvl4pPr>
            <a:lvl5pPr eaLnBrk="1" fontAlgn="auto" latinLnBrk="0" hangingPunct="1">
              <a:defRPr sz="160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2"/>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3"/>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7" name="灯片编号占位符 6"/>
          <p:cNvSpPr>
            <a:spLocks noGrp="1"/>
          </p:cNvSpPr>
          <p:nvPr>
            <p:ph type="sldNum" sz="quarter" idx="12"/>
            <p:custDataLst>
              <p:tags r:id="rId14"/>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grpSp>
        <p:nvGrpSpPr>
          <p:cNvPr id="12" name="组合 11"/>
          <p:cNvGrpSpPr/>
          <p:nvPr userDrawn="1">
            <p:custDataLst>
              <p:tags r:id="rId2"/>
            </p:custDataLst>
          </p:nvPr>
        </p:nvGrpSpPr>
        <p:grpSpPr>
          <a:xfrm>
            <a:off x="0" y="0"/>
            <a:ext cx="12192000" cy="682332"/>
            <a:chOff x="0" y="0"/>
            <a:chExt cx="12192000" cy="682332"/>
          </a:xfrm>
        </p:grpSpPr>
        <p:pic>
          <p:nvPicPr>
            <p:cNvPr id="11" name="图片 10"/>
            <p:cNvPicPr/>
            <p:nvPr userDrawn="1">
              <p:custDataLst>
                <p:tags r:id="rId3"/>
              </p:custDataLst>
            </p:nvPr>
          </p:nvPicPr>
          <p:blipFill>
            <a:blip r:embed="rId4" r:link="rId5" cstate="email"/>
            <a:stretch>
              <a:fillRect/>
            </a:stretch>
          </p:blipFill>
          <p:spPr>
            <a:xfrm>
              <a:off x="0" y="0"/>
              <a:ext cx="720090" cy="611299"/>
            </a:xfrm>
            <a:prstGeom prst="rect">
              <a:avLst/>
            </a:prstGeom>
          </p:spPr>
        </p:pic>
        <p:pic>
          <p:nvPicPr>
            <p:cNvPr id="10" name="图片 9"/>
            <p:cNvPicPr/>
            <p:nvPr userDrawn="1">
              <p:custDataLst>
                <p:tags r:id="rId6"/>
              </p:custDataLst>
            </p:nvPr>
          </p:nvPicPr>
          <p:blipFill>
            <a:blip r:embed="rId7" r:link="rId8" cstate="email"/>
            <a:stretch>
              <a:fillRect/>
            </a:stretch>
          </p:blipFill>
          <p:spPr>
            <a:xfrm>
              <a:off x="11471910" y="0"/>
              <a:ext cx="720090" cy="682332"/>
            </a:xfrm>
            <a:prstGeom prst="rect">
              <a:avLst/>
            </a:prstGeom>
          </p:spPr>
        </p:pic>
      </p:grpSp>
      <p:sp>
        <p:nvSpPr>
          <p:cNvPr id="2" name="标题 1"/>
          <p:cNvSpPr>
            <a:spLocks noGrp="1"/>
          </p:cNvSpPr>
          <p:nvPr>
            <p:ph type="title"/>
            <p:custDataLst>
              <p:tags r:id="rId9"/>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10"/>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1"/>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2"/>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3"/>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4"/>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5"/>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9" name="灯片编号占位符 8"/>
          <p:cNvSpPr>
            <a:spLocks noGrp="1"/>
          </p:cNvSpPr>
          <p:nvPr>
            <p:ph type="sldNum" sz="quarter" idx="12"/>
            <p:custDataLst>
              <p:tags r:id="rId16"/>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304800" y="2194560"/>
            <a:ext cx="4389120" cy="2468880"/>
          </a:xfrm>
          <a:prstGeom prst="rect">
            <a:avLst/>
          </a:prstGeom>
        </p:spPr>
      </p:pic>
      <p:sp>
        <p:nvSpPr>
          <p:cNvPr id="7" name="任意多边形 6"/>
          <p:cNvSpPr/>
          <p:nvPr userDrawn="1">
            <p:custDataLst>
              <p:tags r:id="rId5"/>
            </p:custDataLst>
          </p:nvPr>
        </p:nvSpPr>
        <p:spPr>
          <a:xfrm>
            <a:off x="4878000" y="0"/>
            <a:ext cx="7314000" cy="6858000"/>
          </a:xfrm>
          <a:custGeom>
            <a:avLst/>
            <a:gdLst>
              <a:gd name="connsiteX0" fmla="*/ 1714500 w 7314000"/>
              <a:gd name="connsiteY0" fmla="*/ 0 h 6858000"/>
              <a:gd name="connsiteX1" fmla="*/ 7314000 w 7314000"/>
              <a:gd name="connsiteY1" fmla="*/ 0 h 6858000"/>
              <a:gd name="connsiteX2" fmla="*/ 7314000 w 7314000"/>
              <a:gd name="connsiteY2" fmla="*/ 6858000 h 6858000"/>
              <a:gd name="connsiteX3" fmla="*/ 0 w 7314000"/>
              <a:gd name="connsiteY3" fmla="*/ 6858000 h 6858000"/>
              <a:gd name="connsiteX4" fmla="*/ 1714500 w 7314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4000" h="6858000">
                <a:moveTo>
                  <a:pt x="1714500" y="0"/>
                </a:moveTo>
                <a:lnTo>
                  <a:pt x="7314000" y="0"/>
                </a:lnTo>
                <a:lnTo>
                  <a:pt x="7314000" y="6858000"/>
                </a:lnTo>
                <a:lnTo>
                  <a:pt x="0" y="6858000"/>
                </a:lnTo>
                <a:lnTo>
                  <a:pt x="1714500" y="0"/>
                </a:lnTo>
                <a:close/>
              </a:path>
            </a:pathLst>
          </a:custGeom>
          <a:solidFill>
            <a:schemeClr val="tx2">
              <a:lumMod val="10000"/>
              <a:lumOff val="90000"/>
            </a:schemeClr>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pic>
        <p:nvPicPr>
          <p:cNvPr id="6" name="图片 5"/>
          <p:cNvPicPr/>
          <p:nvPr userDrawn="1">
            <p:custDataLst>
              <p:tags r:id="rId6"/>
            </p:custDataLst>
          </p:nvPr>
        </p:nvPicPr>
        <p:blipFill>
          <a:blip r:embed="rId7" r:link="rId8" cstate="email"/>
          <a:stretch>
            <a:fillRect/>
          </a:stretch>
        </p:blipFill>
        <p:spPr>
          <a:xfrm>
            <a:off x="11471910" y="6246700"/>
            <a:ext cx="720090" cy="611299"/>
          </a:xfrm>
          <a:prstGeom prst="rect">
            <a:avLst/>
          </a:prstGeom>
        </p:spPr>
      </p:pic>
      <p:sp>
        <p:nvSpPr>
          <p:cNvPr id="2" name="标题 1"/>
          <p:cNvSpPr>
            <a:spLocks noGrp="1"/>
          </p:cNvSpPr>
          <p:nvPr>
            <p:ph type="title"/>
            <p:custDataLst>
              <p:tags r:id="rId9"/>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grpSp>
        <p:nvGrpSpPr>
          <p:cNvPr id="10" name="组合 9"/>
          <p:cNvGrpSpPr/>
          <p:nvPr userDrawn="1">
            <p:custDataLst>
              <p:tags r:id="rId2"/>
            </p:custDataLst>
          </p:nvPr>
        </p:nvGrpSpPr>
        <p:grpSpPr>
          <a:xfrm>
            <a:off x="0" y="0"/>
            <a:ext cx="12192000" cy="682332"/>
            <a:chOff x="0" y="0"/>
            <a:chExt cx="12192000" cy="682332"/>
          </a:xfrm>
        </p:grpSpPr>
        <p:pic>
          <p:nvPicPr>
            <p:cNvPr id="9" name="图片 8"/>
            <p:cNvPicPr/>
            <p:nvPr userDrawn="1">
              <p:custDataLst>
                <p:tags r:id="rId3"/>
              </p:custDataLst>
            </p:nvPr>
          </p:nvPicPr>
          <p:blipFill>
            <a:blip r:embed="rId4" r:link="rId5" cstate="email"/>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82332"/>
            </a:xfrm>
            <a:prstGeom prst="rect">
              <a:avLst/>
            </a:prstGeom>
          </p:spPr>
        </p:pic>
      </p:grpSp>
      <p:sp>
        <p:nvSpPr>
          <p:cNvPr id="2" name="标题 1"/>
          <p:cNvSpPr>
            <a:spLocks noGrp="1"/>
          </p:cNvSpPr>
          <p:nvPr>
            <p:ph type="title"/>
            <p:custDataLst>
              <p:tags r:id="rId9"/>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10"/>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1"/>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2"/>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3"/>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12"/>
            <p:custDataLst>
              <p:tags r:id="rId14"/>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grpSp>
        <p:nvGrpSpPr>
          <p:cNvPr id="9" name="组合 8"/>
          <p:cNvGrpSpPr/>
          <p:nvPr userDrawn="1">
            <p:custDataLst>
              <p:tags r:id="rId2"/>
            </p:custDataLst>
          </p:nvPr>
        </p:nvGrpSpPr>
        <p:grpSpPr>
          <a:xfrm>
            <a:off x="0" y="0"/>
            <a:ext cx="12192000" cy="682332"/>
            <a:chOff x="0" y="0"/>
            <a:chExt cx="12192000" cy="682332"/>
          </a:xfrm>
        </p:grpSpPr>
        <p:pic>
          <p:nvPicPr>
            <p:cNvPr id="8" name="图片 7"/>
            <p:cNvPicPr/>
            <p:nvPr userDrawn="1">
              <p:custDataLst>
                <p:tags r:id="rId3"/>
              </p:custDataLst>
            </p:nvPr>
          </p:nvPicPr>
          <p:blipFill>
            <a:blip r:embed="rId4" r:link="rId5" cstate="email"/>
            <a:stretch>
              <a:fillRect/>
            </a:stretch>
          </p:blipFill>
          <p:spPr>
            <a:xfrm>
              <a:off x="0" y="0"/>
              <a:ext cx="720090" cy="611299"/>
            </a:xfrm>
            <a:prstGeom prst="rect">
              <a:avLst/>
            </a:prstGeom>
          </p:spPr>
        </p:pic>
        <p:pic>
          <p:nvPicPr>
            <p:cNvPr id="7" name="图片 6"/>
            <p:cNvPicPr/>
            <p:nvPr userDrawn="1">
              <p:custDataLst>
                <p:tags r:id="rId6"/>
              </p:custDataLst>
            </p:nvPr>
          </p:nvPicPr>
          <p:blipFill>
            <a:blip r:embed="rId7" r:link="rId8" cstate="email"/>
            <a:stretch>
              <a:fillRect/>
            </a:stretch>
          </p:blipFill>
          <p:spPr>
            <a:xfrm>
              <a:off x="11471910" y="0"/>
              <a:ext cx="720090" cy="682332"/>
            </a:xfrm>
            <a:prstGeom prst="rect">
              <a:avLst/>
            </a:prstGeom>
          </p:spPr>
        </p:pic>
      </p:grpSp>
      <p:sp>
        <p:nvSpPr>
          <p:cNvPr id="2" name="竖排标题 1"/>
          <p:cNvSpPr>
            <a:spLocks noGrp="1"/>
          </p:cNvSpPr>
          <p:nvPr>
            <p:ph type="title" orient="vert"/>
            <p:custDataLst>
              <p:tags r:id="rId9"/>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10"/>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pitchFamily="34" charset="-122"/>
              </a:defRPr>
            </a:lvl1pPr>
            <a:lvl2pPr indent="0" eaLnBrk="1" fontAlgn="auto" latinLnBrk="0" hangingPunct="1">
              <a:defRPr>
                <a:solidFill>
                  <a:schemeClr val="tx1"/>
                </a:solidFill>
                <a:latin typeface="Arial" panose="020B0604020202020204" pitchFamily="34" charset="0"/>
                <a:ea typeface="微软雅黑" panose="020B0503020204020204" pitchFamily="34" charset="-122"/>
              </a:defRPr>
            </a:lvl2pPr>
            <a:lvl3pPr indent="0" eaLnBrk="1" fontAlgn="auto" latinLnBrk="0" hangingPunct="1">
              <a:defRPr>
                <a:solidFill>
                  <a:schemeClr val="tx1"/>
                </a:solidFill>
                <a:latin typeface="Arial" panose="020B0604020202020204" pitchFamily="34" charset="0"/>
                <a:ea typeface="微软雅黑" panose="020B0503020204020204" pitchFamily="34" charset="-122"/>
              </a:defRPr>
            </a:lvl3pPr>
            <a:lvl4pPr indent="0" eaLnBrk="1" fontAlgn="auto" latinLnBrk="0" hangingPunct="1">
              <a:defRPr>
                <a:solidFill>
                  <a:schemeClr val="tx1"/>
                </a:solidFill>
                <a:latin typeface="Arial" panose="020B0604020202020204" pitchFamily="34" charset="0"/>
                <a:ea typeface="微软雅黑" panose="020B0503020204020204" pitchFamily="34" charset="-122"/>
              </a:defRPr>
            </a:lvl4pPr>
            <a:lvl5pPr indent="0" eaLnBrk="1" fontAlgn="auto" latinLnBrk="0" hangingPunct="1">
              <a:defRPr>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grpSp>
        <p:nvGrpSpPr>
          <p:cNvPr id="2" name="组合 1"/>
          <p:cNvGrpSpPr/>
          <p:nvPr userDrawn="1">
            <p:custDataLst>
              <p:tags r:id="rId2"/>
            </p:custDataLst>
          </p:nvPr>
        </p:nvGrpSpPr>
        <p:grpSpPr>
          <a:xfrm>
            <a:off x="0" y="0"/>
            <a:ext cx="12192000" cy="682332"/>
            <a:chOff x="0" y="0"/>
            <a:chExt cx="12192000" cy="682332"/>
          </a:xfrm>
        </p:grpSpPr>
        <p:pic>
          <p:nvPicPr>
            <p:cNvPr id="8" name="图片 7"/>
            <p:cNvPicPr/>
            <p:nvPr userDrawn="1">
              <p:custDataLst>
                <p:tags r:id="rId3"/>
              </p:custDataLst>
            </p:nvPr>
          </p:nvPicPr>
          <p:blipFill>
            <a:blip r:embed="rId4" r:link="rId5" cstate="email"/>
            <a:stretch>
              <a:fillRect/>
            </a:stretch>
          </p:blipFill>
          <p:spPr>
            <a:xfrm>
              <a:off x="0" y="0"/>
              <a:ext cx="720090" cy="611299"/>
            </a:xfrm>
            <a:prstGeom prst="rect">
              <a:avLst/>
            </a:prstGeom>
          </p:spPr>
        </p:pic>
        <p:pic>
          <p:nvPicPr>
            <p:cNvPr id="6" name="图片 5"/>
            <p:cNvPicPr/>
            <p:nvPr userDrawn="1">
              <p:custDataLst>
                <p:tags r:id="rId6"/>
              </p:custDataLst>
            </p:nvPr>
          </p:nvPicPr>
          <p:blipFill>
            <a:blip r:embed="rId7" r:link="rId8" cstate="email"/>
            <a:stretch>
              <a:fillRect/>
            </a:stretch>
          </p:blipFill>
          <p:spPr>
            <a:xfrm>
              <a:off x="11471910" y="0"/>
              <a:ext cx="720090" cy="682332"/>
            </a:xfrm>
            <a:prstGeom prst="rect">
              <a:avLst/>
            </a:prstGeom>
          </p:spPr>
        </p:pic>
      </p:gr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2"/>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pitchFamily="34" charset="-122"/>
              </a:defRPr>
            </a:lvl1pPr>
            <a:lvl2pPr>
              <a:defRPr>
                <a:solidFill>
                  <a:schemeClr val="tx1"/>
                </a:solidFill>
                <a:latin typeface="Arial" panose="020B0604020202020204" pitchFamily="34" charset="0"/>
                <a:ea typeface="微软雅黑" panose="020B0503020204020204" pitchFamily="34" charset="-122"/>
              </a:defRPr>
            </a:lvl2pPr>
            <a:lvl3pPr>
              <a:defRPr>
                <a:solidFill>
                  <a:schemeClr val="tx1"/>
                </a:solidFill>
                <a:latin typeface="Arial" panose="020B0604020202020204" pitchFamily="34" charset="0"/>
                <a:ea typeface="微软雅黑" panose="020B0503020204020204" pitchFamily="34" charset="-122"/>
              </a:defRPr>
            </a:lvl3pPr>
            <a:lvl4pPr>
              <a:defRPr>
                <a:solidFill>
                  <a:schemeClr val="tx1"/>
                </a:solidFill>
                <a:latin typeface="Arial" panose="020B0604020202020204" pitchFamily="34" charset="0"/>
                <a:ea typeface="微软雅黑" panose="020B0503020204020204" pitchFamily="34" charset="-122"/>
              </a:defRPr>
            </a:lvl4pPr>
            <a:lvl5pPr>
              <a:defRPr>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cstate="email"/>
          <a:stretch>
            <a:fillRect/>
          </a:stretch>
        </p:blipFill>
        <p:spPr>
          <a:xfrm>
            <a:off x="0" y="0"/>
            <a:ext cx="12192000" cy="6858000"/>
          </a:xfrm>
          <a:prstGeom prst="rect">
            <a:avLst/>
          </a:prstGeom>
        </p:spPr>
      </p:pic>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
        <p:nvSpPr>
          <p:cNvPr id="12" name="文本占位符 8"/>
          <p:cNvSpPr>
            <a:spLocks noGrp="1"/>
          </p:cNvSpPr>
          <p:nvPr>
            <p:ph type="body" sz="quarter" idx="13" hasCustomPrompt="1"/>
            <p:custDataLst>
              <p:tags r:id="rId8"/>
            </p:custDataLst>
          </p:nvPr>
        </p:nvSpPr>
        <p:spPr>
          <a:xfrm>
            <a:off x="2772305" y="3896603"/>
            <a:ext cx="4824670" cy="410813"/>
          </a:xfrm>
        </p:spPr>
        <p:txBody>
          <a:bodyPr>
            <a:normAutofit/>
          </a:bodyPr>
          <a:lstStyle>
            <a:lvl1pPr marL="0" indent="0">
              <a:lnSpc>
                <a:spcPct val="100000"/>
              </a:lnSpc>
              <a:spcAft>
                <a:spcPts val="0"/>
              </a:spcAft>
              <a:buNone/>
              <a:defRPr sz="1800"/>
            </a:lvl1pPr>
          </a:lstStyle>
          <a:p>
            <a:pPr lvl="0"/>
            <a:r>
              <a:rPr lang="zh-CN" altLang="en-US" dirty="0"/>
              <a:t>单击此处编辑副标题</a:t>
            </a:r>
            <a:endParaRPr lang="zh-CN" altLang="en-US" dirty="0"/>
          </a:p>
        </p:txBody>
      </p:sp>
      <p:sp>
        <p:nvSpPr>
          <p:cNvPr id="13" name="标题 12"/>
          <p:cNvSpPr>
            <a:spLocks noGrp="1"/>
          </p:cNvSpPr>
          <p:nvPr>
            <p:ph type="title" hasCustomPrompt="1"/>
            <p:custDataLst>
              <p:tags r:id="rId9"/>
            </p:custDataLst>
          </p:nvPr>
        </p:nvSpPr>
        <p:spPr>
          <a:xfrm>
            <a:off x="2771610" y="2675467"/>
            <a:ext cx="4824670" cy="1083614"/>
          </a:xfrm>
        </p:spPr>
        <p:txBody>
          <a:bodyPr anchor="b">
            <a:noAutofit/>
          </a:bodyPr>
          <a:lstStyle>
            <a:lvl1pPr>
              <a:defRPr sz="5400">
                <a:latin typeface="汉仪旗黑-85S" panose="00020600040101010101" pitchFamily="18" charset="-122"/>
                <a:ea typeface="汉仪旗黑-85S" panose="00020600040101010101" pitchFamily="18" charset="-122"/>
              </a:defRPr>
            </a:lvl1pPr>
          </a:lstStyle>
          <a:p>
            <a:r>
              <a:rPr lang="zh-CN" altLang="en-US" dirty="0"/>
              <a:t>单击编辑标题</a:t>
            </a:r>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email"/>
          <a:stretch>
            <a:fillRect/>
          </a:stretch>
        </p:blipFill>
        <p:spPr>
          <a:xfrm>
            <a:off x="0" y="0"/>
            <a:ext cx="720090" cy="611505"/>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0"/>
            <a:ext cx="720090" cy="682625"/>
          </a:xfrm>
          <a:prstGeom prst="rect">
            <a:avLst/>
          </a:prstGeom>
        </p:spPr>
      </p:pic>
      <p:sp>
        <p:nvSpPr>
          <p:cNvPr id="2" name="标题 1"/>
          <p:cNvSpPr>
            <a:spLocks noGrp="1"/>
          </p:cNvSpPr>
          <p:nvPr>
            <p:ph type="title"/>
            <p:custDataLst>
              <p:tags r:id="rId8"/>
            </p:custDataLst>
          </p:nvPr>
        </p:nvSpPr>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lumMod val="10000"/>
              <a:lumOff val="9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email"/>
          <a:stretch>
            <a:fillRect/>
          </a:stretch>
        </p:blipFill>
        <p:spPr>
          <a:xfrm>
            <a:off x="0" y="0"/>
            <a:ext cx="720090" cy="61150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82625"/>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wrap="square" anchor="ctr">
            <a:normAutofit/>
          </a:bodyPr>
          <a:lstStyle>
            <a:lvl1pPr>
              <a:defRPr sz="32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lumMod val="10000"/>
              <a:lumOff val="9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3"/>
            </p:custDataLst>
          </p:nvPr>
        </p:nvPicPr>
        <p:blipFill>
          <a:blip r:embed="rId4" r:link="rId5" cstate="email"/>
          <a:stretch>
            <a:fillRect/>
          </a:stretch>
        </p:blipFill>
        <p:spPr>
          <a:xfrm>
            <a:off x="11471910" y="0"/>
            <a:ext cx="720090" cy="611299"/>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Arial" panose="020B0604020202020204" pitchFamily="34" charset="0"/>
                <a:ea typeface="微软雅黑" panose="020B0503020204020204" pitchFamily="3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lumMod val="10000"/>
              <a:lumOff val="9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email"/>
          <a:stretch>
            <a:fillRect/>
          </a:stretch>
        </p:blipFill>
        <p:spPr>
          <a:xfrm>
            <a:off x="0" y="0"/>
            <a:ext cx="720090" cy="61150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82625"/>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wrap="square" anchor="ctr">
            <a:normAutofit/>
          </a:bodyPr>
          <a:lstStyle>
            <a:lvl1pPr algn="ctr">
              <a:defRPr sz="3600" baseline="0">
                <a:solidFill>
                  <a:schemeClr val="tx1"/>
                </a:solidFill>
                <a:latin typeface="Arial" panose="020B0604020202020204" pitchFamily="34" charset="0"/>
                <a:ea typeface="微软雅黑" panose="020B0503020204020204" pitchFamily="3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lumMod val="10000"/>
              <a:lumOff val="9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email"/>
          <a:stretch>
            <a:fillRect/>
          </a:stretch>
        </p:blipFill>
        <p:spPr>
          <a:xfrm>
            <a:off x="0" y="0"/>
            <a:ext cx="720090" cy="61150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82625"/>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wrap="square" anchor="ctr" anchorCtr="0">
            <a:normAutofit/>
          </a:bodyPr>
          <a:lstStyle>
            <a:lvl1pPr algn="ctr">
              <a:defRPr sz="32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lumMod val="10000"/>
              <a:lumOff val="9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userDrawn="1">
            <p:custDataLst>
              <p:tags r:id="rId3"/>
            </p:custDataLst>
          </p:nvPr>
        </p:nvPicPr>
        <p:blipFill>
          <a:blip r:embed="rId4" r:link="rId5" cstate="email"/>
          <a:stretch>
            <a:fillRect/>
          </a:stretch>
        </p:blipFill>
        <p:spPr>
          <a:xfrm>
            <a:off x="11471910" y="6246495"/>
            <a:ext cx="720090" cy="611505"/>
          </a:xfrm>
          <a:prstGeom prst="rect">
            <a:avLst/>
          </a:prstGeom>
        </p:spPr>
      </p:pic>
      <p:pic>
        <p:nvPicPr>
          <p:cNvPr id="10" name="图片 9"/>
          <p:cNvPicPr/>
          <p:nvPr userDrawn="1">
            <p:custDataLst>
              <p:tags r:id="rId6"/>
            </p:custDataLst>
          </p:nvPr>
        </p:nvPicPr>
        <p:blipFill>
          <a:blip r:embed="rId7" r:link="rId8" cstate="email"/>
          <a:stretch>
            <a:fillRect/>
          </a:stretch>
        </p:blipFill>
        <p:spPr>
          <a:xfrm>
            <a:off x="0" y="6175375"/>
            <a:ext cx="720090" cy="682625"/>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lumMod val="10000"/>
              <a:lumOff val="9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email"/>
          <a:stretch>
            <a:fillRect/>
          </a:stretch>
        </p:blipFill>
        <p:spPr>
          <a:xfrm>
            <a:off x="10571480" y="5482590"/>
            <a:ext cx="1619885" cy="1375410"/>
          </a:xfrm>
          <a:prstGeom prst="rect">
            <a:avLst/>
          </a:prstGeom>
        </p:spPr>
      </p:pic>
      <p:pic>
        <p:nvPicPr>
          <p:cNvPr id="8" name="图片 7"/>
          <p:cNvPicPr/>
          <p:nvPr userDrawn="1">
            <p:custDataLst>
              <p:tags r:id="rId6"/>
            </p:custDataLst>
          </p:nvPr>
        </p:nvPicPr>
        <p:blipFill>
          <a:blip r:embed="rId7" r:link="rId8" cstate="email"/>
          <a:stretch>
            <a:fillRect/>
          </a:stretch>
        </p:blipFill>
        <p:spPr>
          <a:xfrm>
            <a:off x="0" y="5322570"/>
            <a:ext cx="1619885" cy="1535430"/>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wrap="square" anchor="b">
            <a:normAutofit/>
          </a:bodyPr>
          <a:lstStyle>
            <a:lvl1pPr algn="ctr">
              <a:defRPr sz="60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5" Type="http://schemas.openxmlformats.org/officeDocument/2006/relationships/theme" Target="../theme/theme2.xml"/><Relationship Id="rId24" Type="http://schemas.openxmlformats.org/officeDocument/2006/relationships/tags" Target="../tags/tag145.xml"/><Relationship Id="rId23" Type="http://schemas.openxmlformats.org/officeDocument/2006/relationships/tags" Target="../tags/tag144.xml"/><Relationship Id="rId22" Type="http://schemas.openxmlformats.org/officeDocument/2006/relationships/tags" Target="../tags/tag143.xml"/><Relationship Id="rId21" Type="http://schemas.openxmlformats.org/officeDocument/2006/relationships/tags" Target="../tags/tag142.xml"/><Relationship Id="rId20" Type="http://schemas.openxmlformats.org/officeDocument/2006/relationships/tags" Target="../tags/tag141.xml"/><Relationship Id="rId2" Type="http://schemas.openxmlformats.org/officeDocument/2006/relationships/slideLayout" Target="../slideLayouts/slideLayout13.xml"/><Relationship Id="rId19" Type="http://schemas.openxmlformats.org/officeDocument/2006/relationships/tags" Target="../tags/tag140.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12.xml"/><Relationship Id="rId5" Type="http://schemas.openxmlformats.org/officeDocument/2006/relationships/tags" Target="../tags/tag150.xml"/><Relationship Id="rId4" Type="http://schemas.openxmlformats.org/officeDocument/2006/relationships/tags" Target="../tags/tag149.xml"/><Relationship Id="rId3" Type="http://schemas.openxmlformats.org/officeDocument/2006/relationships/tags" Target="../tags/tag148.xml"/><Relationship Id="rId2" Type="http://schemas.openxmlformats.org/officeDocument/2006/relationships/tags" Target="../tags/tag147.xml"/><Relationship Id="rId1" Type="http://schemas.openxmlformats.org/officeDocument/2006/relationships/tags" Target="../tags/tag146.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4.xml"/><Relationship Id="rId3" Type="http://schemas.openxmlformats.org/officeDocument/2006/relationships/tags" Target="../tags/tag222.xml"/><Relationship Id="rId2" Type="http://schemas.openxmlformats.org/officeDocument/2006/relationships/tags" Target="../tags/tag221.xml"/><Relationship Id="rId1" Type="http://schemas.openxmlformats.org/officeDocument/2006/relationships/tags" Target="../tags/tag220.xml"/></Relationships>
</file>

<file path=ppt/slides/_rels/slide11.xml.rels><?xml version="1.0" encoding="UTF-8" standalone="yes"?>
<Relationships xmlns="http://schemas.openxmlformats.org/package/2006/relationships"><Relationship Id="rId9" Type="http://schemas.openxmlformats.org/officeDocument/2006/relationships/tags" Target="../tags/tag229.xml"/><Relationship Id="rId8" Type="http://schemas.openxmlformats.org/officeDocument/2006/relationships/tags" Target="../tags/tag228.xml"/><Relationship Id="rId7" Type="http://schemas.openxmlformats.org/officeDocument/2006/relationships/tags" Target="../tags/tag227.xml"/><Relationship Id="rId6" Type="http://schemas.openxmlformats.org/officeDocument/2006/relationships/tags" Target="../tags/tag226.xml"/><Relationship Id="rId5" Type="http://schemas.openxmlformats.org/officeDocument/2006/relationships/tags" Target="../tags/tag22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224.xml"/><Relationship Id="rId11" Type="http://schemas.openxmlformats.org/officeDocument/2006/relationships/slideLayout" Target="../slideLayouts/slideLayout18.xml"/><Relationship Id="rId10" Type="http://schemas.openxmlformats.org/officeDocument/2006/relationships/tags" Target="../tags/tag230.xml"/><Relationship Id="rId1" Type="http://schemas.openxmlformats.org/officeDocument/2006/relationships/tags" Target="../tags/tag223.xml"/></Relationships>
</file>

<file path=ppt/slides/_rels/slide12.xml.rels><?xml version="1.0" encoding="UTF-8" standalone="yes"?>
<Relationships xmlns="http://schemas.openxmlformats.org/package/2006/relationships"><Relationship Id="rId9" Type="http://schemas.openxmlformats.org/officeDocument/2006/relationships/tags" Target="../tags/tag237.xml"/><Relationship Id="rId8" Type="http://schemas.openxmlformats.org/officeDocument/2006/relationships/tags" Target="../tags/tag236.xml"/><Relationship Id="rId7" Type="http://schemas.openxmlformats.org/officeDocument/2006/relationships/tags" Target="../tags/tag235.xml"/><Relationship Id="rId6" Type="http://schemas.openxmlformats.org/officeDocument/2006/relationships/tags" Target="../tags/tag234.xml"/><Relationship Id="rId5" Type="http://schemas.openxmlformats.org/officeDocument/2006/relationships/tags" Target="../tags/tag233.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232.xml"/><Relationship Id="rId12" Type="http://schemas.openxmlformats.org/officeDocument/2006/relationships/slideLayout" Target="../slideLayouts/slideLayout18.xml"/><Relationship Id="rId11" Type="http://schemas.openxmlformats.org/officeDocument/2006/relationships/tags" Target="../tags/tag238.xml"/><Relationship Id="rId10" Type="http://schemas.openxmlformats.org/officeDocument/2006/relationships/image" Target="../media/image11.png"/><Relationship Id="rId1" Type="http://schemas.openxmlformats.org/officeDocument/2006/relationships/tags" Target="../tags/tag231.xml"/></Relationships>
</file>

<file path=ppt/slides/_rels/slide13.xml.rels><?xml version="1.0" encoding="UTF-8" standalone="yes"?>
<Relationships xmlns="http://schemas.openxmlformats.org/package/2006/relationships"><Relationship Id="rId9" Type="http://schemas.openxmlformats.org/officeDocument/2006/relationships/tags" Target="../tags/tag245.xml"/><Relationship Id="rId8" Type="http://schemas.openxmlformats.org/officeDocument/2006/relationships/tags" Target="../tags/tag244.xml"/><Relationship Id="rId7" Type="http://schemas.openxmlformats.org/officeDocument/2006/relationships/tags" Target="../tags/tag243.xml"/><Relationship Id="rId6" Type="http://schemas.openxmlformats.org/officeDocument/2006/relationships/tags" Target="../tags/tag242.xml"/><Relationship Id="rId5" Type="http://schemas.openxmlformats.org/officeDocument/2006/relationships/tags" Target="../tags/tag241.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240.xml"/><Relationship Id="rId12" Type="http://schemas.openxmlformats.org/officeDocument/2006/relationships/slideLayout" Target="../slideLayouts/slideLayout18.xml"/><Relationship Id="rId11" Type="http://schemas.openxmlformats.org/officeDocument/2006/relationships/tags" Target="../tags/tag246.xml"/><Relationship Id="rId10" Type="http://schemas.openxmlformats.org/officeDocument/2006/relationships/image" Target="../media/image12.png"/><Relationship Id="rId1" Type="http://schemas.openxmlformats.org/officeDocument/2006/relationships/tags" Target="../tags/tag239.xml"/></Relationships>
</file>

<file path=ppt/slides/_rels/slide14.xml.rels><?xml version="1.0" encoding="UTF-8" standalone="yes"?>
<Relationships xmlns="http://schemas.openxmlformats.org/package/2006/relationships"><Relationship Id="rId9" Type="http://schemas.openxmlformats.org/officeDocument/2006/relationships/tags" Target="../tags/tag253.xml"/><Relationship Id="rId8" Type="http://schemas.openxmlformats.org/officeDocument/2006/relationships/tags" Target="../tags/tag252.xml"/><Relationship Id="rId7" Type="http://schemas.openxmlformats.org/officeDocument/2006/relationships/tags" Target="../tags/tag251.xml"/><Relationship Id="rId6" Type="http://schemas.openxmlformats.org/officeDocument/2006/relationships/tags" Target="../tags/tag250.xml"/><Relationship Id="rId5" Type="http://schemas.openxmlformats.org/officeDocument/2006/relationships/tags" Target="../tags/tag249.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248.xml"/><Relationship Id="rId11" Type="http://schemas.openxmlformats.org/officeDocument/2006/relationships/slideLayout" Target="../slideLayouts/slideLayout18.xml"/><Relationship Id="rId10" Type="http://schemas.openxmlformats.org/officeDocument/2006/relationships/tags" Target="../tags/tag254.xml"/><Relationship Id="rId1" Type="http://schemas.openxmlformats.org/officeDocument/2006/relationships/tags" Target="../tags/tag247.xml"/></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4.xml"/><Relationship Id="rId3" Type="http://schemas.openxmlformats.org/officeDocument/2006/relationships/tags" Target="../tags/tag257.xml"/><Relationship Id="rId2" Type="http://schemas.openxmlformats.org/officeDocument/2006/relationships/tags" Target="../tags/tag256.xml"/><Relationship Id="rId1" Type="http://schemas.openxmlformats.org/officeDocument/2006/relationships/tags" Target="../tags/tag255.xml"/></Relationships>
</file>

<file path=ppt/slides/_rels/slide16.xml.rels><?xml version="1.0" encoding="UTF-8" standalone="yes"?>
<Relationships xmlns="http://schemas.openxmlformats.org/package/2006/relationships"><Relationship Id="rId9" Type="http://schemas.openxmlformats.org/officeDocument/2006/relationships/tags" Target="../tags/tag264.xml"/><Relationship Id="rId8" Type="http://schemas.openxmlformats.org/officeDocument/2006/relationships/tags" Target="../tags/tag263.xml"/><Relationship Id="rId7" Type="http://schemas.openxmlformats.org/officeDocument/2006/relationships/tags" Target="../tags/tag262.xml"/><Relationship Id="rId6" Type="http://schemas.openxmlformats.org/officeDocument/2006/relationships/tags" Target="../tags/tag261.xml"/><Relationship Id="rId5" Type="http://schemas.openxmlformats.org/officeDocument/2006/relationships/tags" Target="../tags/tag26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259.xml"/><Relationship Id="rId11" Type="http://schemas.openxmlformats.org/officeDocument/2006/relationships/slideLayout" Target="../slideLayouts/slideLayout18.xml"/><Relationship Id="rId10" Type="http://schemas.openxmlformats.org/officeDocument/2006/relationships/tags" Target="../tags/tag265.xml"/><Relationship Id="rId1" Type="http://schemas.openxmlformats.org/officeDocument/2006/relationships/tags" Target="../tags/tag258.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4.xml"/><Relationship Id="rId2" Type="http://schemas.openxmlformats.org/officeDocument/2006/relationships/tags" Target="../tags/tag267.xml"/><Relationship Id="rId1" Type="http://schemas.openxmlformats.org/officeDocument/2006/relationships/tags" Target="../tags/tag266.xml"/></Relationships>
</file>

<file path=ppt/slides/_rels/slide2.xml.rels><?xml version="1.0" encoding="UTF-8" standalone="yes"?>
<Relationships xmlns="http://schemas.openxmlformats.org/package/2006/relationships"><Relationship Id="rId9" Type="http://schemas.openxmlformats.org/officeDocument/2006/relationships/tags" Target="../tags/tag159.xml"/><Relationship Id="rId8" Type="http://schemas.openxmlformats.org/officeDocument/2006/relationships/tags" Target="../tags/tag158.xml"/><Relationship Id="rId7" Type="http://schemas.openxmlformats.org/officeDocument/2006/relationships/tags" Target="../tags/tag157.xml"/><Relationship Id="rId6" Type="http://schemas.openxmlformats.org/officeDocument/2006/relationships/tags" Target="../tags/tag156.xml"/><Relationship Id="rId5" Type="http://schemas.openxmlformats.org/officeDocument/2006/relationships/tags" Target="../tags/tag155.xml"/><Relationship Id="rId4" Type="http://schemas.openxmlformats.org/officeDocument/2006/relationships/tags" Target="../tags/tag154.xml"/><Relationship Id="rId31" Type="http://schemas.openxmlformats.org/officeDocument/2006/relationships/notesSlide" Target="../notesSlides/notesSlide2.xml"/><Relationship Id="rId30" Type="http://schemas.openxmlformats.org/officeDocument/2006/relationships/slideLayout" Target="../slideLayouts/slideLayout17.xml"/><Relationship Id="rId3" Type="http://schemas.openxmlformats.org/officeDocument/2006/relationships/tags" Target="../tags/tag153.xml"/><Relationship Id="rId29" Type="http://schemas.openxmlformats.org/officeDocument/2006/relationships/tags" Target="../tags/tag179.xml"/><Relationship Id="rId28" Type="http://schemas.openxmlformats.org/officeDocument/2006/relationships/tags" Target="../tags/tag178.xml"/><Relationship Id="rId27" Type="http://schemas.openxmlformats.org/officeDocument/2006/relationships/tags" Target="../tags/tag177.xml"/><Relationship Id="rId26" Type="http://schemas.openxmlformats.org/officeDocument/2006/relationships/tags" Target="../tags/tag176.xml"/><Relationship Id="rId25" Type="http://schemas.openxmlformats.org/officeDocument/2006/relationships/tags" Target="../tags/tag175.xml"/><Relationship Id="rId24" Type="http://schemas.openxmlformats.org/officeDocument/2006/relationships/tags" Target="../tags/tag174.xml"/><Relationship Id="rId23" Type="http://schemas.openxmlformats.org/officeDocument/2006/relationships/tags" Target="../tags/tag173.xml"/><Relationship Id="rId22" Type="http://schemas.openxmlformats.org/officeDocument/2006/relationships/tags" Target="../tags/tag172.xml"/><Relationship Id="rId21" Type="http://schemas.openxmlformats.org/officeDocument/2006/relationships/tags" Target="../tags/tag171.xml"/><Relationship Id="rId20" Type="http://schemas.openxmlformats.org/officeDocument/2006/relationships/tags" Target="../tags/tag170.xml"/><Relationship Id="rId2" Type="http://schemas.openxmlformats.org/officeDocument/2006/relationships/tags" Target="../tags/tag152.xml"/><Relationship Id="rId19" Type="http://schemas.openxmlformats.org/officeDocument/2006/relationships/tags" Target="../tags/tag169.xml"/><Relationship Id="rId18" Type="http://schemas.openxmlformats.org/officeDocument/2006/relationships/tags" Target="../tags/tag168.xml"/><Relationship Id="rId17" Type="http://schemas.openxmlformats.org/officeDocument/2006/relationships/tags" Target="../tags/tag167.xml"/><Relationship Id="rId16" Type="http://schemas.openxmlformats.org/officeDocument/2006/relationships/tags" Target="../tags/tag166.xml"/><Relationship Id="rId15" Type="http://schemas.openxmlformats.org/officeDocument/2006/relationships/tags" Target="../tags/tag165.xml"/><Relationship Id="rId14" Type="http://schemas.openxmlformats.org/officeDocument/2006/relationships/tags" Target="../tags/tag164.xml"/><Relationship Id="rId13" Type="http://schemas.openxmlformats.org/officeDocument/2006/relationships/tags" Target="../tags/tag163.xml"/><Relationship Id="rId12" Type="http://schemas.openxmlformats.org/officeDocument/2006/relationships/tags" Target="../tags/tag162.xml"/><Relationship Id="rId11" Type="http://schemas.openxmlformats.org/officeDocument/2006/relationships/tags" Target="../tags/tag161.xml"/><Relationship Id="rId10" Type="http://schemas.openxmlformats.org/officeDocument/2006/relationships/tags" Target="../tags/tag160.xml"/><Relationship Id="rId1" Type="http://schemas.openxmlformats.org/officeDocument/2006/relationships/tags" Target="../tags/tag151.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4.xml"/><Relationship Id="rId3" Type="http://schemas.openxmlformats.org/officeDocument/2006/relationships/tags" Target="../tags/tag182.xml"/><Relationship Id="rId2" Type="http://schemas.openxmlformats.org/officeDocument/2006/relationships/tags" Target="../tags/tag181.xml"/><Relationship Id="rId1" Type="http://schemas.openxmlformats.org/officeDocument/2006/relationships/tags" Target="../tags/tag180.xml"/></Relationships>
</file>

<file path=ppt/slides/_rels/slide4.xml.rels><?xml version="1.0" encoding="UTF-8" standalone="yes"?>
<Relationships xmlns="http://schemas.openxmlformats.org/package/2006/relationships"><Relationship Id="rId9" Type="http://schemas.openxmlformats.org/officeDocument/2006/relationships/tags" Target="../tags/tag188.xml"/><Relationship Id="rId8" Type="http://schemas.openxmlformats.org/officeDocument/2006/relationships/tags" Target="../tags/tag187.xml"/><Relationship Id="rId7" Type="http://schemas.openxmlformats.org/officeDocument/2006/relationships/tags" Target="../tags/tag186.xml"/><Relationship Id="rId6" Type="http://schemas.openxmlformats.org/officeDocument/2006/relationships/image" Target="../media/image8.png"/><Relationship Id="rId5" Type="http://schemas.openxmlformats.org/officeDocument/2006/relationships/tags" Target="../tags/tag18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84.xml"/><Relationship Id="rId11" Type="http://schemas.openxmlformats.org/officeDocument/2006/relationships/slideLayout" Target="../slideLayouts/slideLayout18.xml"/><Relationship Id="rId10" Type="http://schemas.openxmlformats.org/officeDocument/2006/relationships/tags" Target="../tags/tag189.xml"/><Relationship Id="rId1" Type="http://schemas.openxmlformats.org/officeDocument/2006/relationships/tags" Target="../tags/tag183.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4.xml"/><Relationship Id="rId3" Type="http://schemas.openxmlformats.org/officeDocument/2006/relationships/tags" Target="../tags/tag192.xml"/><Relationship Id="rId2" Type="http://schemas.openxmlformats.org/officeDocument/2006/relationships/tags" Target="../tags/tag191.xml"/><Relationship Id="rId1" Type="http://schemas.openxmlformats.org/officeDocument/2006/relationships/tags" Target="../tags/tag190.xml"/></Relationships>
</file>

<file path=ppt/slides/_rels/slide6.xml.rels><?xml version="1.0" encoding="UTF-8" standalone="yes"?>
<Relationships xmlns="http://schemas.openxmlformats.org/package/2006/relationships"><Relationship Id="rId9" Type="http://schemas.openxmlformats.org/officeDocument/2006/relationships/tags" Target="../tags/tag198.xml"/><Relationship Id="rId8" Type="http://schemas.openxmlformats.org/officeDocument/2006/relationships/tags" Target="../tags/tag197.xml"/><Relationship Id="rId7" Type="http://schemas.openxmlformats.org/officeDocument/2006/relationships/tags" Target="../tags/tag196.xml"/><Relationship Id="rId6" Type="http://schemas.openxmlformats.org/officeDocument/2006/relationships/image" Target="../media/image9.png"/><Relationship Id="rId5" Type="http://schemas.openxmlformats.org/officeDocument/2006/relationships/tags" Target="../tags/tag19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94.xml"/><Relationship Id="rId11" Type="http://schemas.openxmlformats.org/officeDocument/2006/relationships/slideLayout" Target="../slideLayouts/slideLayout18.xml"/><Relationship Id="rId10" Type="http://schemas.openxmlformats.org/officeDocument/2006/relationships/tags" Target="../tags/tag199.xml"/><Relationship Id="rId1" Type="http://schemas.openxmlformats.org/officeDocument/2006/relationships/tags" Target="../tags/tag193.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4.xml"/><Relationship Id="rId3" Type="http://schemas.openxmlformats.org/officeDocument/2006/relationships/tags" Target="../tags/tag202.xml"/><Relationship Id="rId2" Type="http://schemas.openxmlformats.org/officeDocument/2006/relationships/tags" Target="../tags/tag201.xml"/><Relationship Id="rId1" Type="http://schemas.openxmlformats.org/officeDocument/2006/relationships/tags" Target="../tags/tag200.xml"/></Relationships>
</file>

<file path=ppt/slides/_rels/slide8.xml.rels><?xml version="1.0" encoding="UTF-8" standalone="yes"?>
<Relationships xmlns="http://schemas.openxmlformats.org/package/2006/relationships"><Relationship Id="rId9" Type="http://schemas.openxmlformats.org/officeDocument/2006/relationships/tags" Target="../tags/tag209.xml"/><Relationship Id="rId8" Type="http://schemas.openxmlformats.org/officeDocument/2006/relationships/tags" Target="../tags/tag208.xml"/><Relationship Id="rId7" Type="http://schemas.openxmlformats.org/officeDocument/2006/relationships/tags" Target="../tags/tag207.xml"/><Relationship Id="rId6" Type="http://schemas.openxmlformats.org/officeDocument/2006/relationships/tags" Target="../tags/tag206.xml"/><Relationship Id="rId5" Type="http://schemas.openxmlformats.org/officeDocument/2006/relationships/tags" Target="../tags/tag20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204.xml"/><Relationship Id="rId13" Type="http://schemas.openxmlformats.org/officeDocument/2006/relationships/slideLayout" Target="../slideLayouts/slideLayout18.xml"/><Relationship Id="rId12" Type="http://schemas.openxmlformats.org/officeDocument/2006/relationships/tags" Target="../tags/tag211.xml"/><Relationship Id="rId11" Type="http://schemas.openxmlformats.org/officeDocument/2006/relationships/image" Target="../media/image10.png"/><Relationship Id="rId10" Type="http://schemas.openxmlformats.org/officeDocument/2006/relationships/tags" Target="../tags/tag210.xml"/><Relationship Id="rId1" Type="http://schemas.openxmlformats.org/officeDocument/2006/relationships/tags" Target="../tags/tag203.xml"/></Relationships>
</file>

<file path=ppt/slides/_rels/slide9.xml.rels><?xml version="1.0" encoding="UTF-8" standalone="yes"?>
<Relationships xmlns="http://schemas.openxmlformats.org/package/2006/relationships"><Relationship Id="rId9" Type="http://schemas.openxmlformats.org/officeDocument/2006/relationships/tags" Target="../tags/tag218.xml"/><Relationship Id="rId8" Type="http://schemas.openxmlformats.org/officeDocument/2006/relationships/tags" Target="../tags/tag217.xml"/><Relationship Id="rId7" Type="http://schemas.openxmlformats.org/officeDocument/2006/relationships/tags" Target="../tags/tag216.xml"/><Relationship Id="rId6" Type="http://schemas.openxmlformats.org/officeDocument/2006/relationships/tags" Target="../tags/tag215.xml"/><Relationship Id="rId5" Type="http://schemas.openxmlformats.org/officeDocument/2006/relationships/tags" Target="../tags/tag214.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213.xml"/><Relationship Id="rId11" Type="http://schemas.openxmlformats.org/officeDocument/2006/relationships/slideLayout" Target="../slideLayouts/slideLayout18.xml"/><Relationship Id="rId10" Type="http://schemas.openxmlformats.org/officeDocument/2006/relationships/tags" Target="../tags/tag219.xml"/><Relationship Id="rId1" Type="http://schemas.openxmlformats.org/officeDocument/2006/relationships/tags" Target="../tags/tag2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custDataLst>
              <p:tags r:id="rId1"/>
            </p:custDataLst>
          </p:nvPr>
        </p:nvSpPr>
        <p:spPr>
          <a:xfrm>
            <a:off x="2332190" y="1940963"/>
            <a:ext cx="1520190" cy="506730"/>
          </a:xfrm>
          <a:prstGeom prst="rect">
            <a:avLst/>
          </a:prstGeom>
          <a:solidFill>
            <a:schemeClr val="accent1"/>
          </a:solidFill>
        </p:spPr>
        <p:txBody>
          <a:bodyPr wrap="square" lIns="0" tIns="0" rIns="0" bIns="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dist"/>
            <a:endParaRPr lang="en-US" altLang="zh-CN" sz="3200" b="1"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9" name="文本框 5"/>
          <p:cNvSpPr txBox="1"/>
          <p:nvPr>
            <p:custDataLst>
              <p:tags r:id="rId2"/>
            </p:custDataLst>
          </p:nvPr>
        </p:nvSpPr>
        <p:spPr>
          <a:xfrm>
            <a:off x="2454110" y="1984778"/>
            <a:ext cx="1276350" cy="419100"/>
          </a:xfrm>
          <a:prstGeom prst="rect">
            <a:avLst/>
          </a:prstGeom>
          <a:noFill/>
        </p:spPr>
        <p:txBody>
          <a:bodyPr wrap="square" lIns="0" tIns="0" rIns="0" bIns="0" rtlCol="0" anchor="ctr" anchorCtr="0">
            <a:normAutofit fontScale="975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lnSpc>
                <a:spcPct val="100000"/>
              </a:lnSpc>
            </a:pPr>
            <a:r>
              <a:rPr lang="en-US" altLang="zh-CN" sz="2800" b="1" spc="200" dirty="0">
                <a:solidFill>
                  <a:schemeClr val="bg1"/>
                </a:solidFill>
                <a:uFillTx/>
                <a:latin typeface="Arial" panose="020B0604020202020204" pitchFamily="34" charset="0"/>
                <a:ea typeface="微软雅黑" panose="020B0503020204020204" pitchFamily="34" charset="-122"/>
                <a:cs typeface="Arial" panose="020B0604020202020204" pitchFamily="34" charset="0"/>
              </a:rPr>
              <a:t>2023</a:t>
            </a:r>
            <a:endParaRPr lang="en-US" altLang="zh-CN" sz="2800" b="1" spc="200" dirty="0">
              <a:solidFill>
                <a:schemeClr val="bg1"/>
              </a:solidFill>
              <a:uFillTx/>
              <a:latin typeface="Arial" panose="020B0604020202020204" pitchFamily="34" charset="0"/>
              <a:ea typeface="微软雅黑" panose="020B0503020204020204" pitchFamily="34" charset="-122"/>
              <a:cs typeface="Arial" panose="020B0604020202020204" pitchFamily="34" charset="0"/>
            </a:endParaRPr>
          </a:p>
        </p:txBody>
      </p:sp>
      <p:sp>
        <p:nvSpPr>
          <p:cNvPr id="5" name="标题 4"/>
          <p:cNvSpPr>
            <a:spLocks noGrp="1"/>
          </p:cNvSpPr>
          <p:nvPr>
            <p:ph type="title"/>
            <p:custDataLst>
              <p:tags r:id="rId3"/>
            </p:custDataLst>
          </p:nvPr>
        </p:nvSpPr>
        <p:spPr>
          <a:xfrm>
            <a:off x="2229485" y="2647315"/>
            <a:ext cx="8674100" cy="984250"/>
          </a:xfrm>
        </p:spPr>
        <p:txBody>
          <a:bodyPr>
            <a:normAutofit/>
          </a:bodyPr>
          <a:lstStyle/>
          <a:p>
            <a:r>
              <a:rPr lang="zh-CN" altLang="en-US" sz="4000" dirty="0"/>
              <a:t>基于AR技术的交互式智能认知系统</a:t>
            </a:r>
            <a:endParaRPr lang="zh-CN" altLang="en-US" sz="4000" dirty="0"/>
          </a:p>
        </p:txBody>
      </p:sp>
      <p:sp>
        <p:nvSpPr>
          <p:cNvPr id="6" name="文本占位符 5"/>
          <p:cNvSpPr>
            <a:spLocks noGrp="1"/>
          </p:cNvSpPr>
          <p:nvPr>
            <p:ph type="body" sz="quarter" idx="13"/>
            <p:custDataLst>
              <p:tags r:id="rId4"/>
            </p:custDataLst>
          </p:nvPr>
        </p:nvSpPr>
        <p:spPr/>
        <p:txBody>
          <a:bodyPr>
            <a:normAutofit fontScale="67500"/>
          </a:bodyPr>
          <a:lstStyle/>
          <a:p>
            <a:r>
              <a:rPr lang="zh-CN" altLang="en-US" dirty="0"/>
              <a:t>张大炮</a:t>
            </a:r>
            <a:r>
              <a:rPr lang="en-US" altLang="zh-CN" dirty="0"/>
              <a:t> </a:t>
            </a:r>
            <a:r>
              <a:rPr lang="zh-CN" altLang="en-US" dirty="0"/>
              <a:t>小灰灰</a:t>
            </a:r>
            <a:r>
              <a:rPr lang="en-US" altLang="zh-CN" dirty="0"/>
              <a:t> </a:t>
            </a:r>
            <a:r>
              <a:rPr lang="zh-CN" altLang="en-US" dirty="0"/>
              <a:t>张铨</a:t>
            </a:r>
            <a:endParaRPr lang="zh-CN" altLang="en-US" dirty="0"/>
          </a:p>
        </p:txBody>
      </p:sp>
    </p:spTree>
    <p:custDataLst>
      <p:tags r:id="rId5"/>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8"/>
          <p:cNvSpPr>
            <a:spLocks noGrp="1"/>
          </p:cNvSpPr>
          <p:nvPr>
            <p:custDataLst>
              <p:tags r:id="rId1"/>
            </p:custDataLst>
          </p:nvPr>
        </p:nvSpPr>
        <p:spPr>
          <a:xfrm>
            <a:off x="2201863" y="1767205"/>
            <a:ext cx="873125" cy="833755"/>
          </a:xfrm>
          <a:prstGeom prst="rect">
            <a:avLst/>
          </a:prstGeom>
          <a:solidFill>
            <a:schemeClr val="accent1"/>
          </a:solidFill>
        </p:spPr>
        <p:txBody>
          <a:bodyPr vert="horz" wrap="square" lIns="0" tIns="0" rIns="0" bIns="0" rtlCol="0" anchor="ctr" anchorCtr="0">
            <a:normAutofit/>
          </a:bodyPr>
          <a:lstStyle>
            <a:lvl1pPr marL="0" indent="0" algn="l" defTabSz="914400" rtl="0" eaLnBrk="1" fontAlgn="auto" latinLnBrk="0" hangingPunct="1">
              <a:lnSpc>
                <a:spcPct val="130000"/>
              </a:lnSpc>
              <a:spcBef>
                <a:spcPts val="0"/>
              </a:spcBef>
              <a:spcAft>
                <a:spcPts val="750"/>
              </a:spcAft>
              <a:buFont typeface="Arial" panose="020B0604020202020204" pitchFamily="34" charset="0"/>
              <a:buNone/>
              <a:defRPr sz="1600" b="1" u="none" strike="noStrike" kern="1200" cap="none" spc="110" normalizeH="0" baseline="0">
                <a:solidFill>
                  <a:schemeClr val="bg1"/>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750"/>
              </a:spcAft>
              <a:buFont typeface="Arial" panose="020B0604020202020204" pitchFamily="34" charset="0"/>
              <a:buChar char="•"/>
              <a:tabLst>
                <a:tab pos="1609725" algn="l"/>
              </a:tabLst>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750"/>
              </a:spcAft>
              <a:buFont typeface="Arial" panose="020B0604020202020204" pitchFamily="34" charset="0"/>
              <a:buChar char="•"/>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750"/>
              </a:spcAft>
              <a:buFont typeface="Arial" panose="020B0604020202020204" pitchFamily="34" charset="0"/>
              <a:buChar char="•"/>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750"/>
              </a:spcAft>
              <a:buFont typeface="Arial" panose="020B0604020202020204" pitchFamily="34" charset="0"/>
              <a:buChar char="•"/>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pPr>
            <a:r>
              <a:rPr lang="en-US" altLang="zh-CN" sz="4400" spc="200">
                <a:solidFill>
                  <a:schemeClr val="bg1"/>
                </a:solidFill>
              </a:rPr>
              <a:t>04</a:t>
            </a:r>
            <a:endParaRPr lang="en-US" altLang="zh-CN" sz="4400" spc="200">
              <a:solidFill>
                <a:schemeClr val="bg1"/>
              </a:solidFill>
            </a:endParaRPr>
          </a:p>
        </p:txBody>
      </p:sp>
      <p:sp>
        <p:nvSpPr>
          <p:cNvPr id="5" name="标题 4"/>
          <p:cNvSpPr>
            <a:spLocks noGrp="1"/>
          </p:cNvSpPr>
          <p:nvPr>
            <p:ph type="ctrTitle" idx="14"/>
            <p:custDataLst>
              <p:tags r:id="rId2"/>
            </p:custDataLst>
          </p:nvPr>
        </p:nvSpPr>
        <p:spPr/>
        <p:txBody>
          <a:bodyPr>
            <a:normAutofit/>
          </a:bodyPr>
          <a:lstStyle/>
          <a:p>
            <a:r>
              <a:rPr lang="zh-CN" altLang="en-US">
                <a:solidFill>
                  <a:schemeClr val="tx1">
                    <a:lumMod val="85000"/>
                    <a:lumOff val="15000"/>
                  </a:schemeClr>
                </a:solidFill>
                <a:ea typeface="微软雅黑" panose="020B0503020204020204" pitchFamily="34" charset="-122"/>
                <a:sym typeface="+mn-ea"/>
              </a:rPr>
              <a:t>当前项目架构</a:t>
            </a:r>
            <a:endParaRPr lang="zh-CN" altLang="en-US" dirty="0"/>
          </a:p>
        </p:txBody>
      </p:sp>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custDataLst>
              <p:tags r:id="rId1"/>
            </p:custDataLst>
          </p:nvPr>
        </p:nvSpPr>
        <p:spPr>
          <a:xfrm>
            <a:off x="0" y="0"/>
            <a:ext cx="4064400" cy="6858000"/>
          </a:xfrm>
          <a:prstGeom prst="rect">
            <a:avLst/>
          </a:prstGeom>
          <a:solidFill>
            <a:schemeClr val="tx2">
              <a:lumMod val="10000"/>
              <a:lumOff val="9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微软雅黑" panose="020B0503020204020204" pitchFamily="34" charset="-122"/>
              <a:cs typeface="+mn-cs"/>
            </a:endParaRPr>
          </a:p>
        </p:txBody>
      </p:sp>
      <p:pic>
        <p:nvPicPr>
          <p:cNvPr id="9" name="图片 8"/>
          <p:cNvPicPr/>
          <p:nvPr>
            <p:custDataLst>
              <p:tags r:id="rId2"/>
            </p:custDataLst>
          </p:nvPr>
        </p:nvPicPr>
        <p:blipFill>
          <a:blip r:embed="rId3" r:link="rId4" cstate="email"/>
          <a:stretch>
            <a:fillRect/>
          </a:stretch>
        </p:blipFill>
        <p:spPr>
          <a:xfrm>
            <a:off x="11471910" y="0"/>
            <a:ext cx="720090" cy="611299"/>
          </a:xfrm>
          <a:prstGeom prst="rect">
            <a:avLst/>
          </a:prstGeom>
        </p:spPr>
      </p:pic>
      <p:grpSp>
        <p:nvGrpSpPr>
          <p:cNvPr id="3" name="组合 2"/>
          <p:cNvGrpSpPr/>
          <p:nvPr>
            <p:custDataLst>
              <p:tags r:id="rId5"/>
            </p:custDataLst>
          </p:nvPr>
        </p:nvGrpSpPr>
        <p:grpSpPr>
          <a:xfrm>
            <a:off x="763199" y="605954"/>
            <a:ext cx="907181" cy="314492"/>
            <a:chOff x="572509" y="277950"/>
            <a:chExt cx="907181" cy="314492"/>
          </a:xfrm>
        </p:grpSpPr>
        <p:sp>
          <p:nvSpPr>
            <p:cNvPr id="4" name="矩形: 圆角 3"/>
            <p:cNvSpPr/>
            <p:nvPr>
              <p:custDataLst>
                <p:tags r:id="rId6"/>
              </p:custDataLst>
            </p:nvPr>
          </p:nvSpPr>
          <p:spPr>
            <a:xfrm>
              <a:off x="572509" y="277950"/>
              <a:ext cx="907181" cy="31326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55000" lnSpcReduction="20000"/>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5" name="文本框 33"/>
            <p:cNvSpPr txBox="1"/>
            <p:nvPr>
              <p:custDataLst>
                <p:tags r:id="rId7"/>
              </p:custDataLst>
            </p:nvPr>
          </p:nvSpPr>
          <p:spPr>
            <a:xfrm>
              <a:off x="619578" y="284665"/>
              <a:ext cx="860112" cy="307777"/>
            </a:xfrm>
            <a:prstGeom prst="rect">
              <a:avLst/>
            </a:prstGeom>
            <a:noFill/>
          </p:spPr>
          <p:txBody>
            <a:bodyPr wrap="square" lIns="90000" tIns="46800" rIns="90000" bIns="46800"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400" b="1" i="0" u="none" strike="noStrike" kern="1200" cap="none" spc="100" normalizeH="0" baseline="0" noProof="0" dirty="0">
                  <a:ln>
                    <a:noFill/>
                  </a:ln>
                  <a:solidFill>
                    <a:srgbClr val="FFFFFF">
                      <a:alpha val="80000"/>
                    </a:srgbClr>
                  </a:solidFill>
                  <a:effectLst/>
                  <a:uLnTx/>
                  <a:uFillTx/>
                  <a:latin typeface="Arial" panose="020B0604020202020204" pitchFamily="34" charset="0"/>
                  <a:ea typeface="微软雅黑" panose="020B0503020204020204" pitchFamily="34" charset="-122"/>
                  <a:cs typeface="Arial" panose="020B0604020202020204" pitchFamily="34" charset="0"/>
                </a:rPr>
                <a:t>LOGO</a:t>
              </a:r>
              <a:endParaRPr kumimoji="0" lang="en-US" altLang="zh-CN" sz="1400" b="1" i="0" u="none" strike="noStrike" kern="1200" cap="none" spc="100" normalizeH="0" baseline="0" noProof="0" dirty="0">
                <a:ln>
                  <a:noFill/>
                </a:ln>
                <a:solidFill>
                  <a:srgbClr val="FFFFFF">
                    <a:alpha val="80000"/>
                  </a:srgbClr>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sp>
        <p:nvSpPr>
          <p:cNvPr id="6" name="文本框 5"/>
          <p:cNvSpPr txBox="1"/>
          <p:nvPr>
            <p:custDataLst>
              <p:tags r:id="rId8"/>
            </p:custDataLst>
          </p:nvPr>
        </p:nvSpPr>
        <p:spPr>
          <a:xfrm>
            <a:off x="4672800" y="762586"/>
            <a:ext cx="6756001" cy="5332826"/>
          </a:xfrm>
          <a:prstGeom prst="rect">
            <a:avLst/>
          </a:prstGeom>
          <a:noFill/>
        </p:spPr>
        <p:txBody>
          <a:bodyPr wrap="square" lIns="90000" tIns="46800" rIns="90000" bIns="46800" rtlCol="0" anchor="ctr" anchorCtr="0">
            <a:normAutofit/>
          </a:bodyPr>
          <a:lstStyle/>
          <a:p>
            <a:pPr marL="457200" marR="0" lvl="0" indent="-457200" algn="l" defTabSz="914400" rtl="0" eaLnBrk="1" fontAlgn="auto" latinLnBrk="0" hangingPunct="1">
              <a:lnSpc>
                <a:spcPct val="130000"/>
              </a:lnSpc>
              <a:spcBef>
                <a:spcPts val="0"/>
              </a:spcBef>
              <a:spcAft>
                <a:spcPts val="800"/>
              </a:spcAft>
              <a:buClr>
                <a:srgbClr val="000000">
                  <a:lumMod val="75000"/>
                  <a:lumOff val="25000"/>
                </a:srgbClr>
              </a:buClr>
              <a:buSzTx/>
              <a:buFont typeface="Wingdings" panose="05000000000000000000" pitchFamily="2" charset="2"/>
              <a:buChar char="u"/>
              <a:defRPr/>
            </a:pPr>
            <a:r>
              <a:rPr kumimoji="0" lang="zh-CN" altLang="en-US" sz="2000" b="0" i="0" u="none" strike="noStrike" kern="1200" cap="none" spc="0" normalizeH="0" baseline="0" noProof="0" dirty="0">
                <a:ln>
                  <a:noFill/>
                </a:ln>
                <a:solidFill>
                  <a:srgbClr val="000000">
                    <a:lumMod val="65000"/>
                    <a:lumOff val="35000"/>
                  </a:srgbClr>
                </a:solidFill>
                <a:effectLst/>
                <a:uLnTx/>
                <a:uFillTx/>
                <a:latin typeface="Arial" panose="020B0604020202020204" pitchFamily="34" charset="0"/>
                <a:ea typeface="微软雅黑" panose="020B0503020204020204" pitchFamily="34" charset="-122"/>
                <a:cs typeface="+mn-cs"/>
                <a:sym typeface="+mn-ea"/>
              </a:rPr>
              <a:t>高带宽低延迟的蓝牙通讯</a:t>
            </a:r>
            <a:endParaRPr kumimoji="0" lang="zh-CN" altLang="en-US" sz="2000" b="0" i="0" u="none" strike="noStrike" kern="1200" cap="none" spc="0" normalizeH="0" baseline="0" noProof="0" dirty="0">
              <a:ln>
                <a:noFill/>
              </a:ln>
              <a:solidFill>
                <a:srgbClr val="000000">
                  <a:lumMod val="65000"/>
                  <a:lumOff val="35000"/>
                </a:srgbClr>
              </a:solidFill>
              <a:effectLst/>
              <a:uLnTx/>
              <a:uFillTx/>
              <a:latin typeface="Arial" panose="020B0604020202020204" pitchFamily="34" charset="0"/>
              <a:ea typeface="微软雅黑" panose="020B0503020204020204" pitchFamily="34" charset="-122"/>
              <a:cs typeface="+mn-cs"/>
              <a:sym typeface="+mn-ea"/>
            </a:endParaRPr>
          </a:p>
          <a:p>
            <a:pPr marL="457200" marR="0" lvl="0" indent="-457200" algn="l" defTabSz="914400" rtl="0" eaLnBrk="1" fontAlgn="auto" latinLnBrk="0" hangingPunct="1">
              <a:lnSpc>
                <a:spcPct val="130000"/>
              </a:lnSpc>
              <a:spcBef>
                <a:spcPts val="0"/>
              </a:spcBef>
              <a:spcAft>
                <a:spcPts val="800"/>
              </a:spcAft>
              <a:buClr>
                <a:srgbClr val="000000">
                  <a:lumMod val="75000"/>
                  <a:lumOff val="25000"/>
                </a:srgbClr>
              </a:buClr>
              <a:buSzTx/>
              <a:buFont typeface="Wingdings" panose="05000000000000000000" pitchFamily="2" charset="2"/>
              <a:buChar char="u"/>
              <a:defRPr/>
            </a:pPr>
            <a:r>
              <a:rPr kumimoji="0" lang="zh-CN" altLang="en-US" sz="2000" b="0" i="0" u="none" strike="noStrike" kern="1200" cap="none" spc="0" normalizeH="0" baseline="0" noProof="0" dirty="0">
                <a:ln>
                  <a:noFill/>
                </a:ln>
                <a:solidFill>
                  <a:srgbClr val="000000">
                    <a:lumMod val="65000"/>
                    <a:lumOff val="35000"/>
                  </a:srgbClr>
                </a:solidFill>
                <a:effectLst/>
                <a:uLnTx/>
                <a:uFillTx/>
                <a:latin typeface="Arial" panose="020B0604020202020204" pitchFamily="34" charset="0"/>
                <a:ea typeface="微软雅黑" panose="020B0503020204020204" pitchFamily="34" charset="-122"/>
                <a:cs typeface="+mn-cs"/>
                <a:sym typeface="+mn-ea"/>
              </a:rPr>
              <a:t>高能效的</a:t>
            </a:r>
            <a:r>
              <a:rPr kumimoji="0" lang="en-US" altLang="zh-CN" sz="2000" b="0" i="0" u="none" strike="noStrike" kern="1200" cap="none" spc="0" normalizeH="0" baseline="0" noProof="0" dirty="0">
                <a:ln>
                  <a:noFill/>
                </a:ln>
                <a:solidFill>
                  <a:srgbClr val="000000">
                    <a:lumMod val="65000"/>
                    <a:lumOff val="35000"/>
                  </a:srgbClr>
                </a:solidFill>
                <a:effectLst/>
                <a:uLnTx/>
                <a:uFillTx/>
                <a:latin typeface="Arial" panose="020B0604020202020204" pitchFamily="34" charset="0"/>
                <a:ea typeface="微软雅黑" panose="020B0503020204020204" pitchFamily="34" charset="-122"/>
                <a:cs typeface="+mn-cs"/>
                <a:sym typeface="+mn-ea"/>
              </a:rPr>
              <a:t>ZigBee</a:t>
            </a:r>
            <a:r>
              <a:rPr kumimoji="0" lang="zh-CN" altLang="en-US" sz="2000" b="0" i="0" u="none" strike="noStrike" kern="1200" cap="none" spc="0" normalizeH="0" baseline="0" noProof="0" dirty="0">
                <a:ln>
                  <a:noFill/>
                </a:ln>
                <a:solidFill>
                  <a:srgbClr val="000000">
                    <a:lumMod val="65000"/>
                    <a:lumOff val="35000"/>
                  </a:srgbClr>
                </a:solidFill>
                <a:effectLst/>
                <a:uLnTx/>
                <a:uFillTx/>
                <a:latin typeface="Arial" panose="020B0604020202020204" pitchFamily="34" charset="0"/>
                <a:ea typeface="微软雅黑" panose="020B0503020204020204" pitchFamily="34" charset="-122"/>
                <a:cs typeface="+mn-cs"/>
                <a:sym typeface="+mn-ea"/>
              </a:rPr>
              <a:t>通讯</a:t>
            </a:r>
            <a:endParaRPr kumimoji="0" lang="zh-CN" altLang="en-US" sz="2000" b="0" i="0" u="none" strike="noStrike" kern="1200" cap="none" spc="0" normalizeH="0" baseline="0" noProof="0" dirty="0">
              <a:ln>
                <a:noFill/>
              </a:ln>
              <a:solidFill>
                <a:srgbClr val="000000">
                  <a:lumMod val="65000"/>
                  <a:lumOff val="35000"/>
                </a:srgbClr>
              </a:solidFill>
              <a:effectLst/>
              <a:uLnTx/>
              <a:uFillTx/>
              <a:latin typeface="Arial" panose="020B0604020202020204" pitchFamily="34" charset="0"/>
              <a:ea typeface="微软雅黑" panose="020B0503020204020204" pitchFamily="34" charset="-122"/>
              <a:cs typeface="+mn-cs"/>
              <a:sym typeface="+mn-ea"/>
            </a:endParaRPr>
          </a:p>
          <a:p>
            <a:pPr marL="457200" marR="0" lvl="0" indent="-457200" algn="l" defTabSz="914400" rtl="0" eaLnBrk="1" fontAlgn="auto" latinLnBrk="0" hangingPunct="1">
              <a:lnSpc>
                <a:spcPct val="130000"/>
              </a:lnSpc>
              <a:spcBef>
                <a:spcPts val="0"/>
              </a:spcBef>
              <a:spcAft>
                <a:spcPts val="800"/>
              </a:spcAft>
              <a:buClr>
                <a:srgbClr val="000000">
                  <a:lumMod val="75000"/>
                  <a:lumOff val="25000"/>
                </a:srgbClr>
              </a:buClr>
              <a:buSzTx/>
              <a:buFont typeface="Wingdings" panose="05000000000000000000" pitchFamily="2" charset="2"/>
              <a:buChar char="u"/>
              <a:defRPr/>
            </a:pPr>
            <a:r>
              <a:rPr kumimoji="0" lang="en-US" altLang="zh-CN" sz="2000" b="0" i="0" u="none" strike="noStrike" kern="1200" cap="none" spc="0" normalizeH="0" baseline="0" noProof="0" dirty="0">
                <a:ln>
                  <a:noFill/>
                </a:ln>
                <a:solidFill>
                  <a:srgbClr val="000000">
                    <a:lumMod val="65000"/>
                    <a:lumOff val="35000"/>
                  </a:srgbClr>
                </a:solidFill>
                <a:effectLst/>
                <a:uLnTx/>
                <a:uFillTx/>
                <a:latin typeface="Arial" panose="020B0604020202020204" pitchFamily="34" charset="0"/>
                <a:ea typeface="微软雅黑" panose="020B0503020204020204" pitchFamily="34" charset="-122"/>
                <a:cs typeface="+mn-cs"/>
                <a:sym typeface="+mn-ea"/>
              </a:rPr>
              <a:t>2.4GHz</a:t>
            </a:r>
            <a:r>
              <a:rPr kumimoji="0" lang="zh-CN" altLang="en-US" sz="2000" b="0" i="0" u="none" strike="noStrike" kern="1200" cap="none" spc="0" normalizeH="0" baseline="0" noProof="0" dirty="0">
                <a:ln>
                  <a:noFill/>
                </a:ln>
                <a:solidFill>
                  <a:srgbClr val="000000">
                    <a:lumMod val="65000"/>
                    <a:lumOff val="35000"/>
                  </a:srgbClr>
                </a:solidFill>
                <a:effectLst/>
                <a:uLnTx/>
                <a:uFillTx/>
                <a:latin typeface="Arial" panose="020B0604020202020204" pitchFamily="34" charset="0"/>
                <a:ea typeface="微软雅黑" panose="020B0503020204020204" pitchFamily="34" charset="-122"/>
                <a:cs typeface="+mn-cs"/>
                <a:sym typeface="+mn-ea"/>
              </a:rPr>
              <a:t>通讯模块</a:t>
            </a:r>
            <a:endParaRPr kumimoji="0" lang="zh-CN" altLang="en-US" sz="2000" b="0" i="0" u="none" strike="noStrike" kern="1200" cap="none" spc="0" normalizeH="0" baseline="0" noProof="0" dirty="0">
              <a:ln>
                <a:noFill/>
              </a:ln>
              <a:solidFill>
                <a:srgbClr val="000000">
                  <a:lumMod val="65000"/>
                  <a:lumOff val="35000"/>
                </a:srgbClr>
              </a:solidFill>
              <a:effectLst/>
              <a:uLnTx/>
              <a:uFillTx/>
              <a:latin typeface="Arial" panose="020B0604020202020204" pitchFamily="34" charset="0"/>
              <a:ea typeface="微软雅黑" panose="020B0503020204020204" pitchFamily="34" charset="-122"/>
              <a:cs typeface="+mn-cs"/>
              <a:sym typeface="+mn-ea"/>
            </a:endParaRPr>
          </a:p>
          <a:p>
            <a:pPr marL="457200" marR="0" lvl="0" indent="-457200" algn="l" defTabSz="914400" rtl="0" eaLnBrk="1" fontAlgn="auto" latinLnBrk="0" hangingPunct="1">
              <a:lnSpc>
                <a:spcPct val="130000"/>
              </a:lnSpc>
              <a:spcBef>
                <a:spcPts val="0"/>
              </a:spcBef>
              <a:spcAft>
                <a:spcPts val="800"/>
              </a:spcAft>
              <a:buClr>
                <a:srgbClr val="000000">
                  <a:lumMod val="75000"/>
                  <a:lumOff val="25000"/>
                </a:srgbClr>
              </a:buClr>
              <a:buSzTx/>
              <a:buFont typeface="Wingdings" panose="05000000000000000000" pitchFamily="2" charset="2"/>
              <a:buChar char="u"/>
              <a:defRPr/>
            </a:pPr>
            <a:r>
              <a:rPr kumimoji="0" lang="zh-CN" altLang="en-US" sz="2000" b="0" i="0" u="none" strike="noStrike" kern="1200" cap="none" spc="0" normalizeH="0" baseline="0" noProof="0" dirty="0">
                <a:ln>
                  <a:noFill/>
                </a:ln>
                <a:solidFill>
                  <a:srgbClr val="000000">
                    <a:lumMod val="65000"/>
                    <a:lumOff val="35000"/>
                  </a:srgbClr>
                </a:solidFill>
                <a:effectLst/>
                <a:uLnTx/>
                <a:uFillTx/>
                <a:latin typeface="Arial" panose="020B0604020202020204" pitchFamily="34" charset="0"/>
                <a:ea typeface="微软雅黑" panose="020B0503020204020204" pitchFamily="34" charset="-122"/>
                <a:cs typeface="+mn-cs"/>
                <a:sym typeface="+mn-ea"/>
              </a:rPr>
              <a:t>蜂窝网接入实现远程控制与信号传回</a:t>
            </a:r>
            <a:endParaRPr kumimoji="0" lang="zh-CN" altLang="en-US" sz="2000" b="0" i="0" u="none" strike="noStrike" kern="1200" cap="none" spc="0" normalizeH="0" baseline="0" noProof="0" dirty="0">
              <a:ln>
                <a:noFill/>
              </a:ln>
              <a:solidFill>
                <a:srgbClr val="000000">
                  <a:lumMod val="65000"/>
                  <a:lumOff val="35000"/>
                </a:srgbClr>
              </a:solidFill>
              <a:effectLst/>
              <a:uLnTx/>
              <a:uFillTx/>
              <a:latin typeface="Arial" panose="020B0604020202020204" pitchFamily="34" charset="0"/>
              <a:ea typeface="微软雅黑" panose="020B0503020204020204" pitchFamily="34" charset="-122"/>
              <a:cs typeface="+mn-cs"/>
              <a:sym typeface="+mn-ea"/>
            </a:endParaRPr>
          </a:p>
        </p:txBody>
      </p:sp>
      <p:sp>
        <p:nvSpPr>
          <p:cNvPr id="7" name="文本框 6"/>
          <p:cNvSpPr txBox="1"/>
          <p:nvPr>
            <p:custDataLst>
              <p:tags r:id="rId9"/>
            </p:custDataLst>
          </p:nvPr>
        </p:nvSpPr>
        <p:spPr>
          <a:xfrm>
            <a:off x="763200" y="1178175"/>
            <a:ext cx="2692800" cy="4083799"/>
          </a:xfrm>
          <a:prstGeom prst="rect">
            <a:avLst/>
          </a:prstGeom>
          <a:noFill/>
        </p:spPr>
        <p:txBody>
          <a:bodyPr wrap="square" lIns="46800" rIns="46800" rtlCol="0" anchor="t" anchorCtr="0">
            <a:norm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4400" b="1" i="0" u="none" strike="noStrike" kern="1200" cap="none" spc="100" normalizeH="0" baseline="0" noProof="0" dirty="0">
                <a:ln>
                  <a:noFill/>
                </a:ln>
                <a:solidFill>
                  <a:srgbClr val="000000">
                    <a:lumMod val="85000"/>
                    <a:lumOff val="15000"/>
                  </a:srgbClr>
                </a:solidFill>
                <a:effectLst/>
                <a:uLnTx/>
                <a:uFillTx/>
                <a:latin typeface="Arial" panose="020B0604020202020204" pitchFamily="34" charset="0"/>
                <a:ea typeface="微软雅黑" panose="020B0503020204020204" pitchFamily="34" charset="-122"/>
                <a:cs typeface="+mn-cs"/>
              </a:rPr>
              <a:t>基于蓝牙</a:t>
            </a:r>
            <a:r>
              <a:rPr kumimoji="0" lang="en-US" altLang="zh-CN" sz="4400" b="1" i="0" u="none" strike="noStrike" kern="1200" cap="none" spc="100" normalizeH="0" baseline="0" noProof="0" dirty="0">
                <a:ln>
                  <a:noFill/>
                </a:ln>
                <a:solidFill>
                  <a:srgbClr val="000000">
                    <a:lumMod val="85000"/>
                    <a:lumOff val="15000"/>
                  </a:srgbClr>
                </a:solidFill>
                <a:effectLst/>
                <a:uLnTx/>
                <a:uFillTx/>
                <a:latin typeface="Arial" panose="020B0604020202020204" pitchFamily="34" charset="0"/>
                <a:ea typeface="微软雅黑" panose="020B0503020204020204" pitchFamily="34" charset="-122"/>
                <a:cs typeface="+mn-cs"/>
              </a:rPr>
              <a:t>bluetooth</a:t>
            </a:r>
            <a:r>
              <a:rPr kumimoji="0" lang="zh-CN" altLang="en-US" sz="4400" b="1" i="0" u="none" strike="noStrike" kern="1200" cap="none" spc="100" normalizeH="0" baseline="0" noProof="0" dirty="0">
                <a:ln>
                  <a:noFill/>
                </a:ln>
                <a:solidFill>
                  <a:srgbClr val="000000">
                    <a:lumMod val="85000"/>
                    <a:lumOff val="15000"/>
                  </a:srgbClr>
                </a:solidFill>
                <a:effectLst/>
                <a:uLnTx/>
                <a:uFillTx/>
                <a:latin typeface="Arial" panose="020B0604020202020204" pitchFamily="34" charset="0"/>
                <a:ea typeface="微软雅黑" panose="020B0503020204020204" pitchFamily="34" charset="-122"/>
                <a:cs typeface="+mn-cs"/>
              </a:rPr>
              <a:t>的多连接</a:t>
            </a:r>
            <a:endParaRPr kumimoji="0" lang="zh-CN" altLang="en-US" sz="4400" b="1" i="0" u="none" strike="noStrike" kern="1200" cap="none" spc="100" normalizeH="0" baseline="0" noProof="0" dirty="0">
              <a:ln>
                <a:noFill/>
              </a:ln>
              <a:solidFill>
                <a:srgbClr val="000000">
                  <a:lumMod val="85000"/>
                  <a:lumOff val="15000"/>
                </a:srgbClr>
              </a:solidFill>
              <a:effectLst/>
              <a:uLnTx/>
              <a:uFillTx/>
              <a:latin typeface="Arial" panose="020B0604020202020204" pitchFamily="34" charset="0"/>
              <a:ea typeface="微软雅黑" panose="020B0503020204020204" pitchFamily="34" charset="-122"/>
              <a:cs typeface="+mn-cs"/>
            </a:endParaRPr>
          </a:p>
        </p:txBody>
      </p:sp>
    </p:spTree>
    <p:custDataLst>
      <p:tags r:id="rId10"/>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custDataLst>
              <p:tags r:id="rId1"/>
            </p:custDataLst>
          </p:nvPr>
        </p:nvSpPr>
        <p:spPr>
          <a:xfrm>
            <a:off x="0" y="0"/>
            <a:ext cx="4064400" cy="6858000"/>
          </a:xfrm>
          <a:prstGeom prst="rect">
            <a:avLst/>
          </a:prstGeom>
          <a:solidFill>
            <a:schemeClr val="tx2">
              <a:lumMod val="10000"/>
              <a:lumOff val="9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pitchFamily="34" charset="-122"/>
            </a:endParaRPr>
          </a:p>
        </p:txBody>
      </p:sp>
      <p:pic>
        <p:nvPicPr>
          <p:cNvPr id="9" name="图片 8"/>
          <p:cNvPicPr/>
          <p:nvPr>
            <p:custDataLst>
              <p:tags r:id="rId2"/>
            </p:custDataLst>
          </p:nvPr>
        </p:nvPicPr>
        <p:blipFill>
          <a:blip r:embed="rId3" r:link="rId4" cstate="email"/>
          <a:stretch>
            <a:fillRect/>
          </a:stretch>
        </p:blipFill>
        <p:spPr>
          <a:xfrm>
            <a:off x="11471910" y="0"/>
            <a:ext cx="720090" cy="611299"/>
          </a:xfrm>
          <a:prstGeom prst="rect">
            <a:avLst/>
          </a:prstGeom>
        </p:spPr>
      </p:pic>
      <p:grpSp>
        <p:nvGrpSpPr>
          <p:cNvPr id="3" name="组合 2"/>
          <p:cNvGrpSpPr/>
          <p:nvPr>
            <p:custDataLst>
              <p:tags r:id="rId5"/>
            </p:custDataLst>
          </p:nvPr>
        </p:nvGrpSpPr>
        <p:grpSpPr>
          <a:xfrm>
            <a:off x="763199" y="605954"/>
            <a:ext cx="907181" cy="314492"/>
            <a:chOff x="572509" y="277950"/>
            <a:chExt cx="907181" cy="314492"/>
          </a:xfrm>
        </p:grpSpPr>
        <p:sp>
          <p:nvSpPr>
            <p:cNvPr id="4" name="矩形: 圆角 3"/>
            <p:cNvSpPr/>
            <p:nvPr>
              <p:custDataLst>
                <p:tags r:id="rId6"/>
              </p:custDataLst>
            </p:nvPr>
          </p:nvSpPr>
          <p:spPr>
            <a:xfrm>
              <a:off x="572509" y="277950"/>
              <a:ext cx="907181" cy="31326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55000" lnSpcReduction="20000"/>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5" name="文本框 33"/>
            <p:cNvSpPr txBox="1"/>
            <p:nvPr>
              <p:custDataLst>
                <p:tags r:id="rId7"/>
              </p:custDataLst>
            </p:nvPr>
          </p:nvSpPr>
          <p:spPr>
            <a:xfrm>
              <a:off x="619578" y="284665"/>
              <a:ext cx="860112" cy="307777"/>
            </a:xfrm>
            <a:prstGeom prst="rect">
              <a:avLst/>
            </a:prstGeom>
            <a:noFill/>
          </p:spPr>
          <p:txBody>
            <a:bodyPr wrap="square" lIns="90000" tIns="46800" rIns="90000" bIns="46800"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r>
                <a:rPr kumimoji="0" lang="en-US" altLang="zh-CN" sz="1400" b="1" i="0" spc="100" baseline="0" noProof="0" dirty="0">
                  <a:ln>
                    <a:noFill/>
                  </a:ln>
                  <a:solidFill>
                    <a:schemeClr val="bg1">
                      <a:alpha val="80000"/>
                    </a:schemeClr>
                  </a:solidFill>
                  <a:effectLst/>
                  <a:uLnTx/>
                  <a:uFillTx/>
                  <a:latin typeface="Arial" panose="020B0604020202020204" pitchFamily="34" charset="0"/>
                  <a:ea typeface="微软雅黑" panose="020B0503020204020204" pitchFamily="34" charset="-122"/>
                  <a:cs typeface="Arial" panose="020B0604020202020204" pitchFamily="34" charset="0"/>
                </a:rPr>
                <a:t>LOGO</a:t>
              </a:r>
              <a:endParaRPr kumimoji="0" lang="en-US" altLang="zh-CN" sz="1400" b="1" i="0" spc="100" baseline="0" noProof="0" dirty="0">
                <a:ln>
                  <a:noFill/>
                </a:ln>
                <a:solidFill>
                  <a:schemeClr val="bg1">
                    <a:alpha val="80000"/>
                  </a:schemeClr>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sp>
        <p:nvSpPr>
          <p:cNvPr id="6" name="文本框 5"/>
          <p:cNvSpPr txBox="1"/>
          <p:nvPr>
            <p:custDataLst>
              <p:tags r:id="rId8"/>
            </p:custDataLst>
          </p:nvPr>
        </p:nvSpPr>
        <p:spPr>
          <a:xfrm>
            <a:off x="4716145" y="762635"/>
            <a:ext cx="6851015" cy="5332730"/>
          </a:xfrm>
          <a:prstGeom prst="rect">
            <a:avLst/>
          </a:prstGeom>
          <a:noFill/>
        </p:spPr>
        <p:txBody>
          <a:bodyPr wrap="square" lIns="90000" tIns="46800" rIns="90000" bIns="46800" rtlCol="0" anchor="ctr" anchorCtr="0">
            <a:normAutofit/>
          </a:bodyPr>
          <a:lstStyle/>
          <a:p>
            <a:pPr marL="457200" lvl="0" indent="-457200">
              <a:lnSpc>
                <a:spcPct val="130000"/>
              </a:lnSpc>
              <a:spcAft>
                <a:spcPts val="800"/>
              </a:spcAft>
              <a:buClr>
                <a:schemeClr val="tx1">
                  <a:lumMod val="75000"/>
                  <a:lumOff val="25000"/>
                </a:schemeClr>
              </a:buClr>
              <a:buFont typeface="Wingdings" panose="05000000000000000000" pitchFamily="2" charset="2"/>
              <a:buChar char="u"/>
            </a:pPr>
            <a:r>
              <a:rPr lang="zh-CN" altLang="en-US" sz="2000" dirty="0">
                <a:solidFill>
                  <a:schemeClr val="tx1">
                    <a:lumMod val="65000"/>
                    <a:lumOff val="35000"/>
                  </a:schemeClr>
                </a:solidFill>
                <a:latin typeface="Arial" panose="020B0604020202020204" pitchFamily="34" charset="0"/>
                <a:ea typeface="微软雅黑" panose="020B0503020204020204" pitchFamily="34" charset="-122"/>
                <a:sym typeface="+mn-ea"/>
              </a:rPr>
              <a:t>计算采用分布式结构，使眼镜的计算和显示模块分离。进而解决计算能力</a:t>
            </a:r>
            <a:r>
              <a:rPr lang="en-US" altLang="zh-CN" sz="2000" dirty="0">
                <a:solidFill>
                  <a:schemeClr val="tx1">
                    <a:lumMod val="65000"/>
                    <a:lumOff val="35000"/>
                  </a:schemeClr>
                </a:solidFill>
                <a:latin typeface="Arial" panose="020B0604020202020204" pitchFamily="34" charset="0"/>
                <a:ea typeface="微软雅黑" panose="020B0503020204020204" pitchFamily="34" charset="-122"/>
                <a:sym typeface="+mn-ea"/>
              </a:rPr>
              <a:t>, </a:t>
            </a:r>
            <a:r>
              <a:rPr lang="zh-CN" altLang="en-US" sz="2000" dirty="0">
                <a:solidFill>
                  <a:schemeClr val="tx1">
                    <a:lumMod val="65000"/>
                    <a:lumOff val="35000"/>
                  </a:schemeClr>
                </a:solidFill>
                <a:latin typeface="Arial" panose="020B0604020202020204" pitchFamily="34" charset="0"/>
                <a:ea typeface="微软雅黑" panose="020B0503020204020204" pitchFamily="34" charset="-122"/>
                <a:sym typeface="+mn-ea"/>
              </a:rPr>
              <a:t>重量</a:t>
            </a:r>
            <a:r>
              <a:rPr lang="en-US" altLang="zh-CN" sz="2000" dirty="0">
                <a:solidFill>
                  <a:schemeClr val="tx1">
                    <a:lumMod val="65000"/>
                    <a:lumOff val="35000"/>
                  </a:schemeClr>
                </a:solidFill>
                <a:latin typeface="Arial" panose="020B0604020202020204" pitchFamily="34" charset="0"/>
                <a:ea typeface="微软雅黑" panose="020B0503020204020204" pitchFamily="34" charset="-122"/>
                <a:sym typeface="+mn-ea"/>
              </a:rPr>
              <a:t>, </a:t>
            </a:r>
            <a:r>
              <a:rPr lang="zh-CN" altLang="en-US" sz="2000" dirty="0">
                <a:solidFill>
                  <a:schemeClr val="tx1">
                    <a:lumMod val="65000"/>
                    <a:lumOff val="35000"/>
                  </a:schemeClr>
                </a:solidFill>
                <a:latin typeface="Arial" panose="020B0604020202020204" pitchFamily="34" charset="0"/>
                <a:ea typeface="微软雅黑" panose="020B0503020204020204" pitchFamily="34" charset="-122"/>
                <a:sym typeface="+mn-ea"/>
              </a:rPr>
              <a:t>续航的不可能三角问题。</a:t>
            </a:r>
            <a:endParaRPr lang="en-US" altLang="zh-CN" sz="2000" dirty="0">
              <a:solidFill>
                <a:schemeClr val="tx1">
                  <a:lumMod val="65000"/>
                  <a:lumOff val="35000"/>
                </a:schemeClr>
              </a:solidFill>
              <a:latin typeface="Arial" panose="020B0604020202020204" pitchFamily="34" charset="0"/>
              <a:ea typeface="微软雅黑" panose="020B0503020204020204" pitchFamily="34" charset="-122"/>
              <a:sym typeface="+mn-ea"/>
            </a:endParaRPr>
          </a:p>
          <a:p>
            <a:pPr marL="457200" lvl="0" indent="-457200">
              <a:lnSpc>
                <a:spcPct val="130000"/>
              </a:lnSpc>
              <a:spcAft>
                <a:spcPts val="800"/>
              </a:spcAft>
              <a:buClr>
                <a:schemeClr val="tx1">
                  <a:lumMod val="75000"/>
                  <a:lumOff val="25000"/>
                </a:schemeClr>
              </a:buClr>
              <a:buFont typeface="Wingdings" panose="05000000000000000000" pitchFamily="2" charset="2"/>
              <a:buChar char="u"/>
            </a:pPr>
            <a:r>
              <a:rPr lang="zh-CN" altLang="en-US" sz="2000" dirty="0">
                <a:solidFill>
                  <a:schemeClr val="tx1">
                    <a:lumMod val="65000"/>
                    <a:lumOff val="35000"/>
                  </a:schemeClr>
                </a:solidFill>
                <a:latin typeface="Arial" panose="020B0604020202020204" pitchFamily="34" charset="0"/>
                <a:ea typeface="微软雅黑" panose="020B0503020204020204" pitchFamily="34" charset="-122"/>
                <a:sym typeface="+mn-ea"/>
              </a:rPr>
              <a:t>拓扑结构采用各设备与外部计算机相连的星型结构和各设备直接连接的网型结构共同作用的方案：以星型结构数据传输方式应对高负荷的计算指令</a:t>
            </a:r>
            <a:r>
              <a:rPr lang="en-US" altLang="zh-CN" sz="2000" dirty="0">
                <a:solidFill>
                  <a:schemeClr val="tx1">
                    <a:lumMod val="65000"/>
                    <a:lumOff val="35000"/>
                  </a:schemeClr>
                </a:solidFill>
                <a:latin typeface="Arial" panose="020B0604020202020204" pitchFamily="34" charset="0"/>
                <a:ea typeface="微软雅黑" panose="020B0503020204020204" pitchFamily="34" charset="-122"/>
                <a:sym typeface="+mn-ea"/>
              </a:rPr>
              <a:t>, </a:t>
            </a:r>
            <a:r>
              <a:rPr lang="zh-CN" altLang="en-US" sz="2000" dirty="0">
                <a:solidFill>
                  <a:schemeClr val="tx1">
                    <a:lumMod val="65000"/>
                    <a:lumOff val="35000"/>
                  </a:schemeClr>
                </a:solidFill>
                <a:latin typeface="Arial" panose="020B0604020202020204" pitchFamily="34" charset="0"/>
                <a:ea typeface="微软雅黑" panose="020B0503020204020204" pitchFamily="34" charset="-122"/>
                <a:sym typeface="+mn-ea"/>
              </a:rPr>
              <a:t>网型结构数据传输方式应对低负荷的控制指令。</a:t>
            </a:r>
            <a:endParaRPr lang="zh-CN" altLang="en-US" sz="2000" dirty="0">
              <a:solidFill>
                <a:schemeClr val="tx1">
                  <a:lumMod val="65000"/>
                  <a:lumOff val="35000"/>
                </a:schemeClr>
              </a:solidFill>
              <a:latin typeface="Arial" panose="020B0604020202020204" pitchFamily="34" charset="0"/>
              <a:ea typeface="微软雅黑" panose="020B0503020204020204" pitchFamily="34" charset="-122"/>
              <a:sym typeface="+mn-ea"/>
            </a:endParaRPr>
          </a:p>
          <a:p>
            <a:pPr marL="457200" lvl="0" indent="-457200">
              <a:lnSpc>
                <a:spcPct val="130000"/>
              </a:lnSpc>
              <a:spcAft>
                <a:spcPts val="800"/>
              </a:spcAft>
              <a:buClr>
                <a:schemeClr val="tx1">
                  <a:lumMod val="75000"/>
                  <a:lumOff val="25000"/>
                </a:schemeClr>
              </a:buClr>
              <a:buFont typeface="Wingdings" panose="05000000000000000000" pitchFamily="2" charset="2"/>
              <a:buChar char="u"/>
            </a:pPr>
            <a:endParaRPr lang="zh-CN" altLang="en-US" sz="2000" dirty="0">
              <a:solidFill>
                <a:schemeClr val="tx1">
                  <a:lumMod val="65000"/>
                  <a:lumOff val="35000"/>
                </a:schemeClr>
              </a:solidFill>
              <a:latin typeface="Arial" panose="020B0604020202020204" pitchFamily="34" charset="0"/>
              <a:ea typeface="微软雅黑" panose="020B0503020204020204" pitchFamily="34" charset="-122"/>
              <a:sym typeface="+mn-ea"/>
            </a:endParaRPr>
          </a:p>
          <a:p>
            <a:pPr marL="457200" lvl="0" indent="-457200">
              <a:lnSpc>
                <a:spcPct val="130000"/>
              </a:lnSpc>
              <a:spcAft>
                <a:spcPts val="800"/>
              </a:spcAft>
              <a:buClr>
                <a:schemeClr val="tx1">
                  <a:lumMod val="75000"/>
                  <a:lumOff val="25000"/>
                </a:schemeClr>
              </a:buClr>
              <a:buFont typeface="Wingdings" panose="05000000000000000000" pitchFamily="2" charset="2"/>
              <a:buChar char="u"/>
            </a:pPr>
            <a:endParaRPr lang="zh-CN" altLang="en-US" sz="2000" dirty="0">
              <a:solidFill>
                <a:schemeClr val="tx1">
                  <a:lumMod val="65000"/>
                  <a:lumOff val="35000"/>
                </a:schemeClr>
              </a:solidFill>
              <a:latin typeface="Arial" panose="020B0604020202020204" pitchFamily="34" charset="0"/>
              <a:ea typeface="微软雅黑" panose="020B0503020204020204" pitchFamily="34" charset="-122"/>
              <a:sym typeface="+mn-ea"/>
            </a:endParaRPr>
          </a:p>
          <a:p>
            <a:pPr marL="457200" lvl="0" indent="-457200">
              <a:lnSpc>
                <a:spcPct val="130000"/>
              </a:lnSpc>
              <a:spcAft>
                <a:spcPts val="800"/>
              </a:spcAft>
              <a:buClr>
                <a:schemeClr val="tx1">
                  <a:lumMod val="75000"/>
                  <a:lumOff val="25000"/>
                </a:schemeClr>
              </a:buClr>
              <a:buFont typeface="Wingdings" panose="05000000000000000000" pitchFamily="2" charset="2"/>
              <a:buChar char="u"/>
            </a:pPr>
            <a:endParaRPr lang="zh-CN" altLang="en-US" sz="2000" dirty="0">
              <a:solidFill>
                <a:schemeClr val="tx1">
                  <a:lumMod val="65000"/>
                  <a:lumOff val="35000"/>
                </a:schemeClr>
              </a:solidFill>
              <a:latin typeface="Arial" panose="020B0604020202020204" pitchFamily="34" charset="0"/>
              <a:ea typeface="微软雅黑" panose="020B0503020204020204" pitchFamily="34" charset="-122"/>
              <a:sym typeface="+mn-ea"/>
            </a:endParaRPr>
          </a:p>
          <a:p>
            <a:pPr marL="457200" lvl="0" indent="-457200">
              <a:lnSpc>
                <a:spcPct val="130000"/>
              </a:lnSpc>
              <a:spcAft>
                <a:spcPts val="800"/>
              </a:spcAft>
              <a:buClr>
                <a:schemeClr val="tx1">
                  <a:lumMod val="75000"/>
                  <a:lumOff val="25000"/>
                </a:schemeClr>
              </a:buClr>
              <a:buFont typeface="Wingdings" panose="05000000000000000000" pitchFamily="2" charset="2"/>
              <a:buChar char="u"/>
            </a:pPr>
            <a:endParaRPr lang="zh-CN" altLang="en-US" sz="2000" dirty="0">
              <a:solidFill>
                <a:schemeClr val="tx1">
                  <a:lumMod val="65000"/>
                  <a:lumOff val="35000"/>
                </a:schemeClr>
              </a:solidFill>
              <a:latin typeface="Arial" panose="020B0604020202020204" pitchFamily="34" charset="0"/>
              <a:ea typeface="微软雅黑" panose="020B0503020204020204" pitchFamily="34" charset="-122"/>
              <a:sym typeface="+mn-ea"/>
            </a:endParaRPr>
          </a:p>
          <a:p>
            <a:pPr marL="457200" lvl="0" indent="-457200">
              <a:lnSpc>
                <a:spcPct val="130000"/>
              </a:lnSpc>
              <a:spcAft>
                <a:spcPts val="800"/>
              </a:spcAft>
              <a:buClr>
                <a:schemeClr val="tx1">
                  <a:lumMod val="75000"/>
                  <a:lumOff val="25000"/>
                </a:schemeClr>
              </a:buClr>
              <a:buFont typeface="Wingdings" panose="05000000000000000000" pitchFamily="2" charset="2"/>
              <a:buChar char="u"/>
            </a:pPr>
            <a:endParaRPr lang="zh-CN" altLang="en-US" sz="2000" dirty="0">
              <a:solidFill>
                <a:schemeClr val="tx1">
                  <a:lumMod val="65000"/>
                  <a:lumOff val="35000"/>
                </a:schemeClr>
              </a:solidFill>
              <a:latin typeface="Arial" panose="020B0604020202020204" pitchFamily="34" charset="0"/>
              <a:ea typeface="微软雅黑" panose="020B0503020204020204" pitchFamily="34" charset="-122"/>
              <a:sym typeface="+mn-ea"/>
            </a:endParaRPr>
          </a:p>
          <a:p>
            <a:pPr marL="457200" lvl="0" indent="-457200">
              <a:lnSpc>
                <a:spcPct val="130000"/>
              </a:lnSpc>
              <a:spcAft>
                <a:spcPts val="800"/>
              </a:spcAft>
              <a:buClr>
                <a:schemeClr val="tx1">
                  <a:lumMod val="75000"/>
                  <a:lumOff val="25000"/>
                </a:schemeClr>
              </a:buClr>
              <a:buFont typeface="Wingdings" panose="05000000000000000000" pitchFamily="2" charset="2"/>
              <a:buChar char="u"/>
            </a:pPr>
            <a:endParaRPr lang="zh-CN" altLang="en-US" sz="2000" dirty="0">
              <a:solidFill>
                <a:schemeClr val="tx1">
                  <a:lumMod val="65000"/>
                  <a:lumOff val="35000"/>
                </a:schemeClr>
              </a:solidFill>
              <a:latin typeface="Arial" panose="020B0604020202020204" pitchFamily="34" charset="0"/>
              <a:ea typeface="微软雅黑" panose="020B0503020204020204" pitchFamily="34" charset="-122"/>
              <a:sym typeface="+mn-ea"/>
            </a:endParaRPr>
          </a:p>
          <a:p>
            <a:pPr marL="457200" lvl="0" indent="-457200">
              <a:lnSpc>
                <a:spcPct val="130000"/>
              </a:lnSpc>
              <a:spcAft>
                <a:spcPts val="800"/>
              </a:spcAft>
              <a:buClr>
                <a:schemeClr val="tx1">
                  <a:lumMod val="75000"/>
                  <a:lumOff val="25000"/>
                </a:schemeClr>
              </a:buClr>
              <a:buFont typeface="Wingdings" panose="05000000000000000000" pitchFamily="2" charset="2"/>
              <a:buChar char="u"/>
            </a:pPr>
            <a:endParaRPr lang="zh-CN" altLang="en-US" sz="2000" dirty="0">
              <a:solidFill>
                <a:schemeClr val="tx1">
                  <a:lumMod val="65000"/>
                  <a:lumOff val="35000"/>
                </a:schemeClr>
              </a:solidFill>
              <a:latin typeface="Arial" panose="020B0604020202020204" pitchFamily="34" charset="0"/>
              <a:ea typeface="微软雅黑" panose="020B0503020204020204" pitchFamily="34" charset="-122"/>
              <a:sym typeface="+mn-ea"/>
            </a:endParaRPr>
          </a:p>
          <a:p>
            <a:pPr marL="457200" lvl="0" indent="-457200">
              <a:lnSpc>
                <a:spcPct val="130000"/>
              </a:lnSpc>
              <a:spcAft>
                <a:spcPts val="800"/>
              </a:spcAft>
              <a:buClr>
                <a:schemeClr val="tx1">
                  <a:lumMod val="75000"/>
                  <a:lumOff val="25000"/>
                </a:schemeClr>
              </a:buClr>
              <a:buFont typeface="Wingdings" panose="05000000000000000000" pitchFamily="2" charset="2"/>
              <a:buChar char="u"/>
            </a:pPr>
            <a:endParaRPr lang="zh-CN" altLang="en-US" sz="2000" dirty="0">
              <a:solidFill>
                <a:schemeClr val="tx1">
                  <a:lumMod val="65000"/>
                  <a:lumOff val="35000"/>
                </a:schemeClr>
              </a:solidFill>
              <a:latin typeface="Arial" panose="020B0604020202020204" pitchFamily="34" charset="0"/>
              <a:ea typeface="微软雅黑" panose="020B0503020204020204" pitchFamily="34" charset="-122"/>
              <a:sym typeface="+mn-ea"/>
            </a:endParaRPr>
          </a:p>
        </p:txBody>
      </p:sp>
      <p:sp>
        <p:nvSpPr>
          <p:cNvPr id="7" name="文本框 6"/>
          <p:cNvSpPr txBox="1"/>
          <p:nvPr>
            <p:custDataLst>
              <p:tags r:id="rId9"/>
            </p:custDataLst>
          </p:nvPr>
        </p:nvSpPr>
        <p:spPr>
          <a:xfrm>
            <a:off x="763200" y="1178175"/>
            <a:ext cx="2692800" cy="4083799"/>
          </a:xfrm>
          <a:prstGeom prst="rect">
            <a:avLst/>
          </a:prstGeom>
          <a:noFill/>
        </p:spPr>
        <p:txBody>
          <a:bodyPr wrap="square" lIns="46800" rIns="46800" rtlCol="0" anchor="t" anchorCtr="0">
            <a:normAutofit/>
          </a:bodyPr>
          <a:lstStyle/>
          <a:p>
            <a:pPr lvl="0">
              <a:lnSpc>
                <a:spcPct val="110000"/>
              </a:lnSpc>
            </a:pPr>
            <a:r>
              <a:rPr lang="zh-CN" altLang="en-US" sz="4400" b="1" spc="100" dirty="0">
                <a:solidFill>
                  <a:schemeClr val="tx1">
                    <a:lumMod val="85000"/>
                    <a:lumOff val="15000"/>
                  </a:schemeClr>
                </a:solidFill>
                <a:latin typeface="Arial" panose="020B0604020202020204" pitchFamily="34" charset="0"/>
                <a:ea typeface="微软雅黑" panose="020B0503020204020204" pitchFamily="34" charset="-122"/>
              </a:rPr>
              <a:t>星型结构与网状结构，多方法交互式通信</a:t>
            </a:r>
            <a:endParaRPr lang="zh-CN" altLang="en-US" sz="4400" b="1" spc="100" dirty="0">
              <a:solidFill>
                <a:schemeClr val="tx1">
                  <a:lumMod val="85000"/>
                  <a:lumOff val="15000"/>
                </a:schemeClr>
              </a:solidFill>
              <a:latin typeface="Arial" panose="020B0604020202020204" pitchFamily="34" charset="0"/>
              <a:ea typeface="微软雅黑" panose="020B0503020204020204" pitchFamily="34" charset="-122"/>
            </a:endParaRPr>
          </a:p>
        </p:txBody>
      </p:sp>
      <p:pic>
        <p:nvPicPr>
          <p:cNvPr id="10" name="图片 9"/>
          <p:cNvPicPr>
            <a:picLocks noChangeAspect="1"/>
          </p:cNvPicPr>
          <p:nvPr/>
        </p:nvPicPr>
        <p:blipFill>
          <a:blip r:embed="rId10"/>
          <a:stretch>
            <a:fillRect/>
          </a:stretch>
        </p:blipFill>
        <p:spPr>
          <a:xfrm>
            <a:off x="7310120" y="2735580"/>
            <a:ext cx="4257040" cy="3952240"/>
          </a:xfrm>
          <a:prstGeom prst="rect">
            <a:avLst/>
          </a:prstGeom>
        </p:spPr>
      </p:pic>
    </p:spTree>
    <p:custDataLst>
      <p:tags r:id="rId1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custDataLst>
              <p:tags r:id="rId1"/>
            </p:custDataLst>
          </p:nvPr>
        </p:nvSpPr>
        <p:spPr>
          <a:xfrm>
            <a:off x="0" y="0"/>
            <a:ext cx="4064400" cy="6858000"/>
          </a:xfrm>
          <a:prstGeom prst="rect">
            <a:avLst/>
          </a:prstGeom>
          <a:solidFill>
            <a:schemeClr val="tx2">
              <a:lumMod val="10000"/>
              <a:lumOff val="9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pitchFamily="34" charset="-122"/>
            </a:endParaRPr>
          </a:p>
        </p:txBody>
      </p:sp>
      <p:pic>
        <p:nvPicPr>
          <p:cNvPr id="9" name="图片 8"/>
          <p:cNvPicPr/>
          <p:nvPr>
            <p:custDataLst>
              <p:tags r:id="rId2"/>
            </p:custDataLst>
          </p:nvPr>
        </p:nvPicPr>
        <p:blipFill>
          <a:blip r:embed="rId3" r:link="rId4" cstate="email"/>
          <a:stretch>
            <a:fillRect/>
          </a:stretch>
        </p:blipFill>
        <p:spPr>
          <a:xfrm>
            <a:off x="11471910" y="0"/>
            <a:ext cx="720090" cy="611299"/>
          </a:xfrm>
          <a:prstGeom prst="rect">
            <a:avLst/>
          </a:prstGeom>
        </p:spPr>
      </p:pic>
      <p:grpSp>
        <p:nvGrpSpPr>
          <p:cNvPr id="3" name="组合 2"/>
          <p:cNvGrpSpPr/>
          <p:nvPr>
            <p:custDataLst>
              <p:tags r:id="rId5"/>
            </p:custDataLst>
          </p:nvPr>
        </p:nvGrpSpPr>
        <p:grpSpPr>
          <a:xfrm>
            <a:off x="763199" y="605954"/>
            <a:ext cx="907181" cy="314492"/>
            <a:chOff x="572509" y="277950"/>
            <a:chExt cx="907181" cy="314492"/>
          </a:xfrm>
        </p:grpSpPr>
        <p:sp>
          <p:nvSpPr>
            <p:cNvPr id="4" name="矩形: 圆角 3"/>
            <p:cNvSpPr/>
            <p:nvPr>
              <p:custDataLst>
                <p:tags r:id="rId6"/>
              </p:custDataLst>
            </p:nvPr>
          </p:nvSpPr>
          <p:spPr>
            <a:xfrm>
              <a:off x="572509" y="277950"/>
              <a:ext cx="907181" cy="31326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55000" lnSpcReduction="20000"/>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5" name="文本框 33"/>
            <p:cNvSpPr txBox="1"/>
            <p:nvPr>
              <p:custDataLst>
                <p:tags r:id="rId7"/>
              </p:custDataLst>
            </p:nvPr>
          </p:nvSpPr>
          <p:spPr>
            <a:xfrm>
              <a:off x="619578" y="284665"/>
              <a:ext cx="860112" cy="307777"/>
            </a:xfrm>
            <a:prstGeom prst="rect">
              <a:avLst/>
            </a:prstGeom>
            <a:noFill/>
          </p:spPr>
          <p:txBody>
            <a:bodyPr wrap="square" lIns="90000" tIns="46800" rIns="90000" bIns="46800"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r>
                <a:rPr kumimoji="0" lang="en-US" altLang="zh-CN" sz="1400" b="1" i="0" spc="100" baseline="0" noProof="0" dirty="0">
                  <a:ln>
                    <a:noFill/>
                  </a:ln>
                  <a:solidFill>
                    <a:schemeClr val="bg1">
                      <a:alpha val="80000"/>
                    </a:schemeClr>
                  </a:solidFill>
                  <a:effectLst/>
                  <a:uLnTx/>
                  <a:uFillTx/>
                  <a:latin typeface="Arial" panose="020B0604020202020204" pitchFamily="34" charset="0"/>
                  <a:ea typeface="微软雅黑" panose="020B0503020204020204" pitchFamily="34" charset="-122"/>
                  <a:cs typeface="Arial" panose="020B0604020202020204" pitchFamily="34" charset="0"/>
                </a:rPr>
                <a:t>LOGO</a:t>
              </a:r>
              <a:endParaRPr kumimoji="0" lang="en-US" altLang="zh-CN" sz="1400" b="1" i="0" spc="100" baseline="0" noProof="0" dirty="0">
                <a:ln>
                  <a:noFill/>
                </a:ln>
                <a:solidFill>
                  <a:schemeClr val="bg1">
                    <a:alpha val="80000"/>
                  </a:schemeClr>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sp>
        <p:nvSpPr>
          <p:cNvPr id="6" name="文本框 5"/>
          <p:cNvSpPr txBox="1"/>
          <p:nvPr>
            <p:custDataLst>
              <p:tags r:id="rId8"/>
            </p:custDataLst>
          </p:nvPr>
        </p:nvSpPr>
        <p:spPr>
          <a:xfrm>
            <a:off x="4672800" y="762586"/>
            <a:ext cx="6756001" cy="5332826"/>
          </a:xfrm>
          <a:prstGeom prst="rect">
            <a:avLst/>
          </a:prstGeom>
          <a:noFill/>
        </p:spPr>
        <p:txBody>
          <a:bodyPr wrap="square" lIns="90000" tIns="46800" rIns="90000" bIns="46800" rtlCol="0" anchor="ctr" anchorCtr="0">
            <a:normAutofit/>
          </a:bodyPr>
          <a:lstStyle/>
          <a:p>
            <a:pPr lvl="0" indent="0">
              <a:lnSpc>
                <a:spcPct val="130000"/>
              </a:lnSpc>
              <a:spcAft>
                <a:spcPts val="800"/>
              </a:spcAft>
              <a:buClr>
                <a:schemeClr val="tx1">
                  <a:lumMod val="75000"/>
                  <a:lumOff val="25000"/>
                </a:schemeClr>
              </a:buClr>
              <a:buFont typeface="Wingdings" panose="05000000000000000000" pitchFamily="2" charset="2"/>
              <a:buNone/>
            </a:pPr>
            <a:r>
              <a:rPr lang="zh-CN" altLang="en-US" sz="2000" dirty="0">
                <a:solidFill>
                  <a:schemeClr val="tx1">
                    <a:lumMod val="65000"/>
                    <a:lumOff val="35000"/>
                  </a:schemeClr>
                </a:solidFill>
                <a:latin typeface="Arial" panose="020B0604020202020204" pitchFamily="34" charset="0"/>
                <a:ea typeface="微软雅黑" panose="020B0503020204020204" pitchFamily="34" charset="-122"/>
                <a:sym typeface="+mn-ea"/>
              </a:rPr>
              <a:t>苹果公司在设计大会上指出，他们曾经考虑过使用</a:t>
            </a:r>
            <a:r>
              <a:rPr lang="en-US" altLang="zh-CN" sz="2000" dirty="0">
                <a:solidFill>
                  <a:schemeClr val="tx1">
                    <a:lumMod val="65000"/>
                    <a:lumOff val="35000"/>
                  </a:schemeClr>
                </a:solidFill>
                <a:latin typeface="Arial" panose="020B0604020202020204" pitchFamily="34" charset="0"/>
                <a:ea typeface="微软雅黑" panose="020B0503020204020204" pitchFamily="34" charset="-122"/>
                <a:sym typeface="+mn-ea"/>
              </a:rPr>
              <a:t>GPS</a:t>
            </a:r>
            <a:r>
              <a:rPr lang="zh-CN" altLang="en-US" sz="2000" dirty="0">
                <a:solidFill>
                  <a:schemeClr val="tx1">
                    <a:lumMod val="65000"/>
                    <a:lumOff val="35000"/>
                  </a:schemeClr>
                </a:solidFill>
                <a:latin typeface="Arial" panose="020B0604020202020204" pitchFamily="34" charset="0"/>
                <a:ea typeface="微软雅黑" panose="020B0503020204020204" pitchFamily="34" charset="-122"/>
                <a:sym typeface="+mn-ea"/>
              </a:rPr>
              <a:t>定位来增强设备对现实物体的定位能力，但实际上这种方法他们自己已经证明了不可行。</a:t>
            </a:r>
            <a:endParaRPr lang="zh-CN" altLang="en-US" sz="2000" dirty="0">
              <a:solidFill>
                <a:schemeClr val="tx1">
                  <a:lumMod val="65000"/>
                  <a:lumOff val="35000"/>
                </a:schemeClr>
              </a:solidFill>
              <a:latin typeface="Arial" panose="020B0604020202020204" pitchFamily="34" charset="0"/>
              <a:ea typeface="微软雅黑" panose="020B0503020204020204" pitchFamily="34" charset="-122"/>
              <a:sym typeface="+mn-ea"/>
            </a:endParaRPr>
          </a:p>
          <a:p>
            <a:pPr lvl="0" indent="0">
              <a:lnSpc>
                <a:spcPct val="130000"/>
              </a:lnSpc>
              <a:spcAft>
                <a:spcPts val="800"/>
              </a:spcAft>
              <a:buClr>
                <a:schemeClr val="tx1">
                  <a:lumMod val="75000"/>
                  <a:lumOff val="25000"/>
                </a:schemeClr>
              </a:buClr>
              <a:buFont typeface="Wingdings" panose="05000000000000000000" pitchFamily="2" charset="2"/>
              <a:buNone/>
            </a:pPr>
            <a:endParaRPr lang="zh-CN" altLang="en-US" sz="2000" dirty="0">
              <a:solidFill>
                <a:schemeClr val="tx1">
                  <a:lumMod val="65000"/>
                  <a:lumOff val="35000"/>
                </a:schemeClr>
              </a:solidFill>
              <a:latin typeface="Arial" panose="020B0604020202020204" pitchFamily="34" charset="0"/>
              <a:ea typeface="微软雅黑" panose="020B0503020204020204" pitchFamily="34" charset="-122"/>
              <a:sym typeface="+mn-ea"/>
            </a:endParaRPr>
          </a:p>
          <a:p>
            <a:pPr lvl="0" indent="0">
              <a:lnSpc>
                <a:spcPct val="130000"/>
              </a:lnSpc>
              <a:spcAft>
                <a:spcPts val="800"/>
              </a:spcAft>
              <a:buClr>
                <a:schemeClr val="tx1">
                  <a:lumMod val="75000"/>
                  <a:lumOff val="25000"/>
                </a:schemeClr>
              </a:buClr>
              <a:buFont typeface="Wingdings" panose="05000000000000000000" pitchFamily="2" charset="2"/>
              <a:buNone/>
            </a:pPr>
            <a:endParaRPr lang="zh-CN" altLang="en-US" sz="2000" dirty="0">
              <a:solidFill>
                <a:schemeClr val="tx1">
                  <a:lumMod val="65000"/>
                  <a:lumOff val="35000"/>
                </a:schemeClr>
              </a:solidFill>
              <a:latin typeface="Arial" panose="020B0604020202020204" pitchFamily="34" charset="0"/>
              <a:ea typeface="微软雅黑" panose="020B0503020204020204" pitchFamily="34" charset="-122"/>
              <a:sym typeface="+mn-ea"/>
            </a:endParaRPr>
          </a:p>
          <a:p>
            <a:pPr lvl="0" indent="0">
              <a:lnSpc>
                <a:spcPct val="130000"/>
              </a:lnSpc>
              <a:spcAft>
                <a:spcPts val="800"/>
              </a:spcAft>
              <a:buClr>
                <a:schemeClr val="tx1">
                  <a:lumMod val="75000"/>
                  <a:lumOff val="25000"/>
                </a:schemeClr>
              </a:buClr>
              <a:buFont typeface="Wingdings" panose="05000000000000000000" pitchFamily="2" charset="2"/>
              <a:buNone/>
            </a:pPr>
            <a:endParaRPr lang="zh-CN" altLang="en-US" sz="2000" dirty="0">
              <a:solidFill>
                <a:schemeClr val="tx1">
                  <a:lumMod val="65000"/>
                  <a:lumOff val="35000"/>
                </a:schemeClr>
              </a:solidFill>
              <a:latin typeface="Arial" panose="020B0604020202020204" pitchFamily="34" charset="0"/>
              <a:ea typeface="微软雅黑" panose="020B0503020204020204" pitchFamily="34" charset="-122"/>
              <a:sym typeface="+mn-ea"/>
            </a:endParaRPr>
          </a:p>
          <a:p>
            <a:pPr lvl="0" indent="0">
              <a:lnSpc>
                <a:spcPct val="130000"/>
              </a:lnSpc>
              <a:spcAft>
                <a:spcPts val="800"/>
              </a:spcAft>
              <a:buClr>
                <a:schemeClr val="tx1">
                  <a:lumMod val="75000"/>
                  <a:lumOff val="25000"/>
                </a:schemeClr>
              </a:buClr>
              <a:buFont typeface="Wingdings" panose="05000000000000000000" pitchFamily="2" charset="2"/>
              <a:buNone/>
            </a:pPr>
            <a:r>
              <a:rPr lang="zh-CN" altLang="en-US" sz="2000" dirty="0">
                <a:solidFill>
                  <a:schemeClr val="tx1">
                    <a:lumMod val="65000"/>
                    <a:lumOff val="35000"/>
                  </a:schemeClr>
                </a:solidFill>
                <a:latin typeface="Arial" panose="020B0604020202020204" pitchFamily="34" charset="0"/>
                <a:ea typeface="微软雅黑" panose="020B0503020204020204" pitchFamily="34" charset="-122"/>
                <a:sym typeface="+mn-ea"/>
              </a:rPr>
              <a:t>我们打算采用多设备协同的方式，设计一款可发射信号的绑带和贴纸，把这个绑带贴敷在物体的表面上，然后经过简短的粗浅建模，就可以实现在</a:t>
            </a:r>
            <a:r>
              <a:rPr lang="en-US" altLang="zh-CN" sz="2000" dirty="0">
                <a:solidFill>
                  <a:schemeClr val="tx1">
                    <a:lumMod val="65000"/>
                    <a:lumOff val="35000"/>
                  </a:schemeClr>
                </a:solidFill>
                <a:latin typeface="Arial" panose="020B0604020202020204" pitchFamily="34" charset="0"/>
                <a:ea typeface="微软雅黑" panose="020B0503020204020204" pitchFamily="34" charset="-122"/>
                <a:sym typeface="+mn-ea"/>
              </a:rPr>
              <a:t>AR</a:t>
            </a:r>
            <a:r>
              <a:rPr lang="zh-CN" altLang="en-US" sz="2000" dirty="0">
                <a:solidFill>
                  <a:schemeClr val="tx1">
                    <a:lumMod val="65000"/>
                    <a:lumOff val="35000"/>
                  </a:schemeClr>
                </a:solidFill>
                <a:latin typeface="Arial" panose="020B0604020202020204" pitchFamily="34" charset="0"/>
                <a:ea typeface="微软雅黑" panose="020B0503020204020204" pitchFamily="34" charset="-122"/>
                <a:sym typeface="+mn-ea"/>
              </a:rPr>
              <a:t>世界中识别这个物体，然后建模并生成对应的形状和样式，从而做到接近完全的精确定位。</a:t>
            </a:r>
            <a:endParaRPr lang="zh-CN" altLang="en-US" sz="2000" dirty="0">
              <a:solidFill>
                <a:schemeClr val="tx1">
                  <a:lumMod val="65000"/>
                  <a:lumOff val="35000"/>
                </a:schemeClr>
              </a:solidFill>
              <a:latin typeface="Arial" panose="020B0604020202020204" pitchFamily="34" charset="0"/>
              <a:ea typeface="微软雅黑" panose="020B0503020204020204" pitchFamily="34" charset="-122"/>
              <a:sym typeface="+mn-ea"/>
            </a:endParaRPr>
          </a:p>
        </p:txBody>
      </p:sp>
      <p:sp>
        <p:nvSpPr>
          <p:cNvPr id="7" name="文本框 6"/>
          <p:cNvSpPr txBox="1"/>
          <p:nvPr>
            <p:custDataLst>
              <p:tags r:id="rId9"/>
            </p:custDataLst>
          </p:nvPr>
        </p:nvSpPr>
        <p:spPr>
          <a:xfrm>
            <a:off x="763200" y="1178175"/>
            <a:ext cx="2692800" cy="4083799"/>
          </a:xfrm>
          <a:prstGeom prst="rect">
            <a:avLst/>
          </a:prstGeom>
          <a:noFill/>
        </p:spPr>
        <p:txBody>
          <a:bodyPr wrap="square" lIns="46800" rIns="46800" rtlCol="0" anchor="t" anchorCtr="0">
            <a:normAutofit/>
          </a:bodyPr>
          <a:lstStyle/>
          <a:p>
            <a:pPr lvl="0">
              <a:lnSpc>
                <a:spcPct val="110000"/>
              </a:lnSpc>
            </a:pPr>
            <a:r>
              <a:rPr lang="zh-CN" altLang="en-US" sz="4400" b="1" spc="100" dirty="0">
                <a:solidFill>
                  <a:schemeClr val="tx1">
                    <a:lumMod val="85000"/>
                    <a:lumOff val="15000"/>
                  </a:schemeClr>
                </a:solidFill>
                <a:latin typeface="Arial" panose="020B0604020202020204" pitchFamily="34" charset="0"/>
                <a:ea typeface="微软雅黑" panose="020B0503020204020204" pitchFamily="34" charset="-122"/>
              </a:rPr>
              <a:t>外部设备定位，更精确的位置控制</a:t>
            </a:r>
            <a:endParaRPr lang="zh-CN" altLang="en-US" sz="4400" b="1" spc="100" dirty="0">
              <a:solidFill>
                <a:schemeClr val="tx1">
                  <a:lumMod val="85000"/>
                  <a:lumOff val="15000"/>
                </a:schemeClr>
              </a:solidFill>
              <a:latin typeface="Arial" panose="020B0604020202020204" pitchFamily="34" charset="0"/>
              <a:ea typeface="微软雅黑" panose="020B0503020204020204" pitchFamily="34" charset="-122"/>
            </a:endParaRPr>
          </a:p>
        </p:txBody>
      </p:sp>
      <p:pic>
        <p:nvPicPr>
          <p:cNvPr id="2" name="图片 1"/>
          <p:cNvPicPr>
            <a:picLocks noChangeAspect="1"/>
          </p:cNvPicPr>
          <p:nvPr/>
        </p:nvPicPr>
        <p:blipFill>
          <a:blip r:embed="rId10"/>
          <a:stretch>
            <a:fillRect/>
          </a:stretch>
        </p:blipFill>
        <p:spPr>
          <a:xfrm>
            <a:off x="4672965" y="2339975"/>
            <a:ext cx="6454775" cy="1495425"/>
          </a:xfrm>
          <a:prstGeom prst="rect">
            <a:avLst/>
          </a:prstGeom>
        </p:spPr>
      </p:pic>
    </p:spTree>
    <p:custDataLst>
      <p:tags r:id="rId1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custDataLst>
              <p:tags r:id="rId1"/>
            </p:custDataLst>
          </p:nvPr>
        </p:nvSpPr>
        <p:spPr>
          <a:xfrm>
            <a:off x="0" y="0"/>
            <a:ext cx="4064400" cy="6858000"/>
          </a:xfrm>
          <a:prstGeom prst="rect">
            <a:avLst/>
          </a:prstGeom>
          <a:solidFill>
            <a:schemeClr val="tx2">
              <a:lumMod val="10000"/>
              <a:lumOff val="9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pitchFamily="34" charset="-122"/>
            </a:endParaRPr>
          </a:p>
        </p:txBody>
      </p:sp>
      <p:pic>
        <p:nvPicPr>
          <p:cNvPr id="9" name="图片 8"/>
          <p:cNvPicPr/>
          <p:nvPr>
            <p:custDataLst>
              <p:tags r:id="rId2"/>
            </p:custDataLst>
          </p:nvPr>
        </p:nvPicPr>
        <p:blipFill>
          <a:blip r:embed="rId3" r:link="rId4" cstate="email"/>
          <a:stretch>
            <a:fillRect/>
          </a:stretch>
        </p:blipFill>
        <p:spPr>
          <a:xfrm>
            <a:off x="11471910" y="0"/>
            <a:ext cx="720090" cy="611299"/>
          </a:xfrm>
          <a:prstGeom prst="rect">
            <a:avLst/>
          </a:prstGeom>
        </p:spPr>
      </p:pic>
      <p:grpSp>
        <p:nvGrpSpPr>
          <p:cNvPr id="3" name="组合 2"/>
          <p:cNvGrpSpPr/>
          <p:nvPr>
            <p:custDataLst>
              <p:tags r:id="rId5"/>
            </p:custDataLst>
          </p:nvPr>
        </p:nvGrpSpPr>
        <p:grpSpPr>
          <a:xfrm>
            <a:off x="763199" y="605954"/>
            <a:ext cx="907181" cy="314492"/>
            <a:chOff x="572509" y="277950"/>
            <a:chExt cx="907181" cy="314492"/>
          </a:xfrm>
        </p:grpSpPr>
        <p:sp>
          <p:nvSpPr>
            <p:cNvPr id="4" name="矩形: 圆角 3"/>
            <p:cNvSpPr/>
            <p:nvPr>
              <p:custDataLst>
                <p:tags r:id="rId6"/>
              </p:custDataLst>
            </p:nvPr>
          </p:nvSpPr>
          <p:spPr>
            <a:xfrm>
              <a:off x="572509" y="277950"/>
              <a:ext cx="907181" cy="31326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55000" lnSpcReduction="20000"/>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5" name="文本框 33"/>
            <p:cNvSpPr txBox="1"/>
            <p:nvPr>
              <p:custDataLst>
                <p:tags r:id="rId7"/>
              </p:custDataLst>
            </p:nvPr>
          </p:nvSpPr>
          <p:spPr>
            <a:xfrm>
              <a:off x="619578" y="284665"/>
              <a:ext cx="860112" cy="307777"/>
            </a:xfrm>
            <a:prstGeom prst="rect">
              <a:avLst/>
            </a:prstGeom>
            <a:noFill/>
          </p:spPr>
          <p:txBody>
            <a:bodyPr wrap="square" lIns="90000" tIns="46800" rIns="90000" bIns="46800"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r>
                <a:rPr kumimoji="0" lang="en-US" altLang="zh-CN" sz="1400" b="1" i="0" spc="100" baseline="0" noProof="0" dirty="0">
                  <a:ln>
                    <a:noFill/>
                  </a:ln>
                  <a:solidFill>
                    <a:schemeClr val="bg1">
                      <a:alpha val="80000"/>
                    </a:schemeClr>
                  </a:solidFill>
                  <a:effectLst/>
                  <a:uLnTx/>
                  <a:uFillTx/>
                  <a:latin typeface="Arial" panose="020B0604020202020204" pitchFamily="34" charset="0"/>
                  <a:ea typeface="微软雅黑" panose="020B0503020204020204" pitchFamily="34" charset="-122"/>
                  <a:cs typeface="Arial" panose="020B0604020202020204" pitchFamily="34" charset="0"/>
                </a:rPr>
                <a:t>LOGO</a:t>
              </a:r>
              <a:endParaRPr kumimoji="0" lang="en-US" altLang="zh-CN" sz="1400" b="1" i="0" spc="100" baseline="0" noProof="0" dirty="0">
                <a:ln>
                  <a:noFill/>
                </a:ln>
                <a:solidFill>
                  <a:schemeClr val="bg1">
                    <a:alpha val="80000"/>
                  </a:schemeClr>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sp>
        <p:nvSpPr>
          <p:cNvPr id="6" name="文本框 5"/>
          <p:cNvSpPr txBox="1"/>
          <p:nvPr>
            <p:custDataLst>
              <p:tags r:id="rId8"/>
            </p:custDataLst>
          </p:nvPr>
        </p:nvSpPr>
        <p:spPr>
          <a:xfrm>
            <a:off x="4650575" y="762586"/>
            <a:ext cx="6756001" cy="5332826"/>
          </a:xfrm>
          <a:prstGeom prst="rect">
            <a:avLst/>
          </a:prstGeom>
          <a:noFill/>
        </p:spPr>
        <p:txBody>
          <a:bodyPr wrap="square" lIns="90000" tIns="46800" rIns="90000" bIns="46800" rtlCol="0" anchor="ctr" anchorCtr="0">
            <a:normAutofit/>
          </a:bodyPr>
          <a:lstStyle/>
          <a:p>
            <a:pPr lvl="0" indent="0">
              <a:lnSpc>
                <a:spcPct val="130000"/>
              </a:lnSpc>
              <a:spcAft>
                <a:spcPts val="800"/>
              </a:spcAft>
              <a:buClr>
                <a:schemeClr val="tx1">
                  <a:lumMod val="75000"/>
                  <a:lumOff val="25000"/>
                </a:schemeClr>
              </a:buClr>
              <a:buFont typeface="Wingdings" panose="05000000000000000000" pitchFamily="2" charset="2"/>
              <a:buNone/>
            </a:pPr>
            <a:r>
              <a:rPr lang="zh-CN" altLang="en-US" sz="2000" dirty="0">
                <a:solidFill>
                  <a:schemeClr val="tx1">
                    <a:lumMod val="65000"/>
                    <a:lumOff val="35000"/>
                  </a:schemeClr>
                </a:solidFill>
                <a:latin typeface="Arial" panose="020B0604020202020204" pitchFamily="34" charset="0"/>
                <a:ea typeface="微软雅黑" panose="020B0503020204020204" pitchFamily="34" charset="-122"/>
                <a:sym typeface="+mn-ea"/>
              </a:rPr>
              <a:t>物联网时代下，多设备协同交互成为了项目重点关注的对象。我们在后续的发展中，必须要考虑到使用者身边设备的交互，比如，大到可识别的机器人，机械臂，小到可识别的台灯，饮料机，为了让这些物件可以在</a:t>
            </a:r>
            <a:r>
              <a:rPr lang="en-US" altLang="zh-CN" sz="2000" dirty="0">
                <a:solidFill>
                  <a:schemeClr val="tx1">
                    <a:lumMod val="65000"/>
                    <a:lumOff val="35000"/>
                  </a:schemeClr>
                </a:solidFill>
                <a:latin typeface="Arial" panose="020B0604020202020204" pitchFamily="34" charset="0"/>
                <a:ea typeface="微软雅黑" panose="020B0503020204020204" pitchFamily="34" charset="-122"/>
                <a:sym typeface="+mn-ea"/>
              </a:rPr>
              <a:t>AR</a:t>
            </a:r>
            <a:r>
              <a:rPr lang="zh-CN" altLang="en-US" sz="2000" dirty="0">
                <a:solidFill>
                  <a:schemeClr val="tx1">
                    <a:lumMod val="65000"/>
                    <a:lumOff val="35000"/>
                  </a:schemeClr>
                </a:solidFill>
                <a:latin typeface="Arial" panose="020B0604020202020204" pitchFamily="34" charset="0"/>
                <a:ea typeface="微软雅黑" panose="020B0503020204020204" pitchFamily="34" charset="-122"/>
                <a:sym typeface="+mn-ea"/>
              </a:rPr>
              <a:t>世界中得到更好的交互体验，更好的方式是推出物联网模块结合的产品，从而在</a:t>
            </a:r>
            <a:r>
              <a:rPr lang="en-US" altLang="zh-CN" sz="2000" dirty="0">
                <a:solidFill>
                  <a:schemeClr val="tx1">
                    <a:lumMod val="65000"/>
                    <a:lumOff val="35000"/>
                  </a:schemeClr>
                </a:solidFill>
                <a:latin typeface="Arial" panose="020B0604020202020204" pitchFamily="34" charset="0"/>
                <a:ea typeface="微软雅黑" panose="020B0503020204020204" pitchFamily="34" charset="-122"/>
                <a:sym typeface="+mn-ea"/>
              </a:rPr>
              <a:t>AR</a:t>
            </a:r>
            <a:r>
              <a:rPr lang="zh-CN" altLang="en-US" sz="2000" dirty="0">
                <a:solidFill>
                  <a:schemeClr val="tx1">
                    <a:lumMod val="65000"/>
                    <a:lumOff val="35000"/>
                  </a:schemeClr>
                </a:solidFill>
                <a:latin typeface="Arial" panose="020B0604020202020204" pitchFamily="34" charset="0"/>
                <a:ea typeface="微软雅黑" panose="020B0503020204020204" pitchFamily="34" charset="-122"/>
                <a:sym typeface="+mn-ea"/>
              </a:rPr>
              <a:t>世界中使用它们。</a:t>
            </a:r>
            <a:endParaRPr lang="en-US" altLang="zh-CN" sz="2000" dirty="0">
              <a:solidFill>
                <a:schemeClr val="tx1">
                  <a:lumMod val="65000"/>
                  <a:lumOff val="35000"/>
                </a:schemeClr>
              </a:solidFill>
              <a:latin typeface="Arial" panose="020B0604020202020204" pitchFamily="34" charset="0"/>
              <a:ea typeface="微软雅黑" panose="020B0503020204020204" pitchFamily="34" charset="-122"/>
              <a:sym typeface="+mn-ea"/>
            </a:endParaRPr>
          </a:p>
        </p:txBody>
      </p:sp>
      <p:sp>
        <p:nvSpPr>
          <p:cNvPr id="7" name="文本框 6"/>
          <p:cNvSpPr txBox="1"/>
          <p:nvPr>
            <p:custDataLst>
              <p:tags r:id="rId9"/>
            </p:custDataLst>
          </p:nvPr>
        </p:nvSpPr>
        <p:spPr>
          <a:xfrm>
            <a:off x="763200" y="1178175"/>
            <a:ext cx="2692800" cy="4083799"/>
          </a:xfrm>
          <a:prstGeom prst="rect">
            <a:avLst/>
          </a:prstGeom>
          <a:noFill/>
        </p:spPr>
        <p:txBody>
          <a:bodyPr wrap="square" lIns="46800" rIns="46800" rtlCol="0" anchor="t" anchorCtr="0">
            <a:normAutofit/>
          </a:bodyPr>
          <a:lstStyle/>
          <a:p>
            <a:pPr lvl="0">
              <a:lnSpc>
                <a:spcPct val="110000"/>
              </a:lnSpc>
            </a:pPr>
            <a:r>
              <a:rPr lang="zh-CN" altLang="en-US" sz="4400" b="1" spc="100" dirty="0">
                <a:solidFill>
                  <a:schemeClr val="tx1">
                    <a:lumMod val="85000"/>
                    <a:lumOff val="15000"/>
                  </a:schemeClr>
                </a:solidFill>
                <a:latin typeface="Arial" panose="020B0604020202020204" pitchFamily="34" charset="0"/>
                <a:ea typeface="微软雅黑" panose="020B0503020204020204" pitchFamily="34" charset="-122"/>
                <a:sym typeface="+mn-ea"/>
              </a:rPr>
              <a:t>高扩展性</a:t>
            </a:r>
            <a:r>
              <a:rPr lang="zh-CN" altLang="en-US" sz="4400" b="1" spc="100" dirty="0">
                <a:solidFill>
                  <a:schemeClr val="tx1">
                    <a:lumMod val="85000"/>
                    <a:lumOff val="15000"/>
                  </a:schemeClr>
                </a:solidFill>
                <a:latin typeface="Arial" panose="020B0604020202020204" pitchFamily="34" charset="0"/>
                <a:ea typeface="微软雅黑" panose="020B0503020204020204" pitchFamily="34" charset="-122"/>
              </a:rPr>
              <a:t>面向物联网发展需求，迎合时代</a:t>
            </a:r>
            <a:endParaRPr lang="zh-CN" altLang="en-US" sz="4400" b="1" spc="100" dirty="0">
              <a:solidFill>
                <a:schemeClr val="tx1">
                  <a:lumMod val="85000"/>
                  <a:lumOff val="15000"/>
                </a:schemeClr>
              </a:solidFill>
              <a:latin typeface="Arial" panose="020B0604020202020204" pitchFamily="34" charset="0"/>
              <a:ea typeface="微软雅黑" panose="020B0503020204020204" pitchFamily="34" charset="-122"/>
            </a:endParaRPr>
          </a:p>
        </p:txBody>
      </p:sp>
    </p:spTree>
    <p:custDataLst>
      <p:tags r:id="rId10"/>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8"/>
          <p:cNvSpPr>
            <a:spLocks noGrp="1"/>
          </p:cNvSpPr>
          <p:nvPr>
            <p:custDataLst>
              <p:tags r:id="rId1"/>
            </p:custDataLst>
          </p:nvPr>
        </p:nvSpPr>
        <p:spPr>
          <a:xfrm>
            <a:off x="2201863" y="1767205"/>
            <a:ext cx="873125" cy="833755"/>
          </a:xfrm>
          <a:prstGeom prst="rect">
            <a:avLst/>
          </a:prstGeom>
          <a:solidFill>
            <a:schemeClr val="accent1"/>
          </a:solidFill>
        </p:spPr>
        <p:txBody>
          <a:bodyPr vert="horz" wrap="square" lIns="0" tIns="0" rIns="0" bIns="0" rtlCol="0" anchor="ctr" anchorCtr="0">
            <a:normAutofit/>
          </a:bodyPr>
          <a:lstStyle>
            <a:lvl1pPr marL="0" indent="0" algn="l" defTabSz="914400" rtl="0" eaLnBrk="1" fontAlgn="auto" latinLnBrk="0" hangingPunct="1">
              <a:lnSpc>
                <a:spcPct val="130000"/>
              </a:lnSpc>
              <a:spcBef>
                <a:spcPts val="0"/>
              </a:spcBef>
              <a:spcAft>
                <a:spcPts val="750"/>
              </a:spcAft>
              <a:buFont typeface="Arial" panose="020B0604020202020204" pitchFamily="34" charset="0"/>
              <a:buNone/>
              <a:defRPr sz="1600" b="1" u="none" strike="noStrike" kern="1200" cap="none" spc="110" normalizeH="0" baseline="0">
                <a:solidFill>
                  <a:schemeClr val="bg1"/>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750"/>
              </a:spcAft>
              <a:buFont typeface="Arial" panose="020B0604020202020204" pitchFamily="34" charset="0"/>
              <a:buChar char="•"/>
              <a:tabLst>
                <a:tab pos="1609725" algn="l"/>
              </a:tabLst>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750"/>
              </a:spcAft>
              <a:buFont typeface="Arial" panose="020B0604020202020204" pitchFamily="34" charset="0"/>
              <a:buChar char="•"/>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750"/>
              </a:spcAft>
              <a:buFont typeface="Arial" panose="020B0604020202020204" pitchFamily="34" charset="0"/>
              <a:buChar char="•"/>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750"/>
              </a:spcAft>
              <a:buFont typeface="Arial" panose="020B0604020202020204" pitchFamily="34" charset="0"/>
              <a:buChar char="•"/>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pPr>
            <a:r>
              <a:rPr lang="en-US" altLang="zh-CN" sz="4400" spc="200">
                <a:solidFill>
                  <a:schemeClr val="bg1"/>
                </a:solidFill>
              </a:rPr>
              <a:t>05</a:t>
            </a:r>
            <a:endParaRPr lang="en-US" altLang="zh-CN" sz="4400" spc="200">
              <a:solidFill>
                <a:schemeClr val="bg1"/>
              </a:solidFill>
            </a:endParaRPr>
          </a:p>
        </p:txBody>
      </p:sp>
      <p:sp>
        <p:nvSpPr>
          <p:cNvPr id="5" name="标题 4"/>
          <p:cNvSpPr>
            <a:spLocks noGrp="1"/>
          </p:cNvSpPr>
          <p:nvPr>
            <p:ph type="ctrTitle" idx="14"/>
            <p:custDataLst>
              <p:tags r:id="rId2"/>
            </p:custDataLst>
          </p:nvPr>
        </p:nvSpPr>
        <p:spPr/>
        <p:txBody>
          <a:bodyPr>
            <a:normAutofit/>
          </a:bodyPr>
          <a:lstStyle/>
          <a:p>
            <a:r>
              <a:rPr lang="zh-CN" altLang="en-US">
                <a:solidFill>
                  <a:schemeClr val="tx1">
                    <a:lumMod val="85000"/>
                    <a:lumOff val="15000"/>
                  </a:schemeClr>
                </a:solidFill>
                <a:ea typeface="微软雅黑" panose="020B0503020204020204" pitchFamily="34" charset="-122"/>
                <a:sym typeface="+mn-ea"/>
              </a:rPr>
              <a:t>总结</a:t>
            </a:r>
            <a:endParaRPr lang="zh-CN" altLang="en-US" dirty="0"/>
          </a:p>
        </p:txBody>
      </p:sp>
    </p:spTree>
    <p:custDataLst>
      <p:tags r:id="rId3"/>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custDataLst>
              <p:tags r:id="rId1"/>
            </p:custDataLst>
          </p:nvPr>
        </p:nvSpPr>
        <p:spPr>
          <a:xfrm>
            <a:off x="0" y="0"/>
            <a:ext cx="4064400" cy="6858000"/>
          </a:xfrm>
          <a:prstGeom prst="rect">
            <a:avLst/>
          </a:prstGeom>
          <a:solidFill>
            <a:schemeClr val="tx2">
              <a:lumMod val="10000"/>
              <a:lumOff val="9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pitchFamily="34" charset="-122"/>
            </a:endParaRPr>
          </a:p>
        </p:txBody>
      </p:sp>
      <p:pic>
        <p:nvPicPr>
          <p:cNvPr id="9" name="图片 8"/>
          <p:cNvPicPr/>
          <p:nvPr>
            <p:custDataLst>
              <p:tags r:id="rId2"/>
            </p:custDataLst>
          </p:nvPr>
        </p:nvPicPr>
        <p:blipFill>
          <a:blip r:embed="rId3" r:link="rId4" cstate="email"/>
          <a:stretch>
            <a:fillRect/>
          </a:stretch>
        </p:blipFill>
        <p:spPr>
          <a:xfrm>
            <a:off x="11471910" y="0"/>
            <a:ext cx="720090" cy="611299"/>
          </a:xfrm>
          <a:prstGeom prst="rect">
            <a:avLst/>
          </a:prstGeom>
        </p:spPr>
      </p:pic>
      <p:grpSp>
        <p:nvGrpSpPr>
          <p:cNvPr id="3" name="组合 2"/>
          <p:cNvGrpSpPr/>
          <p:nvPr>
            <p:custDataLst>
              <p:tags r:id="rId5"/>
            </p:custDataLst>
          </p:nvPr>
        </p:nvGrpSpPr>
        <p:grpSpPr>
          <a:xfrm>
            <a:off x="763199" y="605954"/>
            <a:ext cx="907181" cy="314492"/>
            <a:chOff x="572509" y="277950"/>
            <a:chExt cx="907181" cy="314492"/>
          </a:xfrm>
        </p:grpSpPr>
        <p:sp>
          <p:nvSpPr>
            <p:cNvPr id="4" name="矩形: 圆角 3"/>
            <p:cNvSpPr/>
            <p:nvPr>
              <p:custDataLst>
                <p:tags r:id="rId6"/>
              </p:custDataLst>
            </p:nvPr>
          </p:nvSpPr>
          <p:spPr>
            <a:xfrm>
              <a:off x="572509" y="277950"/>
              <a:ext cx="907181" cy="31326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55000" lnSpcReduction="20000"/>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5" name="文本框 33"/>
            <p:cNvSpPr txBox="1"/>
            <p:nvPr>
              <p:custDataLst>
                <p:tags r:id="rId7"/>
              </p:custDataLst>
            </p:nvPr>
          </p:nvSpPr>
          <p:spPr>
            <a:xfrm>
              <a:off x="619578" y="284665"/>
              <a:ext cx="860112" cy="307777"/>
            </a:xfrm>
            <a:prstGeom prst="rect">
              <a:avLst/>
            </a:prstGeom>
            <a:noFill/>
          </p:spPr>
          <p:txBody>
            <a:bodyPr wrap="square" lIns="90000" tIns="46800" rIns="90000" bIns="46800"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r>
                <a:rPr kumimoji="0" lang="en-US" altLang="zh-CN" sz="1400" b="1" i="0" spc="100" baseline="0" noProof="0" dirty="0">
                  <a:ln>
                    <a:noFill/>
                  </a:ln>
                  <a:solidFill>
                    <a:schemeClr val="bg1">
                      <a:alpha val="80000"/>
                    </a:schemeClr>
                  </a:solidFill>
                  <a:effectLst/>
                  <a:uLnTx/>
                  <a:uFillTx/>
                  <a:latin typeface="Arial" panose="020B0604020202020204" pitchFamily="34" charset="0"/>
                  <a:ea typeface="微软雅黑" panose="020B0503020204020204" pitchFamily="34" charset="-122"/>
                  <a:cs typeface="Arial" panose="020B0604020202020204" pitchFamily="34" charset="0"/>
                </a:rPr>
                <a:t>LOGO</a:t>
              </a:r>
              <a:endParaRPr kumimoji="0" lang="en-US" altLang="zh-CN" sz="1400" b="1" i="0" spc="100" baseline="0" noProof="0" dirty="0">
                <a:ln>
                  <a:noFill/>
                </a:ln>
                <a:solidFill>
                  <a:schemeClr val="bg1">
                    <a:alpha val="80000"/>
                  </a:schemeClr>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sp>
        <p:nvSpPr>
          <p:cNvPr id="6" name="文本框 5"/>
          <p:cNvSpPr txBox="1"/>
          <p:nvPr>
            <p:custDataLst>
              <p:tags r:id="rId8"/>
            </p:custDataLst>
          </p:nvPr>
        </p:nvSpPr>
        <p:spPr>
          <a:xfrm>
            <a:off x="4650575" y="762586"/>
            <a:ext cx="6756001" cy="5332826"/>
          </a:xfrm>
          <a:prstGeom prst="rect">
            <a:avLst/>
          </a:prstGeom>
          <a:noFill/>
        </p:spPr>
        <p:txBody>
          <a:bodyPr wrap="square" lIns="90000" tIns="46800" rIns="90000" bIns="46800" rtlCol="0" anchor="ctr" anchorCtr="0">
            <a:normAutofit/>
          </a:bodyPr>
          <a:lstStyle/>
          <a:p>
            <a:pPr lvl="0" indent="0">
              <a:lnSpc>
                <a:spcPct val="130000"/>
              </a:lnSpc>
              <a:spcAft>
                <a:spcPts val="800"/>
              </a:spcAft>
              <a:buClr>
                <a:schemeClr val="tx1">
                  <a:lumMod val="75000"/>
                  <a:lumOff val="25000"/>
                </a:schemeClr>
              </a:buClr>
              <a:buFont typeface="Wingdings" panose="05000000000000000000" pitchFamily="2" charset="2"/>
              <a:buNone/>
            </a:pPr>
            <a:r>
              <a:rPr lang="zh-CN" altLang="en-US" sz="2000" dirty="0">
                <a:solidFill>
                  <a:schemeClr val="tx1">
                    <a:lumMod val="65000"/>
                    <a:lumOff val="35000"/>
                  </a:schemeClr>
                </a:solidFill>
                <a:latin typeface="Arial" panose="020B0604020202020204" pitchFamily="34" charset="0"/>
                <a:ea typeface="微软雅黑" panose="020B0503020204020204" pitchFamily="34" charset="-122"/>
                <a:sym typeface="+mn-ea"/>
              </a:rPr>
              <a:t>在未来发展中，这种设计模式的高扩展性，带来的发展的空间极大，比如智能街道，智能家具，智能城市，我们由衷地期盼着，我们的设计和项目可以为未来的城市发展和人类幸福贡献力量。</a:t>
            </a:r>
            <a:endParaRPr lang="zh-CN" altLang="en-US" sz="2000" dirty="0">
              <a:solidFill>
                <a:schemeClr val="tx1">
                  <a:lumMod val="65000"/>
                  <a:lumOff val="35000"/>
                </a:schemeClr>
              </a:solidFill>
              <a:latin typeface="Arial" panose="020B0604020202020204" pitchFamily="34" charset="0"/>
              <a:ea typeface="微软雅黑" panose="020B0503020204020204" pitchFamily="34" charset="-122"/>
              <a:sym typeface="+mn-ea"/>
            </a:endParaRPr>
          </a:p>
          <a:p>
            <a:pPr lvl="0" indent="0">
              <a:lnSpc>
                <a:spcPct val="130000"/>
              </a:lnSpc>
              <a:spcAft>
                <a:spcPts val="800"/>
              </a:spcAft>
              <a:buClr>
                <a:schemeClr val="tx1">
                  <a:lumMod val="75000"/>
                  <a:lumOff val="25000"/>
                </a:schemeClr>
              </a:buClr>
              <a:buFont typeface="Wingdings" panose="05000000000000000000" pitchFamily="2" charset="2"/>
              <a:buNone/>
            </a:pPr>
            <a:endParaRPr lang="zh-CN" altLang="en-US" sz="2000" dirty="0">
              <a:solidFill>
                <a:schemeClr val="tx1">
                  <a:lumMod val="65000"/>
                  <a:lumOff val="35000"/>
                </a:schemeClr>
              </a:solidFill>
              <a:latin typeface="Arial" panose="020B0604020202020204" pitchFamily="34" charset="0"/>
              <a:ea typeface="微软雅黑" panose="020B0503020204020204" pitchFamily="34" charset="-122"/>
              <a:sym typeface="+mn-ea"/>
            </a:endParaRPr>
          </a:p>
        </p:txBody>
      </p:sp>
      <p:sp>
        <p:nvSpPr>
          <p:cNvPr id="7" name="文本框 6"/>
          <p:cNvSpPr txBox="1"/>
          <p:nvPr>
            <p:custDataLst>
              <p:tags r:id="rId9"/>
            </p:custDataLst>
          </p:nvPr>
        </p:nvSpPr>
        <p:spPr>
          <a:xfrm>
            <a:off x="763200" y="2239895"/>
            <a:ext cx="2692800" cy="4083799"/>
          </a:xfrm>
          <a:prstGeom prst="rect">
            <a:avLst/>
          </a:prstGeom>
          <a:noFill/>
        </p:spPr>
        <p:txBody>
          <a:bodyPr wrap="square" lIns="46800" rIns="46800" rtlCol="0" anchor="t" anchorCtr="0">
            <a:normAutofit/>
          </a:bodyPr>
          <a:lstStyle/>
          <a:p>
            <a:pPr lvl="0">
              <a:lnSpc>
                <a:spcPct val="110000"/>
              </a:lnSpc>
            </a:pPr>
            <a:r>
              <a:rPr lang="zh-CN" altLang="en-US" sz="4400" b="1" spc="100" dirty="0">
                <a:solidFill>
                  <a:schemeClr val="tx1">
                    <a:lumMod val="85000"/>
                    <a:lumOff val="15000"/>
                  </a:schemeClr>
                </a:solidFill>
                <a:latin typeface="Arial" panose="020B0604020202020204" pitchFamily="34" charset="0"/>
                <a:ea typeface="微软雅黑" panose="020B0503020204020204" pitchFamily="34" charset="-122"/>
                <a:sym typeface="+mn-ea"/>
              </a:rPr>
              <a:t>未来展望</a:t>
            </a:r>
            <a:endParaRPr lang="zh-CN" altLang="en-US" sz="4400" b="1" spc="100" dirty="0">
              <a:solidFill>
                <a:schemeClr val="tx1">
                  <a:lumMod val="85000"/>
                  <a:lumOff val="15000"/>
                </a:schemeClr>
              </a:solidFill>
              <a:latin typeface="Arial" panose="020B0604020202020204" pitchFamily="34" charset="0"/>
              <a:ea typeface="微软雅黑" panose="020B0503020204020204" pitchFamily="34" charset="-122"/>
              <a:sym typeface="+mn-ea"/>
            </a:endParaRPr>
          </a:p>
        </p:txBody>
      </p:sp>
    </p:spTree>
    <p:custDataLst>
      <p:tags r:id="rId10"/>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8"/>
          <p:cNvSpPr>
            <a:spLocks noGrp="1"/>
          </p:cNvSpPr>
          <p:nvPr>
            <p:custDataLst>
              <p:tags r:id="rId1"/>
            </p:custDataLst>
          </p:nvPr>
        </p:nvSpPr>
        <p:spPr>
          <a:xfrm>
            <a:off x="2201863" y="1767205"/>
            <a:ext cx="873125" cy="833755"/>
          </a:xfrm>
          <a:prstGeom prst="rect">
            <a:avLst/>
          </a:prstGeom>
          <a:solidFill>
            <a:schemeClr val="accent1"/>
          </a:solidFill>
        </p:spPr>
        <p:txBody>
          <a:bodyPr vert="horz" wrap="square" lIns="0" tIns="0" rIns="0" bIns="0" rtlCol="0" anchor="ctr" anchorCtr="0"/>
          <a:lstStyle>
            <a:lvl1pPr marL="0" indent="0" algn="l" defTabSz="914400" rtl="0" eaLnBrk="1" fontAlgn="auto" latinLnBrk="0" hangingPunct="1">
              <a:lnSpc>
                <a:spcPct val="130000"/>
              </a:lnSpc>
              <a:spcBef>
                <a:spcPts val="0"/>
              </a:spcBef>
              <a:spcAft>
                <a:spcPts val="750"/>
              </a:spcAft>
              <a:buFont typeface="Arial" panose="020B0604020202020204" pitchFamily="34" charset="0"/>
              <a:buNone/>
              <a:defRPr sz="1600" b="1" u="none" strike="noStrike" kern="1200" cap="none" spc="110" normalizeH="0" baseline="0">
                <a:solidFill>
                  <a:schemeClr val="bg1"/>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750"/>
              </a:spcAft>
              <a:buFont typeface="Arial" panose="020B0604020202020204" pitchFamily="34" charset="0"/>
              <a:buChar char="•"/>
              <a:tabLst>
                <a:tab pos="1609725" algn="l"/>
              </a:tabLst>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750"/>
              </a:spcAft>
              <a:buFont typeface="Arial" panose="020B0604020202020204" pitchFamily="34" charset="0"/>
              <a:buChar char="•"/>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750"/>
              </a:spcAft>
              <a:buFont typeface="Arial" panose="020B0604020202020204" pitchFamily="34" charset="0"/>
              <a:buChar char="•"/>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750"/>
              </a:spcAft>
              <a:buFont typeface="Arial" panose="020B0604020202020204" pitchFamily="34" charset="0"/>
              <a:buChar char="•"/>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pPr>
            <a:r>
              <a:rPr lang="en-US" altLang="zh-CN" sz="2800" spc="200">
                <a:solidFill>
                  <a:schemeClr val="bg1"/>
                </a:solidFill>
              </a:rPr>
              <a:t>END</a:t>
            </a:r>
            <a:endParaRPr lang="en-US" altLang="zh-CN" sz="2800" spc="200">
              <a:solidFill>
                <a:schemeClr val="bg1"/>
              </a:solidFill>
            </a:endParaRPr>
          </a:p>
        </p:txBody>
      </p:sp>
      <p:sp>
        <p:nvSpPr>
          <p:cNvPr id="2" name="标题 1"/>
          <p:cNvSpPr>
            <a:spLocks noGrp="1"/>
          </p:cNvSpPr>
          <p:nvPr>
            <p:ph type="ctrTitle" idx="14"/>
          </p:nvPr>
        </p:nvSpPr>
        <p:spPr/>
        <p:txBody>
          <a:bodyPr/>
          <a:lstStyle/>
          <a:p>
            <a:r>
              <a:rPr lang="zh-CN" altLang="en-US"/>
              <a:t>谢谢观看</a:t>
            </a:r>
            <a:endParaRPr lang="zh-CN" altLang="en-US"/>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圆角矩形 86"/>
          <p:cNvSpPr/>
          <p:nvPr>
            <p:custDataLst>
              <p:tags r:id="rId1"/>
            </p:custDataLst>
          </p:nvPr>
        </p:nvSpPr>
        <p:spPr bwMode="auto">
          <a:xfrm>
            <a:off x="6938645" y="2125345"/>
            <a:ext cx="4410710" cy="469900"/>
          </a:xfrm>
          <a:prstGeom prst="roundRect">
            <a:avLst/>
          </a:prstGeom>
          <a:noFill/>
          <a:ln w="9525">
            <a:solidFill>
              <a:schemeClr val="bg1">
                <a:lumMod val="75000"/>
              </a:schemeClr>
            </a:solidFill>
            <a:round/>
          </a:ln>
        </p:spPr>
        <p:txBody>
          <a:bodyPr rot="0" spcFirstLastPara="0" vert="horz" wrap="square" lIns="91440" tIns="45720" rIns="91440" bIns="45720" anchor="ctr" anchorCtr="0" forceAA="0" compatLnSpc="1">
            <a:normAutofit/>
          </a:bodyPr>
          <a:lstStyle/>
          <a:p>
            <a:pPr algn="r">
              <a:lnSpc>
                <a:spcPct val="130000"/>
              </a:lnSpc>
            </a:pPr>
            <a:endParaRPr lang="en-US" altLang="zh-CN" sz="1100" dirty="0">
              <a:solidFill>
                <a:schemeClr val="tx1"/>
              </a:solidFill>
              <a:latin typeface="Arial" panose="020B0604020202020204" pitchFamily="34" charset="0"/>
              <a:ea typeface="微软雅黑" panose="020B0503020204020204" pitchFamily="34" charset="-122"/>
            </a:endParaRPr>
          </a:p>
        </p:txBody>
      </p:sp>
      <p:sp>
        <p:nvSpPr>
          <p:cNvPr id="88" name="梯形 87"/>
          <p:cNvSpPr/>
          <p:nvPr>
            <p:custDataLst>
              <p:tags r:id="rId2"/>
            </p:custDataLst>
          </p:nvPr>
        </p:nvSpPr>
        <p:spPr bwMode="auto">
          <a:xfrm flipV="1">
            <a:off x="7158990" y="2594610"/>
            <a:ext cx="880110" cy="46355"/>
          </a:xfrm>
          <a:prstGeom prst="trapezoid">
            <a:avLst>
              <a:gd name="adj" fmla="val 154634"/>
            </a:avLst>
          </a:prstGeom>
          <a:solidFill>
            <a:schemeClr val="bg1">
              <a:lumMod val="65000"/>
            </a:schemeClr>
          </a:solidFill>
          <a:ln w="19050">
            <a:noFill/>
            <a:round/>
          </a:ln>
        </p:spPr>
        <p:txBody>
          <a:bodyPr wrap="square" lIns="91440" tIns="45720" rIns="91440" bIns="45720" anchor="ctr">
            <a:normAutofit fontScale="25000" lnSpcReduction="20000"/>
          </a:bodyPr>
          <a:lstStyle/>
          <a:p>
            <a:pPr algn="ctr"/>
            <a:endParaRPr>
              <a:solidFill>
                <a:schemeClr val="tx1"/>
              </a:solidFill>
              <a:latin typeface="Arial" panose="020B0604020202020204" pitchFamily="34" charset="0"/>
              <a:ea typeface="微软雅黑" panose="020B0503020204020204" pitchFamily="34" charset="-122"/>
            </a:endParaRPr>
          </a:p>
        </p:txBody>
      </p:sp>
      <p:sp>
        <p:nvSpPr>
          <p:cNvPr id="89" name="梯形 88"/>
          <p:cNvSpPr/>
          <p:nvPr>
            <p:custDataLst>
              <p:tags r:id="rId3"/>
            </p:custDataLst>
          </p:nvPr>
        </p:nvSpPr>
        <p:spPr bwMode="auto">
          <a:xfrm>
            <a:off x="7159625" y="2078990"/>
            <a:ext cx="880110" cy="46355"/>
          </a:xfrm>
          <a:prstGeom prst="trapezoid">
            <a:avLst>
              <a:gd name="adj" fmla="val 154634"/>
            </a:avLst>
          </a:prstGeom>
          <a:solidFill>
            <a:schemeClr val="bg1">
              <a:lumMod val="65000"/>
            </a:schemeClr>
          </a:solidFill>
          <a:ln w="19050">
            <a:noFill/>
            <a:round/>
          </a:ln>
        </p:spPr>
        <p:txBody>
          <a:bodyPr wrap="square" lIns="91440" tIns="45720" rIns="91440" bIns="45720" anchor="ctr">
            <a:normAutofit fontScale="25000" lnSpcReduction="20000"/>
          </a:bodyPr>
          <a:lstStyle/>
          <a:p>
            <a:pPr algn="ctr"/>
            <a:endParaRPr>
              <a:solidFill>
                <a:schemeClr val="tx1"/>
              </a:solidFill>
              <a:latin typeface="Arial" panose="020B0604020202020204" pitchFamily="34" charset="0"/>
              <a:ea typeface="微软雅黑" panose="020B0503020204020204" pitchFamily="34" charset="-122"/>
            </a:endParaRPr>
          </a:p>
        </p:txBody>
      </p:sp>
      <p:sp>
        <p:nvSpPr>
          <p:cNvPr id="90" name="矩形 89"/>
          <p:cNvSpPr/>
          <p:nvPr>
            <p:custDataLst>
              <p:tags r:id="rId4"/>
            </p:custDataLst>
          </p:nvPr>
        </p:nvSpPr>
        <p:spPr bwMode="auto">
          <a:xfrm>
            <a:off x="7284720" y="2076450"/>
            <a:ext cx="628650" cy="565785"/>
          </a:xfrm>
          <a:prstGeom prst="rect">
            <a:avLst/>
          </a:prstGeom>
          <a:solidFill>
            <a:schemeClr val="bg1">
              <a:lumMod val="95000"/>
            </a:schemeClr>
          </a:solidFill>
          <a:ln w="19050">
            <a:noFill/>
            <a:round/>
          </a:ln>
        </p:spPr>
        <p:txBody>
          <a:bodyPr rot="0" spcFirstLastPara="0" vert="horz" wrap="square" lIns="91440" tIns="45720" rIns="91440" bIns="45720" anchor="ctr" anchorCtr="0" forceAA="0" compatLnSpc="1">
            <a:normAutofit/>
          </a:bodyPr>
          <a:lstStyle/>
          <a:p>
            <a:pPr lvl="0" algn="ctr">
              <a:buClrTx/>
              <a:buSzTx/>
              <a:buFontTx/>
            </a:pPr>
            <a:r>
              <a:rPr lang="en-US" altLang="zh-CN" sz="2000" b="1" dirty="0">
                <a:solidFill>
                  <a:schemeClr val="accent1"/>
                </a:solidFill>
                <a:latin typeface="Arial" panose="020B0604020202020204" pitchFamily="34" charset="0"/>
                <a:ea typeface="微软雅黑" panose="020B0503020204020204" pitchFamily="34" charset="-122"/>
                <a:sym typeface="+mn-ea"/>
              </a:rPr>
              <a:t>01</a:t>
            </a:r>
            <a:endParaRPr lang="en-US" altLang="zh-CN" sz="2000" b="1" dirty="0">
              <a:solidFill>
                <a:schemeClr val="accent1"/>
              </a:solidFill>
              <a:latin typeface="Arial" panose="020B0604020202020204" pitchFamily="34" charset="0"/>
              <a:ea typeface="微软雅黑" panose="020B0503020204020204" pitchFamily="34" charset="-122"/>
              <a:sym typeface="+mn-ea"/>
            </a:endParaRPr>
          </a:p>
        </p:txBody>
      </p:sp>
      <p:sp>
        <p:nvSpPr>
          <p:cNvPr id="91" name="文本框 90"/>
          <p:cNvSpPr txBox="1"/>
          <p:nvPr>
            <p:custDataLst>
              <p:tags r:id="rId5"/>
            </p:custDataLst>
          </p:nvPr>
        </p:nvSpPr>
        <p:spPr>
          <a:xfrm>
            <a:off x="8050530" y="2118360"/>
            <a:ext cx="3215640" cy="473075"/>
          </a:xfrm>
          <a:prstGeom prst="rect">
            <a:avLst/>
          </a:prstGeom>
          <a:noFill/>
        </p:spPr>
        <p:txBody>
          <a:bodyPr wrap="square" rtlCol="0" anchor="ctr" anchorCtr="0">
            <a:normAutofit/>
          </a:bodyPr>
          <a:lstStyle/>
          <a:p>
            <a:pPr lvl="0">
              <a:lnSpc>
                <a:spcPct val="100000"/>
              </a:lnSpc>
            </a:pPr>
            <a:r>
              <a:rPr lang="zh-CN" altLang="en-US" sz="2000" spc="300">
                <a:solidFill>
                  <a:schemeClr val="tx1">
                    <a:lumMod val="85000"/>
                    <a:lumOff val="15000"/>
                  </a:schemeClr>
                </a:solidFill>
                <a:uFillTx/>
                <a:latin typeface="Arial" panose="020B0604020202020204" pitchFamily="34" charset="0"/>
                <a:ea typeface="微软雅黑" panose="020B0503020204020204" pitchFamily="34" charset="-122"/>
                <a:sym typeface="+mn-ea"/>
              </a:rPr>
              <a:t>设计灵感来源</a:t>
            </a:r>
            <a:endParaRPr lang="zh-CN" altLang="en-US" sz="2000" spc="300">
              <a:solidFill>
                <a:schemeClr val="tx1">
                  <a:lumMod val="85000"/>
                  <a:lumOff val="15000"/>
                </a:schemeClr>
              </a:solidFill>
              <a:uFillTx/>
              <a:latin typeface="Arial" panose="020B0604020202020204" pitchFamily="34" charset="0"/>
              <a:ea typeface="微软雅黑" panose="020B0503020204020204" pitchFamily="34" charset="-122"/>
              <a:sym typeface="+mn-ea"/>
            </a:endParaRPr>
          </a:p>
        </p:txBody>
      </p:sp>
      <p:sp>
        <p:nvSpPr>
          <p:cNvPr id="93" name="圆角矩形 92"/>
          <p:cNvSpPr/>
          <p:nvPr>
            <p:custDataLst>
              <p:tags r:id="rId6"/>
            </p:custDataLst>
          </p:nvPr>
        </p:nvSpPr>
        <p:spPr bwMode="auto">
          <a:xfrm>
            <a:off x="6938645" y="3003550"/>
            <a:ext cx="4410710" cy="469900"/>
          </a:xfrm>
          <a:prstGeom prst="roundRect">
            <a:avLst/>
          </a:prstGeom>
          <a:noFill/>
          <a:ln w="9525">
            <a:solidFill>
              <a:schemeClr val="bg1">
                <a:lumMod val="75000"/>
              </a:schemeClr>
            </a:solidFill>
            <a:round/>
          </a:ln>
        </p:spPr>
        <p:txBody>
          <a:bodyPr rot="0" spcFirstLastPara="0" vert="horz" wrap="square" lIns="91440" tIns="45720" rIns="91440" bIns="45720" anchor="ctr" anchorCtr="0" forceAA="0" compatLnSpc="1">
            <a:normAutofit/>
          </a:bodyPr>
          <a:lstStyle/>
          <a:p>
            <a:pPr algn="r">
              <a:lnSpc>
                <a:spcPct val="130000"/>
              </a:lnSpc>
            </a:pPr>
            <a:endParaRPr lang="en-US" altLang="zh-CN" sz="1100" dirty="0">
              <a:solidFill>
                <a:schemeClr val="tx1"/>
              </a:solidFill>
              <a:latin typeface="Arial" panose="020B0604020202020204" pitchFamily="34" charset="0"/>
              <a:ea typeface="微软雅黑" panose="020B0503020204020204" pitchFamily="34" charset="-122"/>
            </a:endParaRPr>
          </a:p>
        </p:txBody>
      </p:sp>
      <p:sp>
        <p:nvSpPr>
          <p:cNvPr id="94" name="梯形 93"/>
          <p:cNvSpPr/>
          <p:nvPr>
            <p:custDataLst>
              <p:tags r:id="rId7"/>
            </p:custDataLst>
          </p:nvPr>
        </p:nvSpPr>
        <p:spPr bwMode="auto">
          <a:xfrm flipV="1">
            <a:off x="7158990" y="3472815"/>
            <a:ext cx="880110" cy="46355"/>
          </a:xfrm>
          <a:prstGeom prst="trapezoid">
            <a:avLst>
              <a:gd name="adj" fmla="val 154634"/>
            </a:avLst>
          </a:prstGeom>
          <a:solidFill>
            <a:schemeClr val="bg1">
              <a:lumMod val="65000"/>
            </a:schemeClr>
          </a:solidFill>
          <a:ln w="19050">
            <a:noFill/>
            <a:round/>
          </a:ln>
        </p:spPr>
        <p:txBody>
          <a:bodyPr wrap="square" lIns="91440" tIns="45720" rIns="91440" bIns="45720" anchor="ctr">
            <a:normAutofit fontScale="25000" lnSpcReduction="20000"/>
          </a:bodyPr>
          <a:lstStyle/>
          <a:p>
            <a:pPr algn="ctr"/>
            <a:endParaRPr>
              <a:solidFill>
                <a:schemeClr val="tx1"/>
              </a:solidFill>
              <a:latin typeface="Arial" panose="020B0604020202020204" pitchFamily="34" charset="0"/>
              <a:ea typeface="微软雅黑" panose="020B0503020204020204" pitchFamily="34" charset="-122"/>
            </a:endParaRPr>
          </a:p>
        </p:txBody>
      </p:sp>
      <p:sp>
        <p:nvSpPr>
          <p:cNvPr id="95" name="梯形 94"/>
          <p:cNvSpPr/>
          <p:nvPr>
            <p:custDataLst>
              <p:tags r:id="rId8"/>
            </p:custDataLst>
          </p:nvPr>
        </p:nvSpPr>
        <p:spPr bwMode="auto">
          <a:xfrm>
            <a:off x="7159625" y="2957195"/>
            <a:ext cx="880110" cy="46355"/>
          </a:xfrm>
          <a:prstGeom prst="trapezoid">
            <a:avLst>
              <a:gd name="adj" fmla="val 154634"/>
            </a:avLst>
          </a:prstGeom>
          <a:solidFill>
            <a:schemeClr val="bg1">
              <a:lumMod val="65000"/>
            </a:schemeClr>
          </a:solidFill>
          <a:ln w="19050">
            <a:noFill/>
            <a:round/>
          </a:ln>
        </p:spPr>
        <p:txBody>
          <a:bodyPr wrap="square" lIns="91440" tIns="45720" rIns="91440" bIns="45720" anchor="ctr">
            <a:normAutofit fontScale="25000" lnSpcReduction="20000"/>
          </a:bodyPr>
          <a:lstStyle/>
          <a:p>
            <a:pPr algn="ctr"/>
            <a:endParaRPr>
              <a:solidFill>
                <a:schemeClr val="tx1"/>
              </a:solidFill>
              <a:latin typeface="Arial" panose="020B0604020202020204" pitchFamily="34" charset="0"/>
              <a:ea typeface="微软雅黑" panose="020B0503020204020204" pitchFamily="34" charset="-122"/>
            </a:endParaRPr>
          </a:p>
        </p:txBody>
      </p:sp>
      <p:sp>
        <p:nvSpPr>
          <p:cNvPr id="96" name="矩形 95"/>
          <p:cNvSpPr/>
          <p:nvPr>
            <p:custDataLst>
              <p:tags r:id="rId9"/>
            </p:custDataLst>
          </p:nvPr>
        </p:nvSpPr>
        <p:spPr bwMode="auto">
          <a:xfrm>
            <a:off x="7284720" y="2954655"/>
            <a:ext cx="628650" cy="565785"/>
          </a:xfrm>
          <a:prstGeom prst="rect">
            <a:avLst/>
          </a:prstGeom>
          <a:solidFill>
            <a:schemeClr val="bg1">
              <a:lumMod val="95000"/>
            </a:schemeClr>
          </a:solidFill>
          <a:ln w="19050">
            <a:noFill/>
            <a:round/>
          </a:ln>
        </p:spPr>
        <p:txBody>
          <a:bodyPr rot="0" spcFirstLastPara="0" vert="horz" wrap="square" lIns="91440" tIns="45720" rIns="91440" bIns="45720" anchor="ctr" anchorCtr="1" forceAA="0" compatLnSpc="1">
            <a:normAutofit/>
          </a:bodyPr>
          <a:lstStyle/>
          <a:p>
            <a:pPr lvl="0" algn="ctr">
              <a:buClrTx/>
              <a:buSzTx/>
              <a:buFontTx/>
            </a:pPr>
            <a:r>
              <a:rPr lang="en-US" altLang="zh-CN" sz="2000" b="1" dirty="0">
                <a:solidFill>
                  <a:schemeClr val="accent1"/>
                </a:solidFill>
                <a:latin typeface="Arial" panose="020B0604020202020204" pitchFamily="34" charset="0"/>
                <a:ea typeface="微软雅黑" panose="020B0503020204020204" pitchFamily="34" charset="-122"/>
                <a:sym typeface="+mn-ea"/>
              </a:rPr>
              <a:t>02</a:t>
            </a:r>
            <a:endParaRPr lang="en-US" altLang="zh-CN" sz="2000" b="1" dirty="0">
              <a:solidFill>
                <a:schemeClr val="accent1"/>
              </a:solidFill>
              <a:latin typeface="Arial" panose="020B0604020202020204" pitchFamily="34" charset="0"/>
              <a:ea typeface="微软雅黑" panose="020B0503020204020204" pitchFamily="34" charset="-122"/>
              <a:sym typeface="+mn-ea"/>
            </a:endParaRPr>
          </a:p>
        </p:txBody>
      </p:sp>
      <p:sp>
        <p:nvSpPr>
          <p:cNvPr id="97" name="文本框 96"/>
          <p:cNvSpPr txBox="1"/>
          <p:nvPr>
            <p:custDataLst>
              <p:tags r:id="rId10"/>
            </p:custDataLst>
          </p:nvPr>
        </p:nvSpPr>
        <p:spPr>
          <a:xfrm>
            <a:off x="8050530" y="2996565"/>
            <a:ext cx="3215640" cy="473075"/>
          </a:xfrm>
          <a:prstGeom prst="rect">
            <a:avLst/>
          </a:prstGeom>
          <a:noFill/>
        </p:spPr>
        <p:txBody>
          <a:bodyPr wrap="square" rtlCol="0" anchor="ctr" anchorCtr="0">
            <a:normAutofit/>
          </a:bodyPr>
          <a:lstStyle/>
          <a:p>
            <a:pPr lvl="0">
              <a:lnSpc>
                <a:spcPct val="100000"/>
              </a:lnSpc>
            </a:pPr>
            <a:r>
              <a:rPr lang="zh-CN" altLang="en-US" sz="2000" spc="300">
                <a:solidFill>
                  <a:schemeClr val="tx1">
                    <a:lumMod val="85000"/>
                    <a:lumOff val="15000"/>
                  </a:schemeClr>
                </a:solidFill>
                <a:uFillTx/>
                <a:latin typeface="Arial" panose="020B0604020202020204" pitchFamily="34" charset="0"/>
                <a:ea typeface="微软雅黑" panose="020B0503020204020204" pitchFamily="34" charset="-122"/>
                <a:sym typeface="+mn-ea"/>
              </a:rPr>
              <a:t>预期实现目标</a:t>
            </a:r>
            <a:endParaRPr lang="zh-CN" altLang="en-US" sz="2000" spc="300">
              <a:solidFill>
                <a:schemeClr val="tx1">
                  <a:lumMod val="85000"/>
                  <a:lumOff val="15000"/>
                </a:schemeClr>
              </a:solidFill>
              <a:uFillTx/>
              <a:latin typeface="Arial" panose="020B0604020202020204" pitchFamily="34" charset="0"/>
              <a:ea typeface="微软雅黑" panose="020B0503020204020204" pitchFamily="34" charset="-122"/>
              <a:sym typeface="+mn-ea"/>
            </a:endParaRPr>
          </a:p>
        </p:txBody>
      </p:sp>
      <p:sp>
        <p:nvSpPr>
          <p:cNvPr id="99" name="圆角矩形 98"/>
          <p:cNvSpPr/>
          <p:nvPr>
            <p:custDataLst>
              <p:tags r:id="rId11"/>
            </p:custDataLst>
          </p:nvPr>
        </p:nvSpPr>
        <p:spPr bwMode="auto">
          <a:xfrm>
            <a:off x="6938645" y="3881755"/>
            <a:ext cx="4410710" cy="469900"/>
          </a:xfrm>
          <a:prstGeom prst="roundRect">
            <a:avLst/>
          </a:prstGeom>
          <a:noFill/>
          <a:ln w="9525">
            <a:solidFill>
              <a:schemeClr val="bg1">
                <a:lumMod val="75000"/>
              </a:schemeClr>
            </a:solidFill>
            <a:round/>
          </a:ln>
        </p:spPr>
        <p:txBody>
          <a:bodyPr rot="0" spcFirstLastPara="0" vert="horz" wrap="square" lIns="91440" tIns="45720" rIns="91440" bIns="45720" anchor="ctr" anchorCtr="0" forceAA="0" compatLnSpc="1">
            <a:normAutofit/>
          </a:bodyPr>
          <a:lstStyle/>
          <a:p>
            <a:pPr algn="r">
              <a:lnSpc>
                <a:spcPct val="130000"/>
              </a:lnSpc>
            </a:pPr>
            <a:endParaRPr lang="en-US" altLang="zh-CN" sz="1100" dirty="0">
              <a:solidFill>
                <a:schemeClr val="tx1"/>
              </a:solidFill>
              <a:latin typeface="Arial" panose="020B0604020202020204" pitchFamily="34" charset="0"/>
              <a:ea typeface="微软雅黑" panose="020B0503020204020204" pitchFamily="34" charset="-122"/>
            </a:endParaRPr>
          </a:p>
        </p:txBody>
      </p:sp>
      <p:sp>
        <p:nvSpPr>
          <p:cNvPr id="100" name="梯形 99"/>
          <p:cNvSpPr/>
          <p:nvPr>
            <p:custDataLst>
              <p:tags r:id="rId12"/>
            </p:custDataLst>
          </p:nvPr>
        </p:nvSpPr>
        <p:spPr bwMode="auto">
          <a:xfrm flipV="1">
            <a:off x="7158990" y="4351020"/>
            <a:ext cx="880110" cy="46355"/>
          </a:xfrm>
          <a:prstGeom prst="trapezoid">
            <a:avLst>
              <a:gd name="adj" fmla="val 154634"/>
            </a:avLst>
          </a:prstGeom>
          <a:solidFill>
            <a:schemeClr val="bg1">
              <a:lumMod val="65000"/>
            </a:schemeClr>
          </a:solidFill>
          <a:ln w="19050">
            <a:noFill/>
            <a:round/>
          </a:ln>
        </p:spPr>
        <p:txBody>
          <a:bodyPr wrap="square" lIns="91440" tIns="45720" rIns="91440" bIns="45720" anchor="ctr">
            <a:normAutofit fontScale="25000" lnSpcReduction="20000"/>
          </a:bodyPr>
          <a:lstStyle/>
          <a:p>
            <a:pPr algn="ctr"/>
            <a:endParaRPr>
              <a:solidFill>
                <a:schemeClr val="tx1"/>
              </a:solidFill>
              <a:latin typeface="Arial" panose="020B0604020202020204" pitchFamily="34" charset="0"/>
              <a:ea typeface="微软雅黑" panose="020B0503020204020204" pitchFamily="34" charset="-122"/>
            </a:endParaRPr>
          </a:p>
        </p:txBody>
      </p:sp>
      <p:sp>
        <p:nvSpPr>
          <p:cNvPr id="101" name="梯形 100"/>
          <p:cNvSpPr/>
          <p:nvPr>
            <p:custDataLst>
              <p:tags r:id="rId13"/>
            </p:custDataLst>
          </p:nvPr>
        </p:nvSpPr>
        <p:spPr bwMode="auto">
          <a:xfrm>
            <a:off x="7159625" y="3835400"/>
            <a:ext cx="880110" cy="46355"/>
          </a:xfrm>
          <a:prstGeom prst="trapezoid">
            <a:avLst>
              <a:gd name="adj" fmla="val 154634"/>
            </a:avLst>
          </a:prstGeom>
          <a:solidFill>
            <a:schemeClr val="bg1">
              <a:lumMod val="65000"/>
            </a:schemeClr>
          </a:solidFill>
          <a:ln w="19050">
            <a:noFill/>
            <a:round/>
          </a:ln>
        </p:spPr>
        <p:txBody>
          <a:bodyPr wrap="square" lIns="91440" tIns="45720" rIns="91440" bIns="45720" anchor="ctr">
            <a:normAutofit fontScale="25000" lnSpcReduction="20000"/>
          </a:bodyPr>
          <a:lstStyle/>
          <a:p>
            <a:pPr algn="ctr"/>
            <a:endParaRPr>
              <a:solidFill>
                <a:schemeClr val="tx1"/>
              </a:solidFill>
              <a:latin typeface="Arial" panose="020B0604020202020204" pitchFamily="34" charset="0"/>
              <a:ea typeface="微软雅黑" panose="020B0503020204020204" pitchFamily="34" charset="-122"/>
            </a:endParaRPr>
          </a:p>
        </p:txBody>
      </p:sp>
      <p:sp>
        <p:nvSpPr>
          <p:cNvPr id="102" name="矩形 101"/>
          <p:cNvSpPr/>
          <p:nvPr>
            <p:custDataLst>
              <p:tags r:id="rId14"/>
            </p:custDataLst>
          </p:nvPr>
        </p:nvSpPr>
        <p:spPr bwMode="auto">
          <a:xfrm>
            <a:off x="7284720" y="3832860"/>
            <a:ext cx="628650" cy="565785"/>
          </a:xfrm>
          <a:prstGeom prst="rect">
            <a:avLst/>
          </a:prstGeom>
          <a:solidFill>
            <a:schemeClr val="bg1">
              <a:lumMod val="95000"/>
            </a:schemeClr>
          </a:solidFill>
          <a:ln w="19050">
            <a:noFill/>
            <a:round/>
          </a:ln>
        </p:spPr>
        <p:txBody>
          <a:bodyPr rot="0" spcFirstLastPara="0" vert="horz" wrap="square" lIns="91440" tIns="45720" rIns="91440" bIns="45720" anchor="ctr" anchorCtr="1" forceAA="0" compatLnSpc="1">
            <a:normAutofit/>
          </a:bodyPr>
          <a:lstStyle/>
          <a:p>
            <a:pPr lvl="0" algn="ctr">
              <a:buClrTx/>
              <a:buSzTx/>
              <a:buFontTx/>
            </a:pPr>
            <a:r>
              <a:rPr lang="en-US" altLang="zh-CN" sz="2000" b="1" dirty="0">
                <a:solidFill>
                  <a:schemeClr val="accent1"/>
                </a:solidFill>
                <a:latin typeface="Arial" panose="020B0604020202020204" pitchFamily="34" charset="0"/>
                <a:ea typeface="微软雅黑" panose="020B0503020204020204" pitchFamily="34" charset="-122"/>
                <a:sym typeface="+mn-ea"/>
              </a:rPr>
              <a:t>03</a:t>
            </a:r>
            <a:endParaRPr lang="en-US" altLang="zh-CN" sz="2000" b="1" dirty="0">
              <a:solidFill>
                <a:schemeClr val="accent1"/>
              </a:solidFill>
              <a:latin typeface="Arial" panose="020B0604020202020204" pitchFamily="34" charset="0"/>
              <a:ea typeface="微软雅黑" panose="020B0503020204020204" pitchFamily="34" charset="-122"/>
              <a:sym typeface="+mn-ea"/>
            </a:endParaRPr>
          </a:p>
        </p:txBody>
      </p:sp>
      <p:sp>
        <p:nvSpPr>
          <p:cNvPr id="103" name="文本框 102"/>
          <p:cNvSpPr txBox="1"/>
          <p:nvPr>
            <p:custDataLst>
              <p:tags r:id="rId15"/>
            </p:custDataLst>
          </p:nvPr>
        </p:nvSpPr>
        <p:spPr>
          <a:xfrm>
            <a:off x="8050530" y="3874770"/>
            <a:ext cx="3215640" cy="473075"/>
          </a:xfrm>
          <a:prstGeom prst="rect">
            <a:avLst/>
          </a:prstGeom>
          <a:noFill/>
        </p:spPr>
        <p:txBody>
          <a:bodyPr wrap="square" rtlCol="0" anchor="ctr" anchorCtr="0">
            <a:normAutofit/>
          </a:bodyPr>
          <a:lstStyle/>
          <a:p>
            <a:pPr lvl="0">
              <a:lnSpc>
                <a:spcPct val="100000"/>
              </a:lnSpc>
            </a:pPr>
            <a:r>
              <a:rPr lang="zh-CN" altLang="en-US" sz="2000" spc="300">
                <a:solidFill>
                  <a:schemeClr val="tx1">
                    <a:lumMod val="85000"/>
                    <a:lumOff val="15000"/>
                  </a:schemeClr>
                </a:solidFill>
                <a:uFillTx/>
                <a:latin typeface="Arial" panose="020B0604020202020204" pitchFamily="34" charset="0"/>
                <a:ea typeface="微软雅黑" panose="020B0503020204020204" pitchFamily="34" charset="-122"/>
                <a:sym typeface="+mn-ea"/>
              </a:rPr>
              <a:t>需要解决的问题</a:t>
            </a:r>
            <a:endParaRPr lang="zh-CN" altLang="en-US" sz="2000" spc="300">
              <a:solidFill>
                <a:schemeClr val="tx1">
                  <a:lumMod val="85000"/>
                  <a:lumOff val="15000"/>
                </a:schemeClr>
              </a:solidFill>
              <a:uFillTx/>
              <a:latin typeface="Arial" panose="020B0604020202020204" pitchFamily="34" charset="0"/>
              <a:ea typeface="微软雅黑" panose="020B0503020204020204" pitchFamily="34" charset="-122"/>
              <a:sym typeface="+mn-ea"/>
            </a:endParaRPr>
          </a:p>
        </p:txBody>
      </p:sp>
      <p:sp>
        <p:nvSpPr>
          <p:cNvPr id="105" name="圆角矩形 104"/>
          <p:cNvSpPr/>
          <p:nvPr>
            <p:custDataLst>
              <p:tags r:id="rId16"/>
            </p:custDataLst>
          </p:nvPr>
        </p:nvSpPr>
        <p:spPr bwMode="auto">
          <a:xfrm>
            <a:off x="6938645" y="4759960"/>
            <a:ext cx="4410710" cy="469900"/>
          </a:xfrm>
          <a:prstGeom prst="roundRect">
            <a:avLst/>
          </a:prstGeom>
          <a:noFill/>
          <a:ln w="9525">
            <a:solidFill>
              <a:schemeClr val="bg1">
                <a:lumMod val="75000"/>
              </a:schemeClr>
            </a:solidFill>
            <a:round/>
          </a:ln>
        </p:spPr>
        <p:txBody>
          <a:bodyPr rot="0" spcFirstLastPara="0" vert="horz" wrap="square" lIns="91440" tIns="45720" rIns="91440" bIns="45720" anchor="ctr" anchorCtr="0" forceAA="0" compatLnSpc="1">
            <a:normAutofit/>
          </a:bodyPr>
          <a:lstStyle/>
          <a:p>
            <a:pPr algn="r">
              <a:lnSpc>
                <a:spcPct val="130000"/>
              </a:lnSpc>
            </a:pPr>
            <a:endParaRPr lang="en-US" altLang="zh-CN" sz="1100" dirty="0">
              <a:solidFill>
                <a:schemeClr val="tx1"/>
              </a:solidFill>
              <a:latin typeface="Arial" panose="020B0604020202020204" pitchFamily="34" charset="0"/>
              <a:ea typeface="微软雅黑" panose="020B0503020204020204" pitchFamily="34" charset="-122"/>
            </a:endParaRPr>
          </a:p>
        </p:txBody>
      </p:sp>
      <p:sp>
        <p:nvSpPr>
          <p:cNvPr id="106" name="梯形 105"/>
          <p:cNvSpPr/>
          <p:nvPr>
            <p:custDataLst>
              <p:tags r:id="rId17"/>
            </p:custDataLst>
          </p:nvPr>
        </p:nvSpPr>
        <p:spPr bwMode="auto">
          <a:xfrm flipV="1">
            <a:off x="7158990" y="5229225"/>
            <a:ext cx="880110" cy="46355"/>
          </a:xfrm>
          <a:prstGeom prst="trapezoid">
            <a:avLst>
              <a:gd name="adj" fmla="val 154634"/>
            </a:avLst>
          </a:prstGeom>
          <a:solidFill>
            <a:schemeClr val="bg1">
              <a:lumMod val="65000"/>
            </a:schemeClr>
          </a:solidFill>
          <a:ln w="19050">
            <a:noFill/>
            <a:round/>
          </a:ln>
        </p:spPr>
        <p:txBody>
          <a:bodyPr wrap="square" lIns="91440" tIns="45720" rIns="91440" bIns="45720" anchor="ctr">
            <a:normAutofit fontScale="25000" lnSpcReduction="20000"/>
          </a:bodyPr>
          <a:lstStyle/>
          <a:p>
            <a:pPr algn="ctr"/>
            <a:endParaRPr>
              <a:solidFill>
                <a:schemeClr val="tx1"/>
              </a:solidFill>
              <a:latin typeface="Arial" panose="020B0604020202020204" pitchFamily="34" charset="0"/>
              <a:ea typeface="微软雅黑" panose="020B0503020204020204" pitchFamily="34" charset="-122"/>
            </a:endParaRPr>
          </a:p>
        </p:txBody>
      </p:sp>
      <p:sp>
        <p:nvSpPr>
          <p:cNvPr id="107" name="梯形 106"/>
          <p:cNvSpPr/>
          <p:nvPr>
            <p:custDataLst>
              <p:tags r:id="rId18"/>
            </p:custDataLst>
          </p:nvPr>
        </p:nvSpPr>
        <p:spPr bwMode="auto">
          <a:xfrm>
            <a:off x="7159625" y="4713605"/>
            <a:ext cx="880110" cy="46355"/>
          </a:xfrm>
          <a:prstGeom prst="trapezoid">
            <a:avLst>
              <a:gd name="adj" fmla="val 154634"/>
            </a:avLst>
          </a:prstGeom>
          <a:solidFill>
            <a:schemeClr val="bg1">
              <a:lumMod val="65000"/>
            </a:schemeClr>
          </a:solidFill>
          <a:ln w="19050">
            <a:noFill/>
            <a:round/>
          </a:ln>
        </p:spPr>
        <p:txBody>
          <a:bodyPr wrap="square" lIns="91440" tIns="45720" rIns="91440" bIns="45720" anchor="ctr">
            <a:normAutofit fontScale="25000" lnSpcReduction="20000"/>
          </a:bodyPr>
          <a:lstStyle/>
          <a:p>
            <a:pPr algn="ctr"/>
            <a:endParaRPr>
              <a:solidFill>
                <a:schemeClr val="tx1"/>
              </a:solidFill>
              <a:latin typeface="Arial" panose="020B0604020202020204" pitchFamily="34" charset="0"/>
              <a:ea typeface="微软雅黑" panose="020B0503020204020204" pitchFamily="34" charset="-122"/>
            </a:endParaRPr>
          </a:p>
        </p:txBody>
      </p:sp>
      <p:sp>
        <p:nvSpPr>
          <p:cNvPr id="108" name="矩形 107"/>
          <p:cNvSpPr/>
          <p:nvPr>
            <p:custDataLst>
              <p:tags r:id="rId19"/>
            </p:custDataLst>
          </p:nvPr>
        </p:nvSpPr>
        <p:spPr bwMode="auto">
          <a:xfrm>
            <a:off x="7284720" y="4711065"/>
            <a:ext cx="628650" cy="565785"/>
          </a:xfrm>
          <a:prstGeom prst="rect">
            <a:avLst/>
          </a:prstGeom>
          <a:solidFill>
            <a:schemeClr val="bg1">
              <a:lumMod val="95000"/>
            </a:schemeClr>
          </a:solidFill>
          <a:ln w="19050">
            <a:noFill/>
            <a:round/>
          </a:ln>
        </p:spPr>
        <p:txBody>
          <a:bodyPr rot="0" spcFirstLastPara="0" vert="horz" wrap="square" lIns="91440" tIns="45720" rIns="91440" bIns="45720" anchor="ctr" anchorCtr="1" forceAA="0" compatLnSpc="1">
            <a:normAutofit/>
          </a:bodyPr>
          <a:lstStyle/>
          <a:p>
            <a:pPr lvl="0" algn="ctr">
              <a:buClrTx/>
              <a:buSzTx/>
              <a:buFontTx/>
            </a:pPr>
            <a:r>
              <a:rPr lang="en-US" altLang="zh-CN" sz="2000" b="1" dirty="0">
                <a:solidFill>
                  <a:schemeClr val="accent1"/>
                </a:solidFill>
                <a:latin typeface="Arial" panose="020B0604020202020204" pitchFamily="34" charset="0"/>
                <a:ea typeface="微软雅黑" panose="020B0503020204020204" pitchFamily="34" charset="-122"/>
                <a:sym typeface="+mn-ea"/>
              </a:rPr>
              <a:t>04</a:t>
            </a:r>
            <a:endParaRPr lang="en-US" altLang="zh-CN" sz="2000" b="1" dirty="0">
              <a:solidFill>
                <a:schemeClr val="accent1"/>
              </a:solidFill>
              <a:latin typeface="Arial" panose="020B0604020202020204" pitchFamily="34" charset="0"/>
              <a:ea typeface="微软雅黑" panose="020B0503020204020204" pitchFamily="34" charset="-122"/>
              <a:sym typeface="+mn-ea"/>
            </a:endParaRPr>
          </a:p>
        </p:txBody>
      </p:sp>
      <p:sp>
        <p:nvSpPr>
          <p:cNvPr id="109" name="文本框 108"/>
          <p:cNvSpPr txBox="1"/>
          <p:nvPr>
            <p:custDataLst>
              <p:tags r:id="rId20"/>
            </p:custDataLst>
          </p:nvPr>
        </p:nvSpPr>
        <p:spPr>
          <a:xfrm>
            <a:off x="8050530" y="4752975"/>
            <a:ext cx="3215640" cy="473075"/>
          </a:xfrm>
          <a:prstGeom prst="rect">
            <a:avLst/>
          </a:prstGeom>
          <a:noFill/>
        </p:spPr>
        <p:txBody>
          <a:bodyPr wrap="square" rtlCol="0" anchor="ctr" anchorCtr="0">
            <a:normAutofit/>
          </a:bodyPr>
          <a:lstStyle/>
          <a:p>
            <a:pPr lvl="0">
              <a:lnSpc>
                <a:spcPct val="100000"/>
              </a:lnSpc>
            </a:pPr>
            <a:r>
              <a:rPr lang="zh-CN" altLang="en-US" sz="2000" spc="300">
                <a:solidFill>
                  <a:schemeClr val="tx1">
                    <a:lumMod val="85000"/>
                    <a:lumOff val="15000"/>
                  </a:schemeClr>
                </a:solidFill>
                <a:uFillTx/>
                <a:latin typeface="Arial" panose="020B0604020202020204" pitchFamily="34" charset="0"/>
                <a:ea typeface="微软雅黑" panose="020B0503020204020204" pitchFamily="34" charset="-122"/>
                <a:sym typeface="+mn-ea"/>
              </a:rPr>
              <a:t>当前项目架构</a:t>
            </a:r>
            <a:endParaRPr lang="zh-CN" altLang="en-US" sz="2000" spc="300">
              <a:solidFill>
                <a:schemeClr val="tx1">
                  <a:lumMod val="85000"/>
                  <a:lumOff val="15000"/>
                </a:schemeClr>
              </a:solidFill>
              <a:uFillTx/>
              <a:latin typeface="Arial" panose="020B0604020202020204" pitchFamily="34" charset="0"/>
              <a:ea typeface="微软雅黑" panose="020B0503020204020204" pitchFamily="34" charset="-122"/>
              <a:sym typeface="+mn-ea"/>
            </a:endParaRPr>
          </a:p>
        </p:txBody>
      </p:sp>
      <p:grpSp>
        <p:nvGrpSpPr>
          <p:cNvPr id="3" name="组合 2"/>
          <p:cNvGrpSpPr/>
          <p:nvPr>
            <p:custDataLst>
              <p:tags r:id="rId21"/>
            </p:custDataLst>
          </p:nvPr>
        </p:nvGrpSpPr>
        <p:grpSpPr>
          <a:xfrm>
            <a:off x="6938645" y="702945"/>
            <a:ext cx="3293110" cy="1043940"/>
            <a:chOff x="2262505" y="541020"/>
            <a:chExt cx="3293110" cy="1043940"/>
          </a:xfrm>
        </p:grpSpPr>
        <p:sp>
          <p:nvSpPr>
            <p:cNvPr id="4" name="文本框 3"/>
            <p:cNvSpPr txBox="1"/>
            <p:nvPr>
              <p:custDataLst>
                <p:tags r:id="rId22"/>
              </p:custDataLst>
            </p:nvPr>
          </p:nvSpPr>
          <p:spPr>
            <a:xfrm>
              <a:off x="2263140" y="1247775"/>
              <a:ext cx="3292475" cy="337185"/>
            </a:xfrm>
            <a:prstGeom prst="rect">
              <a:avLst/>
            </a:prstGeom>
            <a:noFill/>
          </p:spPr>
          <p:txBody>
            <a:bodyPr wrap="square" lIns="91440" tIns="45720" rIns="91440" bIns="45720" rtlCol="0">
              <a:normAutofit/>
            </a:bodyPr>
            <a:lstStyle/>
            <a:p>
              <a:r>
                <a:rPr lang="en-US" altLang="zh-CN" sz="1600" b="1" spc="600">
                  <a:solidFill>
                    <a:schemeClr val="dk1">
                      <a:lumMod val="85000"/>
                      <a:lumOff val="15000"/>
                    </a:schemeClr>
                  </a:solidFill>
                  <a:uFillTx/>
                  <a:latin typeface="Arial" panose="020B0604020202020204" pitchFamily="34" charset="0"/>
                  <a:ea typeface="微软雅黑" panose="020B0503020204020204" pitchFamily="34" charset="-122"/>
                  <a:sym typeface="+mn-ea"/>
                </a:rPr>
                <a:t>CONTENTS</a:t>
              </a:r>
              <a:endParaRPr lang="en-US" altLang="zh-CN" sz="1600" b="1" spc="600">
                <a:solidFill>
                  <a:schemeClr val="dk1">
                    <a:lumMod val="85000"/>
                    <a:lumOff val="15000"/>
                  </a:schemeClr>
                </a:solidFill>
                <a:uFillTx/>
                <a:latin typeface="Arial" panose="020B0604020202020204" pitchFamily="34" charset="0"/>
                <a:ea typeface="微软雅黑" panose="020B0503020204020204" pitchFamily="34" charset="-122"/>
                <a:sym typeface="+mn-ea"/>
              </a:endParaRPr>
            </a:p>
          </p:txBody>
        </p:sp>
        <p:sp>
          <p:nvSpPr>
            <p:cNvPr id="5" name="文本框 4"/>
            <p:cNvSpPr txBox="1"/>
            <p:nvPr>
              <p:custDataLst>
                <p:tags r:id="rId23"/>
              </p:custDataLst>
            </p:nvPr>
          </p:nvSpPr>
          <p:spPr>
            <a:xfrm>
              <a:off x="2262505" y="541020"/>
              <a:ext cx="3292475" cy="706755"/>
            </a:xfrm>
            <a:prstGeom prst="rect">
              <a:avLst/>
            </a:prstGeom>
            <a:noFill/>
          </p:spPr>
          <p:txBody>
            <a:bodyPr wrap="square" lIns="91440" tIns="45720" rIns="91440" bIns="45720" rtlCol="0">
              <a:normAutofit/>
            </a:bodyPr>
            <a:lstStyle/>
            <a:p>
              <a:r>
                <a:rPr lang="zh-CN" altLang="en-US" sz="4000" spc="600">
                  <a:solidFill>
                    <a:schemeClr val="tx1">
                      <a:lumMod val="85000"/>
                      <a:lumOff val="15000"/>
                    </a:schemeClr>
                  </a:solidFill>
                  <a:uFillTx/>
                  <a:latin typeface="Arial" panose="020B0604020202020204" pitchFamily="34" charset="0"/>
                  <a:ea typeface="汉仪旗黑-85S" panose="00020600040101010101" pitchFamily="18" charset="-122"/>
                </a:rPr>
                <a:t>目录</a:t>
              </a:r>
              <a:endParaRPr lang="zh-CN" altLang="en-US" sz="4000" spc="600">
                <a:solidFill>
                  <a:schemeClr val="tx1">
                    <a:lumMod val="85000"/>
                    <a:lumOff val="15000"/>
                  </a:schemeClr>
                </a:solidFill>
                <a:uFillTx/>
                <a:latin typeface="Arial" panose="020B0604020202020204" pitchFamily="34" charset="0"/>
                <a:ea typeface="汉仪旗黑-85S" panose="00020600040101010101" pitchFamily="18" charset="-122"/>
              </a:endParaRPr>
            </a:p>
          </p:txBody>
        </p:sp>
      </p:grpSp>
      <p:sp>
        <p:nvSpPr>
          <p:cNvPr id="20" name="圆角矩形 19"/>
          <p:cNvSpPr/>
          <p:nvPr>
            <p:custDataLst>
              <p:tags r:id="rId24"/>
            </p:custDataLst>
          </p:nvPr>
        </p:nvSpPr>
        <p:spPr bwMode="auto">
          <a:xfrm>
            <a:off x="6939280" y="5582285"/>
            <a:ext cx="4410710" cy="469900"/>
          </a:xfrm>
          <a:prstGeom prst="roundRect">
            <a:avLst/>
          </a:prstGeom>
          <a:noFill/>
          <a:ln w="9525">
            <a:solidFill>
              <a:schemeClr val="bg1">
                <a:lumMod val="75000"/>
              </a:schemeClr>
            </a:solidFill>
            <a:round/>
          </a:ln>
        </p:spPr>
        <p:txBody>
          <a:bodyPr rot="0" spcFirstLastPara="0" vert="horz" wrap="square" lIns="91440" tIns="45720" rIns="91440" bIns="45720" anchor="ctr" anchorCtr="0" forceAA="0" compatLnSpc="1">
            <a:normAutofit/>
          </a:bodyPr>
          <a:lstStyle/>
          <a:p>
            <a:pPr algn="r">
              <a:lnSpc>
                <a:spcPct val="130000"/>
              </a:lnSpc>
            </a:pPr>
            <a:endParaRPr lang="en-US" altLang="zh-CN" sz="1100" dirty="0">
              <a:solidFill>
                <a:schemeClr val="tx1"/>
              </a:solidFill>
              <a:latin typeface="Arial" panose="020B0604020202020204" pitchFamily="34" charset="0"/>
              <a:ea typeface="微软雅黑" panose="020B0503020204020204" pitchFamily="34" charset="-122"/>
            </a:endParaRPr>
          </a:p>
        </p:txBody>
      </p:sp>
      <p:sp>
        <p:nvSpPr>
          <p:cNvPr id="21" name="梯形 20"/>
          <p:cNvSpPr/>
          <p:nvPr>
            <p:custDataLst>
              <p:tags r:id="rId25"/>
            </p:custDataLst>
          </p:nvPr>
        </p:nvSpPr>
        <p:spPr bwMode="auto">
          <a:xfrm flipV="1">
            <a:off x="7159625" y="6051550"/>
            <a:ext cx="880110" cy="46355"/>
          </a:xfrm>
          <a:prstGeom prst="trapezoid">
            <a:avLst>
              <a:gd name="adj" fmla="val 154634"/>
            </a:avLst>
          </a:prstGeom>
          <a:solidFill>
            <a:schemeClr val="bg1">
              <a:lumMod val="65000"/>
            </a:schemeClr>
          </a:solidFill>
          <a:ln w="19050">
            <a:noFill/>
            <a:round/>
          </a:ln>
        </p:spPr>
        <p:txBody>
          <a:bodyPr wrap="square" lIns="91440" tIns="45720" rIns="91440" bIns="45720" anchor="ctr">
            <a:normAutofit fontScale="25000" lnSpcReduction="20000"/>
          </a:bodyPr>
          <a:lstStyle/>
          <a:p>
            <a:pPr algn="ctr"/>
            <a:endParaRPr>
              <a:solidFill>
                <a:schemeClr val="tx1"/>
              </a:solidFill>
              <a:latin typeface="Arial" panose="020B0604020202020204" pitchFamily="34" charset="0"/>
              <a:ea typeface="微软雅黑" panose="020B0503020204020204" pitchFamily="34" charset="-122"/>
            </a:endParaRPr>
          </a:p>
        </p:txBody>
      </p:sp>
      <p:sp>
        <p:nvSpPr>
          <p:cNvPr id="22" name="梯形 21"/>
          <p:cNvSpPr/>
          <p:nvPr>
            <p:custDataLst>
              <p:tags r:id="rId26"/>
            </p:custDataLst>
          </p:nvPr>
        </p:nvSpPr>
        <p:spPr bwMode="auto">
          <a:xfrm>
            <a:off x="7160260" y="5535930"/>
            <a:ext cx="880110" cy="46355"/>
          </a:xfrm>
          <a:prstGeom prst="trapezoid">
            <a:avLst>
              <a:gd name="adj" fmla="val 154634"/>
            </a:avLst>
          </a:prstGeom>
          <a:solidFill>
            <a:schemeClr val="bg1">
              <a:lumMod val="65000"/>
            </a:schemeClr>
          </a:solidFill>
          <a:ln w="19050">
            <a:noFill/>
            <a:round/>
          </a:ln>
        </p:spPr>
        <p:txBody>
          <a:bodyPr wrap="square" lIns="91440" tIns="45720" rIns="91440" bIns="45720" anchor="ctr">
            <a:normAutofit fontScale="25000" lnSpcReduction="20000"/>
          </a:bodyPr>
          <a:lstStyle/>
          <a:p>
            <a:pPr algn="ctr"/>
            <a:endParaRPr>
              <a:solidFill>
                <a:schemeClr val="tx1"/>
              </a:solidFill>
              <a:latin typeface="Arial" panose="020B0604020202020204" pitchFamily="34" charset="0"/>
              <a:ea typeface="微软雅黑" panose="020B0503020204020204" pitchFamily="34" charset="-122"/>
            </a:endParaRPr>
          </a:p>
        </p:txBody>
      </p:sp>
      <p:sp>
        <p:nvSpPr>
          <p:cNvPr id="23" name="矩形 22"/>
          <p:cNvSpPr/>
          <p:nvPr>
            <p:custDataLst>
              <p:tags r:id="rId27"/>
            </p:custDataLst>
          </p:nvPr>
        </p:nvSpPr>
        <p:spPr bwMode="auto">
          <a:xfrm>
            <a:off x="7285355" y="5533390"/>
            <a:ext cx="628650" cy="565785"/>
          </a:xfrm>
          <a:prstGeom prst="rect">
            <a:avLst/>
          </a:prstGeom>
          <a:solidFill>
            <a:schemeClr val="bg1">
              <a:lumMod val="95000"/>
            </a:schemeClr>
          </a:solidFill>
          <a:ln w="19050">
            <a:noFill/>
            <a:round/>
          </a:ln>
        </p:spPr>
        <p:txBody>
          <a:bodyPr rot="0" spcFirstLastPara="0" vert="horz" wrap="square" lIns="91440" tIns="45720" rIns="91440" bIns="45720" anchor="ctr" anchorCtr="1" forceAA="0" compatLnSpc="1">
            <a:normAutofit/>
          </a:bodyPr>
          <a:lstStyle/>
          <a:p>
            <a:pPr lvl="0" algn="ctr">
              <a:buClrTx/>
              <a:buSzTx/>
              <a:buFontTx/>
            </a:pPr>
            <a:r>
              <a:rPr lang="en-US" altLang="zh-CN" sz="2000" b="1" dirty="0">
                <a:solidFill>
                  <a:schemeClr val="accent1"/>
                </a:solidFill>
                <a:latin typeface="Arial" panose="020B0604020202020204" pitchFamily="34" charset="0"/>
                <a:ea typeface="微软雅黑" panose="020B0503020204020204" pitchFamily="34" charset="-122"/>
                <a:sym typeface="+mn-ea"/>
              </a:rPr>
              <a:t>05</a:t>
            </a:r>
            <a:endParaRPr lang="en-US" altLang="zh-CN" sz="2000" b="1" dirty="0">
              <a:solidFill>
                <a:schemeClr val="accent1"/>
              </a:solidFill>
              <a:latin typeface="Arial" panose="020B0604020202020204" pitchFamily="34" charset="0"/>
              <a:ea typeface="微软雅黑" panose="020B0503020204020204" pitchFamily="34" charset="-122"/>
              <a:sym typeface="+mn-ea"/>
            </a:endParaRPr>
          </a:p>
        </p:txBody>
      </p:sp>
      <p:sp>
        <p:nvSpPr>
          <p:cNvPr id="24" name="文本框 23"/>
          <p:cNvSpPr txBox="1"/>
          <p:nvPr>
            <p:custDataLst>
              <p:tags r:id="rId28"/>
            </p:custDataLst>
          </p:nvPr>
        </p:nvSpPr>
        <p:spPr>
          <a:xfrm>
            <a:off x="8051165" y="5575300"/>
            <a:ext cx="3215640" cy="473075"/>
          </a:xfrm>
          <a:prstGeom prst="rect">
            <a:avLst/>
          </a:prstGeom>
          <a:noFill/>
        </p:spPr>
        <p:txBody>
          <a:bodyPr wrap="square" rtlCol="0" anchor="ctr" anchorCtr="0">
            <a:normAutofit/>
          </a:bodyPr>
          <a:lstStyle/>
          <a:p>
            <a:pPr lvl="0">
              <a:lnSpc>
                <a:spcPct val="100000"/>
              </a:lnSpc>
            </a:pPr>
            <a:r>
              <a:rPr lang="zh-CN" altLang="en-US" sz="2000" spc="300">
                <a:solidFill>
                  <a:schemeClr val="tx1">
                    <a:lumMod val="85000"/>
                    <a:lumOff val="15000"/>
                  </a:schemeClr>
                </a:solidFill>
                <a:uFillTx/>
                <a:latin typeface="Arial" panose="020B0604020202020204" pitchFamily="34" charset="0"/>
                <a:ea typeface="微软雅黑" panose="020B0503020204020204" pitchFamily="34" charset="-122"/>
                <a:sym typeface="+mn-ea"/>
              </a:rPr>
              <a:t>总结</a:t>
            </a:r>
            <a:endParaRPr lang="zh-CN" altLang="en-US" sz="2000" spc="300">
              <a:solidFill>
                <a:schemeClr val="tx1">
                  <a:lumMod val="85000"/>
                  <a:lumOff val="15000"/>
                </a:schemeClr>
              </a:solidFill>
              <a:uFillTx/>
              <a:latin typeface="Arial" panose="020B0604020202020204" pitchFamily="34" charset="0"/>
              <a:ea typeface="微软雅黑" panose="020B0503020204020204" pitchFamily="34" charset="-122"/>
              <a:sym typeface="+mn-ea"/>
            </a:endParaRPr>
          </a:p>
        </p:txBody>
      </p:sp>
    </p:spTree>
    <p:custDataLst>
      <p:tags r:id="rId29"/>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8"/>
          <p:cNvSpPr>
            <a:spLocks noGrp="1"/>
          </p:cNvSpPr>
          <p:nvPr>
            <p:custDataLst>
              <p:tags r:id="rId1"/>
            </p:custDataLst>
          </p:nvPr>
        </p:nvSpPr>
        <p:spPr>
          <a:xfrm>
            <a:off x="2201863" y="1767205"/>
            <a:ext cx="873125" cy="833755"/>
          </a:xfrm>
          <a:prstGeom prst="rect">
            <a:avLst/>
          </a:prstGeom>
          <a:solidFill>
            <a:schemeClr val="accent1"/>
          </a:solidFill>
        </p:spPr>
        <p:txBody>
          <a:bodyPr vert="horz" wrap="square" lIns="0" tIns="0" rIns="0" bIns="0" rtlCol="0" anchor="ctr" anchorCtr="0">
            <a:normAutofit/>
          </a:bodyPr>
          <a:lstStyle>
            <a:lvl1pPr marL="0" indent="0" algn="l" defTabSz="914400" rtl="0" eaLnBrk="1" fontAlgn="auto" latinLnBrk="0" hangingPunct="1">
              <a:lnSpc>
                <a:spcPct val="130000"/>
              </a:lnSpc>
              <a:spcBef>
                <a:spcPts val="0"/>
              </a:spcBef>
              <a:spcAft>
                <a:spcPts val="750"/>
              </a:spcAft>
              <a:buFont typeface="Arial" panose="020B0604020202020204" pitchFamily="34" charset="0"/>
              <a:buNone/>
              <a:defRPr sz="1600" b="1" u="none" strike="noStrike" kern="1200" cap="none" spc="110" normalizeH="0" baseline="0">
                <a:solidFill>
                  <a:schemeClr val="bg1"/>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750"/>
              </a:spcAft>
              <a:buFont typeface="Arial" panose="020B0604020202020204" pitchFamily="34" charset="0"/>
              <a:buChar char="•"/>
              <a:tabLst>
                <a:tab pos="1609725" algn="l"/>
              </a:tabLst>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750"/>
              </a:spcAft>
              <a:buFont typeface="Arial" panose="020B0604020202020204" pitchFamily="34" charset="0"/>
              <a:buChar char="•"/>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750"/>
              </a:spcAft>
              <a:buFont typeface="Arial" panose="020B0604020202020204" pitchFamily="34" charset="0"/>
              <a:buChar char="•"/>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750"/>
              </a:spcAft>
              <a:buFont typeface="Arial" panose="020B0604020202020204" pitchFamily="34" charset="0"/>
              <a:buChar char="•"/>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pPr>
            <a:r>
              <a:rPr lang="en-US" altLang="zh-CN" sz="4400" spc="200">
                <a:solidFill>
                  <a:schemeClr val="bg1"/>
                </a:solidFill>
              </a:rPr>
              <a:t>01</a:t>
            </a:r>
            <a:endParaRPr lang="en-US" altLang="zh-CN" sz="4400" spc="200">
              <a:solidFill>
                <a:schemeClr val="bg1"/>
              </a:solidFill>
            </a:endParaRPr>
          </a:p>
        </p:txBody>
      </p:sp>
      <p:sp>
        <p:nvSpPr>
          <p:cNvPr id="5" name="标题 4"/>
          <p:cNvSpPr>
            <a:spLocks noGrp="1"/>
          </p:cNvSpPr>
          <p:nvPr>
            <p:ph type="ctrTitle" idx="14"/>
            <p:custDataLst>
              <p:tags r:id="rId2"/>
            </p:custDataLst>
          </p:nvPr>
        </p:nvSpPr>
        <p:spPr/>
        <p:txBody>
          <a:bodyPr>
            <a:normAutofit/>
          </a:bodyPr>
          <a:lstStyle/>
          <a:p>
            <a:r>
              <a:rPr lang="zh-CN" altLang="en-US">
                <a:solidFill>
                  <a:schemeClr val="tx1">
                    <a:lumMod val="85000"/>
                    <a:lumOff val="15000"/>
                  </a:schemeClr>
                </a:solidFill>
                <a:ea typeface="微软雅黑" panose="020B0503020204020204" pitchFamily="34" charset="-122"/>
                <a:sym typeface="+mn-ea"/>
              </a:rPr>
              <a:t>设计灵感来源</a:t>
            </a:r>
            <a:endParaRPr lang="zh-CN" altLang="en-US" dirty="0"/>
          </a:p>
        </p:txBody>
      </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custDataLst>
              <p:tags r:id="rId1"/>
            </p:custDataLst>
          </p:nvPr>
        </p:nvSpPr>
        <p:spPr>
          <a:xfrm>
            <a:off x="0" y="0"/>
            <a:ext cx="4064400" cy="6858000"/>
          </a:xfrm>
          <a:prstGeom prst="rect">
            <a:avLst/>
          </a:prstGeom>
          <a:solidFill>
            <a:schemeClr val="tx2">
              <a:lumMod val="10000"/>
              <a:lumOff val="9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pitchFamily="34" charset="-122"/>
            </a:endParaRPr>
          </a:p>
        </p:txBody>
      </p:sp>
      <p:pic>
        <p:nvPicPr>
          <p:cNvPr id="9" name="图片 8"/>
          <p:cNvPicPr/>
          <p:nvPr>
            <p:custDataLst>
              <p:tags r:id="rId2"/>
            </p:custDataLst>
          </p:nvPr>
        </p:nvPicPr>
        <p:blipFill>
          <a:blip r:embed="rId3" r:link="rId4" cstate="email"/>
          <a:stretch>
            <a:fillRect/>
          </a:stretch>
        </p:blipFill>
        <p:spPr>
          <a:xfrm>
            <a:off x="11471910" y="0"/>
            <a:ext cx="720090" cy="611299"/>
          </a:xfrm>
          <a:prstGeom prst="rect">
            <a:avLst/>
          </a:prstGeom>
        </p:spPr>
      </p:pic>
      <p:sp>
        <p:nvSpPr>
          <p:cNvPr id="6" name="文本框 5"/>
          <p:cNvSpPr txBox="1"/>
          <p:nvPr>
            <p:custDataLst>
              <p:tags r:id="rId5"/>
            </p:custDataLst>
          </p:nvPr>
        </p:nvSpPr>
        <p:spPr>
          <a:xfrm>
            <a:off x="4672800" y="762586"/>
            <a:ext cx="6756001" cy="5332826"/>
          </a:xfrm>
          <a:prstGeom prst="rect">
            <a:avLst/>
          </a:prstGeom>
          <a:noFill/>
        </p:spPr>
        <p:txBody>
          <a:bodyPr wrap="square" lIns="90000" tIns="46800" rIns="90000" bIns="46800" rtlCol="0" anchor="ctr" anchorCtr="0">
            <a:normAutofit/>
          </a:bodyPr>
          <a:lstStyle/>
          <a:p>
            <a:pPr lvl="0" indent="0">
              <a:lnSpc>
                <a:spcPct val="130000"/>
              </a:lnSpc>
              <a:spcAft>
                <a:spcPts val="800"/>
              </a:spcAft>
              <a:buClr>
                <a:schemeClr val="tx1">
                  <a:lumMod val="75000"/>
                  <a:lumOff val="25000"/>
                </a:schemeClr>
              </a:buClr>
              <a:buFont typeface="Wingdings" panose="05000000000000000000" pitchFamily="2" charset="2"/>
              <a:buNone/>
            </a:pPr>
            <a:r>
              <a:rPr lang="zh-CN" altLang="en-US" sz="2000" dirty="0">
                <a:solidFill>
                  <a:schemeClr val="tx1">
                    <a:lumMod val="65000"/>
                    <a:lumOff val="35000"/>
                  </a:schemeClr>
                </a:solidFill>
                <a:latin typeface="Arial" panose="020B0604020202020204" pitchFamily="34" charset="0"/>
                <a:ea typeface="微软雅黑" panose="020B0503020204020204" pitchFamily="34" charset="-122"/>
                <a:sym typeface="+mn-ea"/>
              </a:rPr>
              <a:t>增强现实技术（Augmented Reality，简称 AR），它是一种将真实世界信息和虚拟世界信息“无缝”集成的新技术，是把原本在现实世界的一定时间空间范围内很难体验到的实体信息(视觉信息,声音,味道,触觉等),通过电脑等科学技术，模拟仿真后再叠加，将虚拟的信息应用到真实世界，被人类感官所感知，从而达到超越现实的感官体验。</a:t>
            </a:r>
            <a:endParaRPr lang="zh-CN" altLang="en-US" sz="2000" dirty="0">
              <a:solidFill>
                <a:schemeClr val="tx1">
                  <a:lumMod val="65000"/>
                  <a:lumOff val="35000"/>
                </a:schemeClr>
              </a:solidFill>
              <a:latin typeface="Arial" panose="020B0604020202020204" pitchFamily="34" charset="0"/>
              <a:ea typeface="微软雅黑" panose="020B0503020204020204" pitchFamily="34" charset="-122"/>
              <a:sym typeface="+mn-ea"/>
            </a:endParaRPr>
          </a:p>
          <a:p>
            <a:pPr lvl="0" indent="0">
              <a:lnSpc>
                <a:spcPct val="130000"/>
              </a:lnSpc>
              <a:spcAft>
                <a:spcPts val="800"/>
              </a:spcAft>
              <a:buClr>
                <a:schemeClr val="tx1">
                  <a:lumMod val="75000"/>
                  <a:lumOff val="25000"/>
                </a:schemeClr>
              </a:buClr>
              <a:buFont typeface="Wingdings" panose="05000000000000000000" pitchFamily="2" charset="2"/>
              <a:buNone/>
            </a:pPr>
            <a:endParaRPr lang="zh-CN" altLang="en-US" sz="2000" dirty="0">
              <a:solidFill>
                <a:schemeClr val="tx1">
                  <a:lumMod val="65000"/>
                  <a:lumOff val="35000"/>
                </a:schemeClr>
              </a:solidFill>
              <a:latin typeface="Arial" panose="020B0604020202020204" pitchFamily="34" charset="0"/>
              <a:ea typeface="微软雅黑" panose="020B0503020204020204" pitchFamily="34" charset="-122"/>
              <a:sym typeface="+mn-ea"/>
            </a:endParaRPr>
          </a:p>
          <a:p>
            <a:pPr lvl="0" indent="0">
              <a:lnSpc>
                <a:spcPct val="130000"/>
              </a:lnSpc>
              <a:spcAft>
                <a:spcPts val="800"/>
              </a:spcAft>
              <a:buClr>
                <a:schemeClr val="tx1">
                  <a:lumMod val="75000"/>
                  <a:lumOff val="25000"/>
                </a:schemeClr>
              </a:buClr>
              <a:buFont typeface="Wingdings" panose="05000000000000000000" pitchFamily="2" charset="2"/>
              <a:buNone/>
            </a:pPr>
            <a:endParaRPr lang="zh-CN" altLang="en-US" sz="2000" dirty="0">
              <a:solidFill>
                <a:schemeClr val="tx1">
                  <a:lumMod val="65000"/>
                  <a:lumOff val="35000"/>
                </a:schemeClr>
              </a:solidFill>
              <a:latin typeface="Arial" panose="020B0604020202020204" pitchFamily="34" charset="0"/>
              <a:ea typeface="微软雅黑" panose="020B0503020204020204" pitchFamily="34" charset="-122"/>
              <a:sym typeface="+mn-ea"/>
            </a:endParaRPr>
          </a:p>
          <a:p>
            <a:pPr lvl="0" indent="0">
              <a:lnSpc>
                <a:spcPct val="130000"/>
              </a:lnSpc>
              <a:spcAft>
                <a:spcPts val="800"/>
              </a:spcAft>
              <a:buClr>
                <a:schemeClr val="tx1">
                  <a:lumMod val="75000"/>
                  <a:lumOff val="25000"/>
                </a:schemeClr>
              </a:buClr>
              <a:buFont typeface="Wingdings" panose="05000000000000000000" pitchFamily="2" charset="2"/>
              <a:buNone/>
            </a:pPr>
            <a:endParaRPr lang="zh-CN" altLang="en-US" sz="2000" dirty="0">
              <a:solidFill>
                <a:schemeClr val="tx1">
                  <a:lumMod val="65000"/>
                  <a:lumOff val="35000"/>
                </a:schemeClr>
              </a:solidFill>
              <a:latin typeface="Arial" panose="020B0604020202020204" pitchFamily="34" charset="0"/>
              <a:ea typeface="微软雅黑" panose="020B0503020204020204" pitchFamily="34" charset="-122"/>
              <a:sym typeface="+mn-ea"/>
            </a:endParaRPr>
          </a:p>
          <a:p>
            <a:pPr lvl="0" indent="0">
              <a:lnSpc>
                <a:spcPct val="130000"/>
              </a:lnSpc>
              <a:spcAft>
                <a:spcPts val="800"/>
              </a:spcAft>
              <a:buClr>
                <a:schemeClr val="tx1">
                  <a:lumMod val="75000"/>
                  <a:lumOff val="25000"/>
                </a:schemeClr>
              </a:buClr>
              <a:buFont typeface="Wingdings" panose="05000000000000000000" pitchFamily="2" charset="2"/>
              <a:buNone/>
            </a:pPr>
            <a:endParaRPr lang="zh-CN" altLang="en-US" sz="2000" dirty="0">
              <a:solidFill>
                <a:schemeClr val="tx1">
                  <a:lumMod val="65000"/>
                  <a:lumOff val="35000"/>
                </a:schemeClr>
              </a:solidFill>
              <a:latin typeface="Arial" panose="020B0604020202020204" pitchFamily="34" charset="0"/>
              <a:ea typeface="微软雅黑" panose="020B0503020204020204" pitchFamily="34" charset="-122"/>
              <a:sym typeface="+mn-ea"/>
            </a:endParaRPr>
          </a:p>
          <a:p>
            <a:pPr lvl="0" indent="0">
              <a:lnSpc>
                <a:spcPct val="130000"/>
              </a:lnSpc>
              <a:spcAft>
                <a:spcPts val="800"/>
              </a:spcAft>
              <a:buClr>
                <a:schemeClr val="tx1">
                  <a:lumMod val="75000"/>
                  <a:lumOff val="25000"/>
                </a:schemeClr>
              </a:buClr>
              <a:buFont typeface="Wingdings" panose="05000000000000000000" pitchFamily="2" charset="2"/>
              <a:buNone/>
            </a:pPr>
            <a:endParaRPr lang="zh-CN" altLang="en-US" sz="2000" dirty="0">
              <a:solidFill>
                <a:schemeClr val="tx1">
                  <a:lumMod val="65000"/>
                  <a:lumOff val="35000"/>
                </a:schemeClr>
              </a:solidFill>
              <a:latin typeface="Arial" panose="020B0604020202020204" pitchFamily="34" charset="0"/>
              <a:ea typeface="微软雅黑" panose="020B0503020204020204" pitchFamily="34" charset="-122"/>
              <a:sym typeface="+mn-ea"/>
            </a:endParaRPr>
          </a:p>
          <a:p>
            <a:pPr lvl="0" indent="0">
              <a:lnSpc>
                <a:spcPct val="130000"/>
              </a:lnSpc>
              <a:spcAft>
                <a:spcPts val="800"/>
              </a:spcAft>
              <a:buClr>
                <a:schemeClr val="tx1">
                  <a:lumMod val="75000"/>
                  <a:lumOff val="25000"/>
                </a:schemeClr>
              </a:buClr>
              <a:buFont typeface="Wingdings" panose="05000000000000000000" pitchFamily="2" charset="2"/>
              <a:buNone/>
            </a:pPr>
            <a:endParaRPr lang="zh-CN" altLang="en-US" sz="2000" dirty="0">
              <a:solidFill>
                <a:schemeClr val="tx1">
                  <a:lumMod val="65000"/>
                  <a:lumOff val="35000"/>
                </a:schemeClr>
              </a:solidFill>
              <a:latin typeface="Arial" panose="020B0604020202020204" pitchFamily="34" charset="0"/>
              <a:ea typeface="微软雅黑" panose="020B0503020204020204" pitchFamily="34" charset="-122"/>
              <a:sym typeface="+mn-ea"/>
            </a:endParaRPr>
          </a:p>
        </p:txBody>
      </p:sp>
      <p:sp>
        <p:nvSpPr>
          <p:cNvPr id="2" name="文本框 1"/>
          <p:cNvSpPr txBox="1"/>
          <p:nvPr/>
        </p:nvSpPr>
        <p:spPr>
          <a:xfrm>
            <a:off x="1196340" y="1084580"/>
            <a:ext cx="1671320" cy="5670550"/>
          </a:xfrm>
          <a:prstGeom prst="rect">
            <a:avLst/>
          </a:prstGeom>
          <a:noFill/>
        </p:spPr>
        <p:txBody>
          <a:bodyPr vert="eaVert" wrap="square" rtlCol="0">
            <a:spAutoFit/>
          </a:bodyPr>
          <a:lstStyle/>
          <a:p>
            <a:pPr lvl="0">
              <a:lnSpc>
                <a:spcPct val="110000"/>
              </a:lnSpc>
            </a:pPr>
            <a:r>
              <a:rPr lang="zh-CN" altLang="en-US" sz="4400" b="1" spc="100" dirty="0">
                <a:solidFill>
                  <a:schemeClr val="tx1">
                    <a:lumMod val="85000"/>
                    <a:lumOff val="15000"/>
                  </a:schemeClr>
                </a:solidFill>
                <a:latin typeface="Arial" panose="020B0604020202020204" pitchFamily="34" charset="0"/>
                <a:ea typeface="微软雅黑" panose="020B0503020204020204" pitchFamily="34" charset="-122"/>
                <a:sym typeface="+mn-ea"/>
              </a:rPr>
              <a:t>苹果最新发布</a:t>
            </a:r>
            <a:endParaRPr lang="zh-CN" altLang="en-US" sz="4400" b="1" spc="100" dirty="0">
              <a:solidFill>
                <a:schemeClr val="tx1">
                  <a:lumMod val="85000"/>
                  <a:lumOff val="15000"/>
                </a:schemeClr>
              </a:solidFill>
              <a:latin typeface="Arial" panose="020B0604020202020204" pitchFamily="34" charset="0"/>
              <a:ea typeface="微软雅黑" panose="020B0503020204020204" pitchFamily="34" charset="-122"/>
            </a:endParaRPr>
          </a:p>
          <a:p>
            <a:pPr lvl="0">
              <a:lnSpc>
                <a:spcPct val="110000"/>
              </a:lnSpc>
            </a:pPr>
            <a:r>
              <a:rPr lang="en-US" altLang="zh-CN" sz="4400" b="1" spc="100" dirty="0">
                <a:solidFill>
                  <a:schemeClr val="tx1">
                    <a:lumMod val="85000"/>
                    <a:lumOff val="15000"/>
                  </a:schemeClr>
                </a:solidFill>
                <a:latin typeface="Arial" panose="020B0604020202020204" pitchFamily="34" charset="0"/>
                <a:ea typeface="微软雅黑" panose="020B0503020204020204" pitchFamily="34" charset="-122"/>
                <a:sym typeface="+mn-ea"/>
              </a:rPr>
              <a:t>Apple Vision Pro</a:t>
            </a:r>
            <a:endParaRPr lang="en-US" altLang="zh-CN" sz="4400" b="1" spc="100" dirty="0">
              <a:solidFill>
                <a:schemeClr val="tx1">
                  <a:lumMod val="85000"/>
                  <a:lumOff val="15000"/>
                </a:schemeClr>
              </a:solidFill>
              <a:latin typeface="Arial" panose="020B0604020202020204" pitchFamily="34" charset="0"/>
              <a:ea typeface="微软雅黑" panose="020B0503020204020204" pitchFamily="34" charset="-122"/>
              <a:sym typeface="+mn-ea"/>
            </a:endParaRPr>
          </a:p>
        </p:txBody>
      </p:sp>
      <p:pic>
        <p:nvPicPr>
          <p:cNvPr id="3" name="图片 2"/>
          <p:cNvPicPr>
            <a:picLocks noChangeAspect="1"/>
          </p:cNvPicPr>
          <p:nvPr/>
        </p:nvPicPr>
        <p:blipFill>
          <a:blip r:embed="rId6"/>
          <a:stretch>
            <a:fillRect/>
          </a:stretch>
        </p:blipFill>
        <p:spPr>
          <a:xfrm>
            <a:off x="5767070" y="3429000"/>
            <a:ext cx="4568190" cy="2666365"/>
          </a:xfrm>
          <a:prstGeom prst="rect">
            <a:avLst/>
          </a:prstGeom>
        </p:spPr>
      </p:pic>
      <p:grpSp>
        <p:nvGrpSpPr>
          <p:cNvPr id="4" name="组合 3"/>
          <p:cNvGrpSpPr/>
          <p:nvPr>
            <p:custDataLst>
              <p:tags r:id="rId7"/>
            </p:custDataLst>
          </p:nvPr>
        </p:nvGrpSpPr>
        <p:grpSpPr>
          <a:xfrm>
            <a:off x="763199" y="605954"/>
            <a:ext cx="907181" cy="314492"/>
            <a:chOff x="572509" y="277950"/>
            <a:chExt cx="907181" cy="314492"/>
          </a:xfrm>
        </p:grpSpPr>
        <p:sp>
          <p:nvSpPr>
            <p:cNvPr id="5" name="矩形: 圆角 3"/>
            <p:cNvSpPr/>
            <p:nvPr>
              <p:custDataLst>
                <p:tags r:id="rId8"/>
              </p:custDataLst>
            </p:nvPr>
          </p:nvSpPr>
          <p:spPr>
            <a:xfrm>
              <a:off x="572509" y="277950"/>
              <a:ext cx="907181" cy="31326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55000" lnSpcReduction="20000"/>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7" name="文本框 33"/>
            <p:cNvSpPr txBox="1"/>
            <p:nvPr>
              <p:custDataLst>
                <p:tags r:id="rId9"/>
              </p:custDataLst>
            </p:nvPr>
          </p:nvSpPr>
          <p:spPr>
            <a:xfrm>
              <a:off x="619578" y="284665"/>
              <a:ext cx="860112" cy="307777"/>
            </a:xfrm>
            <a:prstGeom prst="rect">
              <a:avLst/>
            </a:prstGeom>
            <a:noFill/>
          </p:spPr>
          <p:txBody>
            <a:bodyPr wrap="square" lIns="90000" tIns="46800" rIns="90000" bIns="46800"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r>
                <a:rPr kumimoji="0" lang="en-US" altLang="zh-CN" sz="1400" b="1" i="0" spc="100" baseline="0" noProof="0" dirty="0">
                  <a:ln>
                    <a:noFill/>
                  </a:ln>
                  <a:solidFill>
                    <a:schemeClr val="bg1">
                      <a:alpha val="80000"/>
                    </a:schemeClr>
                  </a:solidFill>
                  <a:effectLst/>
                  <a:uLnTx/>
                  <a:uFillTx/>
                  <a:latin typeface="Arial" panose="020B0604020202020204" pitchFamily="34" charset="0"/>
                  <a:ea typeface="微软雅黑" panose="020B0503020204020204" pitchFamily="34" charset="-122"/>
                  <a:cs typeface="Arial" panose="020B0604020202020204" pitchFamily="34" charset="0"/>
                </a:rPr>
                <a:t>LOGO</a:t>
              </a:r>
              <a:endParaRPr kumimoji="0" lang="en-US" altLang="zh-CN" sz="1400" b="1" i="0" spc="100" baseline="0" noProof="0" dirty="0">
                <a:ln>
                  <a:noFill/>
                </a:ln>
                <a:solidFill>
                  <a:schemeClr val="bg1">
                    <a:alpha val="80000"/>
                  </a:schemeClr>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spTree>
    <p:custDataLst>
      <p:tags r:id="rId10"/>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8"/>
          <p:cNvSpPr>
            <a:spLocks noGrp="1"/>
          </p:cNvSpPr>
          <p:nvPr>
            <p:custDataLst>
              <p:tags r:id="rId1"/>
            </p:custDataLst>
          </p:nvPr>
        </p:nvSpPr>
        <p:spPr>
          <a:xfrm>
            <a:off x="2201863" y="1767205"/>
            <a:ext cx="873125" cy="833755"/>
          </a:xfrm>
          <a:prstGeom prst="rect">
            <a:avLst/>
          </a:prstGeom>
          <a:solidFill>
            <a:schemeClr val="accent1"/>
          </a:solidFill>
        </p:spPr>
        <p:txBody>
          <a:bodyPr vert="horz" wrap="square" lIns="0" tIns="0" rIns="0" bIns="0" rtlCol="0" anchor="ctr" anchorCtr="0">
            <a:normAutofit/>
          </a:bodyPr>
          <a:lstStyle>
            <a:lvl1pPr marL="0" indent="0" algn="l" defTabSz="914400" rtl="0" eaLnBrk="1" fontAlgn="auto" latinLnBrk="0" hangingPunct="1">
              <a:lnSpc>
                <a:spcPct val="130000"/>
              </a:lnSpc>
              <a:spcBef>
                <a:spcPts val="0"/>
              </a:spcBef>
              <a:spcAft>
                <a:spcPts val="750"/>
              </a:spcAft>
              <a:buFont typeface="Arial" panose="020B0604020202020204" pitchFamily="34" charset="0"/>
              <a:buNone/>
              <a:defRPr sz="1600" b="1" u="none" strike="noStrike" kern="1200" cap="none" spc="110" normalizeH="0" baseline="0">
                <a:solidFill>
                  <a:schemeClr val="bg1"/>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750"/>
              </a:spcAft>
              <a:buFont typeface="Arial" panose="020B0604020202020204" pitchFamily="34" charset="0"/>
              <a:buChar char="•"/>
              <a:tabLst>
                <a:tab pos="1609725" algn="l"/>
              </a:tabLst>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750"/>
              </a:spcAft>
              <a:buFont typeface="Arial" panose="020B0604020202020204" pitchFamily="34" charset="0"/>
              <a:buChar char="•"/>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750"/>
              </a:spcAft>
              <a:buFont typeface="Arial" panose="020B0604020202020204" pitchFamily="34" charset="0"/>
              <a:buChar char="•"/>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750"/>
              </a:spcAft>
              <a:buFont typeface="Arial" panose="020B0604020202020204" pitchFamily="34" charset="0"/>
              <a:buChar char="•"/>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pPr>
            <a:r>
              <a:rPr lang="en-US" altLang="zh-CN" sz="4400" spc="200">
                <a:solidFill>
                  <a:schemeClr val="bg1"/>
                </a:solidFill>
              </a:rPr>
              <a:t>02</a:t>
            </a:r>
            <a:endParaRPr lang="en-US" altLang="zh-CN" sz="4400" spc="200">
              <a:solidFill>
                <a:schemeClr val="bg1"/>
              </a:solidFill>
            </a:endParaRPr>
          </a:p>
        </p:txBody>
      </p:sp>
      <p:sp>
        <p:nvSpPr>
          <p:cNvPr id="5" name="标题 4"/>
          <p:cNvSpPr>
            <a:spLocks noGrp="1"/>
          </p:cNvSpPr>
          <p:nvPr>
            <p:ph type="ctrTitle" idx="14"/>
            <p:custDataLst>
              <p:tags r:id="rId2"/>
            </p:custDataLst>
          </p:nvPr>
        </p:nvSpPr>
        <p:spPr/>
        <p:txBody>
          <a:bodyPr>
            <a:normAutofit/>
          </a:bodyPr>
          <a:lstStyle/>
          <a:p>
            <a:r>
              <a:rPr lang="zh-CN" altLang="en-US">
                <a:solidFill>
                  <a:schemeClr val="tx1">
                    <a:lumMod val="85000"/>
                    <a:lumOff val="15000"/>
                  </a:schemeClr>
                </a:solidFill>
                <a:ea typeface="微软雅黑" panose="020B0503020204020204" pitchFamily="34" charset="-122"/>
                <a:sym typeface="+mn-ea"/>
              </a:rPr>
              <a:t>预期实现目标</a:t>
            </a:r>
            <a:endParaRPr lang="zh-CN" altLang="en-US" dirty="0"/>
          </a:p>
        </p:txBody>
      </p:sp>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custDataLst>
              <p:tags r:id="rId1"/>
            </p:custDataLst>
          </p:nvPr>
        </p:nvSpPr>
        <p:spPr>
          <a:xfrm>
            <a:off x="0" y="0"/>
            <a:ext cx="4064400" cy="6858000"/>
          </a:xfrm>
          <a:prstGeom prst="rect">
            <a:avLst/>
          </a:prstGeom>
          <a:solidFill>
            <a:schemeClr val="tx2">
              <a:lumMod val="10000"/>
              <a:lumOff val="9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pitchFamily="34" charset="-122"/>
            </a:endParaRPr>
          </a:p>
        </p:txBody>
      </p:sp>
      <p:pic>
        <p:nvPicPr>
          <p:cNvPr id="9" name="图片 8"/>
          <p:cNvPicPr/>
          <p:nvPr>
            <p:custDataLst>
              <p:tags r:id="rId2"/>
            </p:custDataLst>
          </p:nvPr>
        </p:nvPicPr>
        <p:blipFill>
          <a:blip r:embed="rId3" r:link="rId4" cstate="email"/>
          <a:stretch>
            <a:fillRect/>
          </a:stretch>
        </p:blipFill>
        <p:spPr>
          <a:xfrm>
            <a:off x="11471910" y="0"/>
            <a:ext cx="720090" cy="611299"/>
          </a:xfrm>
          <a:prstGeom prst="rect">
            <a:avLst/>
          </a:prstGeom>
        </p:spPr>
      </p:pic>
      <p:sp>
        <p:nvSpPr>
          <p:cNvPr id="6" name="文本框 5"/>
          <p:cNvSpPr txBox="1"/>
          <p:nvPr>
            <p:custDataLst>
              <p:tags r:id="rId5"/>
            </p:custDataLst>
          </p:nvPr>
        </p:nvSpPr>
        <p:spPr>
          <a:xfrm>
            <a:off x="4672800" y="762586"/>
            <a:ext cx="6756001" cy="5332826"/>
          </a:xfrm>
          <a:prstGeom prst="rect">
            <a:avLst/>
          </a:prstGeom>
          <a:noFill/>
        </p:spPr>
        <p:txBody>
          <a:bodyPr wrap="square" lIns="90000" tIns="46800" rIns="90000" bIns="46800" rtlCol="0" anchor="ctr" anchorCtr="0">
            <a:normAutofit/>
          </a:bodyPr>
          <a:lstStyle/>
          <a:p>
            <a:pPr indent="0">
              <a:lnSpc>
                <a:spcPct val="130000"/>
              </a:lnSpc>
              <a:spcAft>
                <a:spcPts val="800"/>
              </a:spcAft>
              <a:buClr>
                <a:schemeClr val="tx1">
                  <a:lumMod val="75000"/>
                  <a:lumOff val="25000"/>
                </a:schemeClr>
              </a:buClr>
              <a:buFont typeface="Wingdings" panose="05000000000000000000" pitchFamily="2" charset="2"/>
              <a:buNone/>
            </a:pPr>
            <a:r>
              <a:rPr lang="en-US" altLang="zh-CN" sz="2000" dirty="0">
                <a:solidFill>
                  <a:schemeClr val="tx1">
                    <a:lumMod val="65000"/>
                    <a:lumOff val="35000"/>
                  </a:schemeClr>
                </a:solidFill>
                <a:latin typeface="Arial" panose="020B0604020202020204" pitchFamily="34" charset="0"/>
                <a:ea typeface="微软雅黑" panose="020B0503020204020204" pitchFamily="34" charset="-122"/>
                <a:sym typeface="+mn-ea"/>
              </a:rPr>
              <a:t>AR</a:t>
            </a:r>
            <a:r>
              <a:rPr lang="zh-CN" altLang="en-US" sz="2000" dirty="0">
                <a:solidFill>
                  <a:schemeClr val="tx1">
                    <a:lumMod val="65000"/>
                    <a:lumOff val="35000"/>
                  </a:schemeClr>
                </a:solidFill>
                <a:latin typeface="Arial" panose="020B0604020202020204" pitchFamily="34" charset="0"/>
                <a:ea typeface="微软雅黑" panose="020B0503020204020204" pitchFamily="34" charset="-122"/>
                <a:sym typeface="+mn-ea"/>
              </a:rPr>
              <a:t>相比于</a:t>
            </a:r>
            <a:r>
              <a:rPr lang="en-US" altLang="zh-CN" sz="2000" dirty="0">
                <a:solidFill>
                  <a:schemeClr val="tx1">
                    <a:lumMod val="65000"/>
                    <a:lumOff val="35000"/>
                  </a:schemeClr>
                </a:solidFill>
                <a:latin typeface="Arial" panose="020B0604020202020204" pitchFamily="34" charset="0"/>
                <a:ea typeface="微软雅黑" panose="020B0503020204020204" pitchFamily="34" charset="-122"/>
                <a:sym typeface="+mn-ea"/>
              </a:rPr>
              <a:t>VR</a:t>
            </a:r>
            <a:r>
              <a:rPr lang="zh-CN" altLang="en-US" sz="2000" dirty="0">
                <a:solidFill>
                  <a:schemeClr val="tx1">
                    <a:lumMod val="65000"/>
                    <a:lumOff val="35000"/>
                  </a:schemeClr>
                </a:solidFill>
                <a:latin typeface="Arial" panose="020B0604020202020204" pitchFamily="34" charset="0"/>
                <a:ea typeface="微软雅黑" panose="020B0503020204020204" pitchFamily="34" charset="-122"/>
                <a:sym typeface="+mn-ea"/>
              </a:rPr>
              <a:t>，多了一个交互功能。以往的</a:t>
            </a:r>
            <a:r>
              <a:rPr lang="en-US" altLang="zh-CN" sz="2000" dirty="0">
                <a:solidFill>
                  <a:schemeClr val="tx1">
                    <a:lumMod val="65000"/>
                    <a:lumOff val="35000"/>
                  </a:schemeClr>
                </a:solidFill>
                <a:latin typeface="Arial" panose="020B0604020202020204" pitchFamily="34" charset="0"/>
                <a:ea typeface="微软雅黑" panose="020B0503020204020204" pitchFamily="34" charset="-122"/>
                <a:sym typeface="+mn-ea"/>
              </a:rPr>
              <a:t>VR</a:t>
            </a:r>
            <a:r>
              <a:rPr lang="zh-CN" altLang="en-US" sz="2000" dirty="0">
                <a:solidFill>
                  <a:schemeClr val="tx1">
                    <a:lumMod val="65000"/>
                    <a:lumOff val="35000"/>
                  </a:schemeClr>
                </a:solidFill>
                <a:latin typeface="Arial" panose="020B0604020202020204" pitchFamily="34" charset="0"/>
                <a:ea typeface="微软雅黑" panose="020B0503020204020204" pitchFamily="34" charset="-122"/>
                <a:sym typeface="+mn-ea"/>
              </a:rPr>
              <a:t>最成熟的情况，就是像</a:t>
            </a:r>
            <a:r>
              <a:rPr lang="en-US" altLang="zh-CN" sz="2000" dirty="0">
                <a:solidFill>
                  <a:schemeClr val="tx1">
                    <a:lumMod val="65000"/>
                    <a:lumOff val="35000"/>
                  </a:schemeClr>
                </a:solidFill>
                <a:latin typeface="Arial" panose="020B0604020202020204" pitchFamily="34" charset="0"/>
                <a:ea typeface="微软雅黑" panose="020B0503020204020204" pitchFamily="34" charset="-122"/>
                <a:sym typeface="+mn-ea"/>
              </a:rPr>
              <a:t>VRCHAT</a:t>
            </a:r>
            <a:r>
              <a:rPr lang="zh-CN" altLang="en-US" sz="2000" dirty="0">
                <a:solidFill>
                  <a:schemeClr val="tx1">
                    <a:lumMod val="65000"/>
                    <a:lumOff val="35000"/>
                  </a:schemeClr>
                </a:solidFill>
                <a:latin typeface="Arial" panose="020B0604020202020204" pitchFamily="34" charset="0"/>
                <a:ea typeface="微软雅黑" panose="020B0503020204020204" pitchFamily="34" charset="-122"/>
                <a:sym typeface="+mn-ea"/>
              </a:rPr>
              <a:t>那样的虚拟场景，但它是一种</a:t>
            </a:r>
            <a:r>
              <a:rPr lang="en-US" altLang="zh-CN" sz="2000" dirty="0">
                <a:solidFill>
                  <a:schemeClr val="tx1">
                    <a:lumMod val="65000"/>
                    <a:lumOff val="35000"/>
                  </a:schemeClr>
                </a:solidFill>
                <a:latin typeface="Arial" panose="020B0604020202020204" pitchFamily="34" charset="0"/>
                <a:ea typeface="微软雅黑" panose="020B0503020204020204" pitchFamily="34" charset="-122"/>
                <a:sym typeface="+mn-ea"/>
              </a:rPr>
              <a:t>“readonly”</a:t>
            </a:r>
            <a:r>
              <a:rPr lang="zh-CN" altLang="en-US" sz="2000" dirty="0">
                <a:solidFill>
                  <a:schemeClr val="tx1">
                    <a:lumMod val="65000"/>
                    <a:lumOff val="35000"/>
                  </a:schemeClr>
                </a:solidFill>
                <a:latin typeface="Arial" panose="020B0604020202020204" pitchFamily="34" charset="0"/>
                <a:ea typeface="微软雅黑" panose="020B0503020204020204" pitchFamily="34" charset="-122"/>
                <a:sym typeface="+mn-ea"/>
              </a:rPr>
              <a:t>式的产物，我们无法和虚拟场景进行交互。而</a:t>
            </a:r>
            <a:r>
              <a:rPr lang="en-US" altLang="zh-CN" sz="2000" dirty="0">
                <a:solidFill>
                  <a:schemeClr val="tx1">
                    <a:lumMod val="65000"/>
                    <a:lumOff val="35000"/>
                  </a:schemeClr>
                </a:solidFill>
                <a:latin typeface="Arial" panose="020B0604020202020204" pitchFamily="34" charset="0"/>
                <a:ea typeface="微软雅黑" panose="020B0503020204020204" pitchFamily="34" charset="-122"/>
                <a:sym typeface="+mn-ea"/>
              </a:rPr>
              <a:t>AR</a:t>
            </a:r>
            <a:r>
              <a:rPr lang="zh-CN" altLang="en-US" sz="2000" dirty="0">
                <a:solidFill>
                  <a:schemeClr val="tx1">
                    <a:lumMod val="65000"/>
                    <a:lumOff val="35000"/>
                  </a:schemeClr>
                </a:solidFill>
                <a:latin typeface="Arial" panose="020B0604020202020204" pitchFamily="34" charset="0"/>
                <a:ea typeface="微软雅黑" panose="020B0503020204020204" pitchFamily="34" charset="-122"/>
                <a:sym typeface="+mn-ea"/>
              </a:rPr>
              <a:t>的重点就在于可以和场景进行交互，你拿起了一杯水，现实中确实是拿起了一杯水，你在虚拟世界中打开一扇窗，你在现实生活中也会确实打开一扇窗，通过这种方式，让我们的生活变得更加多样化，这就是我们要实现的目标。</a:t>
            </a:r>
            <a:endParaRPr lang="zh-CN" altLang="en-US" sz="2000" dirty="0">
              <a:solidFill>
                <a:schemeClr val="tx1">
                  <a:lumMod val="65000"/>
                  <a:lumOff val="35000"/>
                </a:schemeClr>
              </a:solidFill>
              <a:latin typeface="Arial" panose="020B0604020202020204" pitchFamily="34" charset="0"/>
              <a:ea typeface="微软雅黑" panose="020B0503020204020204" pitchFamily="34" charset="-122"/>
              <a:sym typeface="+mn-ea"/>
            </a:endParaRPr>
          </a:p>
          <a:p>
            <a:pPr indent="0">
              <a:lnSpc>
                <a:spcPct val="130000"/>
              </a:lnSpc>
              <a:spcAft>
                <a:spcPts val="800"/>
              </a:spcAft>
              <a:buClr>
                <a:schemeClr val="tx1">
                  <a:lumMod val="75000"/>
                  <a:lumOff val="25000"/>
                </a:schemeClr>
              </a:buClr>
              <a:buFont typeface="Wingdings" panose="05000000000000000000" pitchFamily="2" charset="2"/>
              <a:buNone/>
            </a:pPr>
            <a:endParaRPr lang="zh-CN" altLang="en-US" sz="2000" dirty="0">
              <a:solidFill>
                <a:schemeClr val="tx1">
                  <a:lumMod val="65000"/>
                  <a:lumOff val="35000"/>
                </a:schemeClr>
              </a:solidFill>
              <a:latin typeface="Arial" panose="020B0604020202020204" pitchFamily="34" charset="0"/>
              <a:ea typeface="微软雅黑" panose="020B0503020204020204" pitchFamily="34" charset="-122"/>
              <a:sym typeface="+mn-ea"/>
            </a:endParaRPr>
          </a:p>
          <a:p>
            <a:pPr indent="0">
              <a:lnSpc>
                <a:spcPct val="130000"/>
              </a:lnSpc>
              <a:spcAft>
                <a:spcPts val="800"/>
              </a:spcAft>
              <a:buClr>
                <a:schemeClr val="tx1">
                  <a:lumMod val="75000"/>
                  <a:lumOff val="25000"/>
                </a:schemeClr>
              </a:buClr>
              <a:buFont typeface="Wingdings" panose="05000000000000000000" pitchFamily="2" charset="2"/>
              <a:buNone/>
            </a:pPr>
            <a:endParaRPr lang="zh-CN" altLang="en-US" sz="2000" dirty="0">
              <a:solidFill>
                <a:schemeClr val="tx1">
                  <a:lumMod val="65000"/>
                  <a:lumOff val="35000"/>
                </a:schemeClr>
              </a:solidFill>
              <a:latin typeface="Arial" panose="020B0604020202020204" pitchFamily="34" charset="0"/>
              <a:ea typeface="微软雅黑" panose="020B0503020204020204" pitchFamily="34" charset="-122"/>
              <a:sym typeface="+mn-ea"/>
            </a:endParaRPr>
          </a:p>
          <a:p>
            <a:pPr indent="0">
              <a:lnSpc>
                <a:spcPct val="130000"/>
              </a:lnSpc>
              <a:spcAft>
                <a:spcPts val="800"/>
              </a:spcAft>
              <a:buClr>
                <a:schemeClr val="tx1">
                  <a:lumMod val="75000"/>
                  <a:lumOff val="25000"/>
                </a:schemeClr>
              </a:buClr>
              <a:buFont typeface="Wingdings" panose="05000000000000000000" pitchFamily="2" charset="2"/>
              <a:buNone/>
            </a:pPr>
            <a:endParaRPr lang="zh-CN" altLang="en-US" sz="2000" dirty="0">
              <a:solidFill>
                <a:schemeClr val="tx1">
                  <a:lumMod val="65000"/>
                  <a:lumOff val="35000"/>
                </a:schemeClr>
              </a:solidFill>
              <a:latin typeface="Arial" panose="020B0604020202020204" pitchFamily="34" charset="0"/>
              <a:ea typeface="微软雅黑" panose="020B0503020204020204" pitchFamily="34" charset="-122"/>
              <a:sym typeface="+mn-ea"/>
            </a:endParaRPr>
          </a:p>
          <a:p>
            <a:pPr indent="0">
              <a:lnSpc>
                <a:spcPct val="130000"/>
              </a:lnSpc>
              <a:spcAft>
                <a:spcPts val="800"/>
              </a:spcAft>
              <a:buClr>
                <a:schemeClr val="tx1">
                  <a:lumMod val="75000"/>
                  <a:lumOff val="25000"/>
                </a:schemeClr>
              </a:buClr>
              <a:buFont typeface="Wingdings" panose="05000000000000000000" pitchFamily="2" charset="2"/>
              <a:buNone/>
            </a:pPr>
            <a:endParaRPr lang="zh-CN" altLang="en-US" sz="2000" dirty="0">
              <a:solidFill>
                <a:schemeClr val="tx1">
                  <a:lumMod val="65000"/>
                  <a:lumOff val="35000"/>
                </a:schemeClr>
              </a:solidFill>
              <a:latin typeface="Arial" panose="020B0604020202020204" pitchFamily="34" charset="0"/>
              <a:ea typeface="微软雅黑" panose="020B0503020204020204" pitchFamily="34" charset="-122"/>
              <a:sym typeface="+mn-ea"/>
            </a:endParaRPr>
          </a:p>
          <a:p>
            <a:pPr indent="0">
              <a:lnSpc>
                <a:spcPct val="130000"/>
              </a:lnSpc>
              <a:spcAft>
                <a:spcPts val="800"/>
              </a:spcAft>
              <a:buClr>
                <a:schemeClr val="tx1">
                  <a:lumMod val="75000"/>
                  <a:lumOff val="25000"/>
                </a:schemeClr>
              </a:buClr>
              <a:buFont typeface="Wingdings" panose="05000000000000000000" pitchFamily="2" charset="2"/>
              <a:buNone/>
            </a:pPr>
            <a:endParaRPr lang="zh-CN" altLang="en-US" sz="2000" dirty="0">
              <a:solidFill>
                <a:schemeClr val="tx1">
                  <a:lumMod val="65000"/>
                  <a:lumOff val="35000"/>
                </a:schemeClr>
              </a:solidFill>
              <a:latin typeface="Arial" panose="020B0604020202020204" pitchFamily="34" charset="0"/>
              <a:ea typeface="微软雅黑" panose="020B0503020204020204" pitchFamily="34" charset="-122"/>
              <a:sym typeface="+mn-ea"/>
            </a:endParaRPr>
          </a:p>
          <a:p>
            <a:pPr indent="0">
              <a:lnSpc>
                <a:spcPct val="130000"/>
              </a:lnSpc>
              <a:spcAft>
                <a:spcPts val="800"/>
              </a:spcAft>
              <a:buClr>
                <a:schemeClr val="tx1">
                  <a:lumMod val="75000"/>
                  <a:lumOff val="25000"/>
                </a:schemeClr>
              </a:buClr>
              <a:buFont typeface="Wingdings" panose="05000000000000000000" pitchFamily="2" charset="2"/>
              <a:buNone/>
            </a:pPr>
            <a:endParaRPr lang="zh-CN" altLang="en-US" sz="2000" dirty="0">
              <a:solidFill>
                <a:schemeClr val="tx1">
                  <a:lumMod val="65000"/>
                  <a:lumOff val="35000"/>
                </a:schemeClr>
              </a:solidFill>
              <a:latin typeface="Arial" panose="020B0604020202020204" pitchFamily="34" charset="0"/>
              <a:ea typeface="微软雅黑" panose="020B0503020204020204" pitchFamily="34" charset="-122"/>
              <a:sym typeface="+mn-ea"/>
            </a:endParaRPr>
          </a:p>
          <a:p>
            <a:pPr indent="0">
              <a:lnSpc>
                <a:spcPct val="130000"/>
              </a:lnSpc>
              <a:spcAft>
                <a:spcPts val="800"/>
              </a:spcAft>
              <a:buClr>
                <a:schemeClr val="tx1">
                  <a:lumMod val="75000"/>
                  <a:lumOff val="25000"/>
                </a:schemeClr>
              </a:buClr>
              <a:buFont typeface="Wingdings" panose="05000000000000000000" pitchFamily="2" charset="2"/>
              <a:buNone/>
            </a:pPr>
            <a:endParaRPr lang="zh-CN" altLang="en-US" sz="2000" dirty="0">
              <a:solidFill>
                <a:schemeClr val="tx1">
                  <a:lumMod val="65000"/>
                  <a:lumOff val="35000"/>
                </a:schemeClr>
              </a:solidFill>
              <a:latin typeface="Arial" panose="020B0604020202020204" pitchFamily="34" charset="0"/>
              <a:ea typeface="微软雅黑" panose="020B0503020204020204" pitchFamily="34" charset="-122"/>
              <a:sym typeface="+mn-ea"/>
            </a:endParaRPr>
          </a:p>
        </p:txBody>
      </p:sp>
      <p:sp>
        <p:nvSpPr>
          <p:cNvPr id="2" name="文本框 1"/>
          <p:cNvSpPr txBox="1"/>
          <p:nvPr/>
        </p:nvSpPr>
        <p:spPr>
          <a:xfrm>
            <a:off x="451485" y="1084580"/>
            <a:ext cx="2416175" cy="5670550"/>
          </a:xfrm>
          <a:prstGeom prst="rect">
            <a:avLst/>
          </a:prstGeom>
          <a:noFill/>
        </p:spPr>
        <p:txBody>
          <a:bodyPr vert="eaVert" wrap="square" rtlCol="0">
            <a:spAutoFit/>
          </a:bodyPr>
          <a:lstStyle/>
          <a:p>
            <a:pPr>
              <a:lnSpc>
                <a:spcPct val="110000"/>
              </a:lnSpc>
            </a:pPr>
            <a:r>
              <a:rPr lang="zh-CN" altLang="en-US" sz="4400" b="1" spc="100" dirty="0">
                <a:solidFill>
                  <a:schemeClr val="tx1">
                    <a:lumMod val="85000"/>
                    <a:lumOff val="15000"/>
                  </a:schemeClr>
                </a:solidFill>
                <a:latin typeface="Arial" panose="020B0604020202020204" pitchFamily="34" charset="0"/>
                <a:ea typeface="微软雅黑" panose="020B0503020204020204" pitchFamily="34" charset="-122"/>
                <a:sym typeface="+mn-ea"/>
              </a:rPr>
              <a:t>虚拟照进现实</a:t>
            </a:r>
            <a:endParaRPr lang="zh-CN" altLang="en-US" sz="4400" b="1" spc="100" dirty="0">
              <a:solidFill>
                <a:schemeClr val="tx1">
                  <a:lumMod val="85000"/>
                  <a:lumOff val="15000"/>
                </a:schemeClr>
              </a:solidFill>
              <a:latin typeface="Arial" panose="020B0604020202020204" pitchFamily="34" charset="0"/>
              <a:ea typeface="微软雅黑" panose="020B0503020204020204" pitchFamily="34" charset="-122"/>
              <a:sym typeface="+mn-ea"/>
            </a:endParaRPr>
          </a:p>
          <a:p>
            <a:pPr>
              <a:lnSpc>
                <a:spcPct val="110000"/>
              </a:lnSpc>
            </a:pPr>
            <a:r>
              <a:rPr lang="zh-CN" altLang="en-US" sz="4400" b="1" spc="100" dirty="0">
                <a:solidFill>
                  <a:schemeClr val="tx1">
                    <a:lumMod val="85000"/>
                    <a:lumOff val="15000"/>
                  </a:schemeClr>
                </a:solidFill>
                <a:latin typeface="Arial" panose="020B0604020202020204" pitchFamily="34" charset="0"/>
                <a:ea typeface="微软雅黑" panose="020B0503020204020204" pitchFamily="34" charset="-122"/>
                <a:sym typeface="+mn-ea"/>
              </a:rPr>
              <a:t>现实场景增强</a:t>
            </a:r>
            <a:endParaRPr lang="zh-CN" altLang="en-US" sz="4400" b="1" spc="100" dirty="0">
              <a:solidFill>
                <a:schemeClr val="tx1">
                  <a:lumMod val="85000"/>
                  <a:lumOff val="15000"/>
                </a:schemeClr>
              </a:solidFill>
              <a:latin typeface="Arial" panose="020B0604020202020204" pitchFamily="34" charset="0"/>
              <a:ea typeface="微软雅黑" panose="020B0503020204020204" pitchFamily="34" charset="-122"/>
              <a:sym typeface="+mn-ea"/>
            </a:endParaRPr>
          </a:p>
          <a:p>
            <a:pPr>
              <a:lnSpc>
                <a:spcPct val="110000"/>
              </a:lnSpc>
            </a:pPr>
            <a:endParaRPr lang="zh-CN" altLang="en-US" sz="4400" b="1" spc="100" dirty="0">
              <a:solidFill>
                <a:schemeClr val="tx1">
                  <a:lumMod val="85000"/>
                  <a:lumOff val="15000"/>
                </a:schemeClr>
              </a:solidFill>
              <a:latin typeface="Arial" panose="020B0604020202020204" pitchFamily="34" charset="0"/>
              <a:ea typeface="微软雅黑" panose="020B0503020204020204" pitchFamily="34" charset="-122"/>
              <a:sym typeface="+mn-ea"/>
            </a:endParaRPr>
          </a:p>
        </p:txBody>
      </p:sp>
      <p:pic>
        <p:nvPicPr>
          <p:cNvPr id="5" name="图片 4"/>
          <p:cNvPicPr>
            <a:picLocks noChangeAspect="1"/>
          </p:cNvPicPr>
          <p:nvPr/>
        </p:nvPicPr>
        <p:blipFill>
          <a:blip r:embed="rId6"/>
          <a:stretch>
            <a:fillRect/>
          </a:stretch>
        </p:blipFill>
        <p:spPr>
          <a:xfrm>
            <a:off x="5231765" y="3354705"/>
            <a:ext cx="5372735" cy="2975610"/>
          </a:xfrm>
          <a:prstGeom prst="rect">
            <a:avLst/>
          </a:prstGeom>
        </p:spPr>
      </p:pic>
      <p:grpSp>
        <p:nvGrpSpPr>
          <p:cNvPr id="3" name="组合 2"/>
          <p:cNvGrpSpPr/>
          <p:nvPr>
            <p:custDataLst>
              <p:tags r:id="rId7"/>
            </p:custDataLst>
          </p:nvPr>
        </p:nvGrpSpPr>
        <p:grpSpPr>
          <a:xfrm>
            <a:off x="763199" y="605954"/>
            <a:ext cx="907181" cy="314492"/>
            <a:chOff x="572509" y="277950"/>
            <a:chExt cx="907181" cy="314492"/>
          </a:xfrm>
        </p:grpSpPr>
        <p:sp>
          <p:nvSpPr>
            <p:cNvPr id="4" name="矩形: 圆角 3"/>
            <p:cNvSpPr/>
            <p:nvPr>
              <p:custDataLst>
                <p:tags r:id="rId8"/>
              </p:custDataLst>
            </p:nvPr>
          </p:nvSpPr>
          <p:spPr>
            <a:xfrm>
              <a:off x="572509" y="277950"/>
              <a:ext cx="907181" cy="31326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55000" lnSpcReduction="20000"/>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7" name="文本框 33"/>
            <p:cNvSpPr txBox="1"/>
            <p:nvPr>
              <p:custDataLst>
                <p:tags r:id="rId9"/>
              </p:custDataLst>
            </p:nvPr>
          </p:nvSpPr>
          <p:spPr>
            <a:xfrm>
              <a:off x="619578" y="284665"/>
              <a:ext cx="860112" cy="307777"/>
            </a:xfrm>
            <a:prstGeom prst="rect">
              <a:avLst/>
            </a:prstGeom>
            <a:noFill/>
          </p:spPr>
          <p:txBody>
            <a:bodyPr wrap="square" lIns="90000" tIns="46800" rIns="90000" bIns="46800"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r>
                <a:rPr kumimoji="0" lang="en-US" altLang="zh-CN" sz="1400" b="1" i="0" spc="100" baseline="0" noProof="0" dirty="0">
                  <a:ln>
                    <a:noFill/>
                  </a:ln>
                  <a:solidFill>
                    <a:schemeClr val="bg1">
                      <a:alpha val="80000"/>
                    </a:schemeClr>
                  </a:solidFill>
                  <a:effectLst/>
                  <a:uLnTx/>
                  <a:uFillTx/>
                  <a:latin typeface="Arial" panose="020B0604020202020204" pitchFamily="34" charset="0"/>
                  <a:ea typeface="微软雅黑" panose="020B0503020204020204" pitchFamily="34" charset="-122"/>
                  <a:cs typeface="Arial" panose="020B0604020202020204" pitchFamily="34" charset="0"/>
                </a:rPr>
                <a:t>LOGO</a:t>
              </a:r>
              <a:endParaRPr kumimoji="0" lang="en-US" altLang="zh-CN" sz="1400" b="1" i="0" spc="100" baseline="0" noProof="0" dirty="0">
                <a:ln>
                  <a:noFill/>
                </a:ln>
                <a:solidFill>
                  <a:schemeClr val="bg1">
                    <a:alpha val="80000"/>
                  </a:schemeClr>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spTree>
    <p:custDataLst>
      <p:tags r:id="rId10"/>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8"/>
          <p:cNvSpPr>
            <a:spLocks noGrp="1"/>
          </p:cNvSpPr>
          <p:nvPr>
            <p:custDataLst>
              <p:tags r:id="rId1"/>
            </p:custDataLst>
          </p:nvPr>
        </p:nvSpPr>
        <p:spPr>
          <a:xfrm>
            <a:off x="2201863" y="1767205"/>
            <a:ext cx="873125" cy="833755"/>
          </a:xfrm>
          <a:prstGeom prst="rect">
            <a:avLst/>
          </a:prstGeom>
          <a:solidFill>
            <a:schemeClr val="accent1"/>
          </a:solidFill>
        </p:spPr>
        <p:txBody>
          <a:bodyPr vert="horz" wrap="square" lIns="0" tIns="0" rIns="0" bIns="0" rtlCol="0" anchor="ctr" anchorCtr="0">
            <a:normAutofit/>
          </a:bodyPr>
          <a:lstStyle>
            <a:lvl1pPr marL="0" indent="0" algn="l" defTabSz="914400" rtl="0" eaLnBrk="1" fontAlgn="auto" latinLnBrk="0" hangingPunct="1">
              <a:lnSpc>
                <a:spcPct val="130000"/>
              </a:lnSpc>
              <a:spcBef>
                <a:spcPts val="0"/>
              </a:spcBef>
              <a:spcAft>
                <a:spcPts val="750"/>
              </a:spcAft>
              <a:buFont typeface="Arial" panose="020B0604020202020204" pitchFamily="34" charset="0"/>
              <a:buNone/>
              <a:defRPr sz="1600" b="1" u="none" strike="noStrike" kern="1200" cap="none" spc="110" normalizeH="0" baseline="0">
                <a:solidFill>
                  <a:schemeClr val="bg1"/>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750"/>
              </a:spcAft>
              <a:buFont typeface="Arial" panose="020B0604020202020204" pitchFamily="34" charset="0"/>
              <a:buChar char="•"/>
              <a:tabLst>
                <a:tab pos="1609725" algn="l"/>
              </a:tabLst>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750"/>
              </a:spcAft>
              <a:buFont typeface="Arial" panose="020B0604020202020204" pitchFamily="34" charset="0"/>
              <a:buChar char="•"/>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750"/>
              </a:spcAft>
              <a:buFont typeface="Arial" panose="020B0604020202020204" pitchFamily="34" charset="0"/>
              <a:buChar char="•"/>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750"/>
              </a:spcAft>
              <a:buFont typeface="Arial" panose="020B0604020202020204" pitchFamily="34" charset="0"/>
              <a:buChar char="•"/>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pPr>
            <a:r>
              <a:rPr lang="en-US" altLang="zh-CN" sz="4400" spc="200">
                <a:solidFill>
                  <a:schemeClr val="bg1"/>
                </a:solidFill>
              </a:rPr>
              <a:t>03</a:t>
            </a:r>
            <a:endParaRPr lang="en-US" altLang="zh-CN" sz="4400" spc="200">
              <a:solidFill>
                <a:schemeClr val="bg1"/>
              </a:solidFill>
            </a:endParaRPr>
          </a:p>
        </p:txBody>
      </p:sp>
      <p:sp>
        <p:nvSpPr>
          <p:cNvPr id="5" name="标题 4"/>
          <p:cNvSpPr>
            <a:spLocks noGrp="1"/>
          </p:cNvSpPr>
          <p:nvPr>
            <p:ph type="ctrTitle" idx="14"/>
            <p:custDataLst>
              <p:tags r:id="rId2"/>
            </p:custDataLst>
          </p:nvPr>
        </p:nvSpPr>
        <p:spPr/>
        <p:txBody>
          <a:bodyPr>
            <a:normAutofit/>
          </a:bodyPr>
          <a:lstStyle/>
          <a:p>
            <a:r>
              <a:rPr lang="zh-CN" altLang="en-US">
                <a:solidFill>
                  <a:schemeClr val="tx1">
                    <a:lumMod val="85000"/>
                    <a:lumOff val="15000"/>
                  </a:schemeClr>
                </a:solidFill>
                <a:ea typeface="微软雅黑" panose="020B0503020204020204" pitchFamily="34" charset="-122"/>
                <a:sym typeface="+mn-ea"/>
              </a:rPr>
              <a:t>需要解决的问题</a:t>
            </a:r>
            <a:endParaRPr lang="zh-CN" altLang="en-US">
              <a:solidFill>
                <a:schemeClr val="tx1">
                  <a:lumMod val="85000"/>
                  <a:lumOff val="15000"/>
                </a:schemeClr>
              </a:solidFill>
              <a:ea typeface="微软雅黑" panose="020B0503020204020204" pitchFamily="34" charset="-122"/>
              <a:sym typeface="+mn-ea"/>
            </a:endParaRPr>
          </a:p>
        </p:txBody>
      </p:sp>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custDataLst>
              <p:tags r:id="rId1"/>
            </p:custDataLst>
          </p:nvPr>
        </p:nvSpPr>
        <p:spPr>
          <a:xfrm>
            <a:off x="0" y="0"/>
            <a:ext cx="4064400" cy="6858000"/>
          </a:xfrm>
          <a:prstGeom prst="rect">
            <a:avLst/>
          </a:prstGeom>
          <a:solidFill>
            <a:schemeClr val="tx2">
              <a:lumMod val="10000"/>
              <a:lumOff val="9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pitchFamily="34" charset="-122"/>
            </a:endParaRPr>
          </a:p>
        </p:txBody>
      </p:sp>
      <p:pic>
        <p:nvPicPr>
          <p:cNvPr id="9" name="图片 8"/>
          <p:cNvPicPr/>
          <p:nvPr>
            <p:custDataLst>
              <p:tags r:id="rId2"/>
            </p:custDataLst>
          </p:nvPr>
        </p:nvPicPr>
        <p:blipFill>
          <a:blip r:embed="rId3" r:link="rId4" cstate="email"/>
          <a:stretch>
            <a:fillRect/>
          </a:stretch>
        </p:blipFill>
        <p:spPr>
          <a:xfrm>
            <a:off x="11471910" y="0"/>
            <a:ext cx="720090" cy="611299"/>
          </a:xfrm>
          <a:prstGeom prst="rect">
            <a:avLst/>
          </a:prstGeom>
        </p:spPr>
      </p:pic>
      <p:grpSp>
        <p:nvGrpSpPr>
          <p:cNvPr id="3" name="组合 2"/>
          <p:cNvGrpSpPr/>
          <p:nvPr>
            <p:custDataLst>
              <p:tags r:id="rId5"/>
            </p:custDataLst>
          </p:nvPr>
        </p:nvGrpSpPr>
        <p:grpSpPr>
          <a:xfrm>
            <a:off x="763199" y="605954"/>
            <a:ext cx="907181" cy="314492"/>
            <a:chOff x="572509" y="277950"/>
            <a:chExt cx="907181" cy="314492"/>
          </a:xfrm>
        </p:grpSpPr>
        <p:sp>
          <p:nvSpPr>
            <p:cNvPr id="4" name="矩形: 圆角 3"/>
            <p:cNvSpPr/>
            <p:nvPr>
              <p:custDataLst>
                <p:tags r:id="rId6"/>
              </p:custDataLst>
            </p:nvPr>
          </p:nvSpPr>
          <p:spPr>
            <a:xfrm>
              <a:off x="572509" y="277950"/>
              <a:ext cx="907181" cy="31326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55000" lnSpcReduction="20000"/>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5" name="文本框 33"/>
            <p:cNvSpPr txBox="1"/>
            <p:nvPr>
              <p:custDataLst>
                <p:tags r:id="rId7"/>
              </p:custDataLst>
            </p:nvPr>
          </p:nvSpPr>
          <p:spPr>
            <a:xfrm>
              <a:off x="619578" y="284665"/>
              <a:ext cx="860112" cy="307777"/>
            </a:xfrm>
            <a:prstGeom prst="rect">
              <a:avLst/>
            </a:prstGeom>
            <a:noFill/>
          </p:spPr>
          <p:txBody>
            <a:bodyPr wrap="square" lIns="90000" tIns="46800" rIns="90000" bIns="46800"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r>
                <a:rPr kumimoji="0" lang="en-US" altLang="zh-CN" sz="1400" b="1" i="0" spc="100" baseline="0" noProof="0" dirty="0">
                  <a:ln>
                    <a:noFill/>
                  </a:ln>
                  <a:solidFill>
                    <a:schemeClr val="bg1">
                      <a:alpha val="80000"/>
                    </a:schemeClr>
                  </a:solidFill>
                  <a:effectLst/>
                  <a:uLnTx/>
                  <a:uFillTx/>
                  <a:latin typeface="Arial" panose="020B0604020202020204" pitchFamily="34" charset="0"/>
                  <a:ea typeface="微软雅黑" panose="020B0503020204020204" pitchFamily="34" charset="-122"/>
                  <a:cs typeface="Arial" panose="020B0604020202020204" pitchFamily="34" charset="0"/>
                </a:rPr>
                <a:t>LOGO</a:t>
              </a:r>
              <a:endParaRPr kumimoji="0" lang="en-US" altLang="zh-CN" sz="1400" b="1" i="0" spc="100" baseline="0" noProof="0" dirty="0">
                <a:ln>
                  <a:noFill/>
                </a:ln>
                <a:solidFill>
                  <a:schemeClr val="bg1">
                    <a:alpha val="80000"/>
                  </a:schemeClr>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sp>
        <p:nvSpPr>
          <p:cNvPr id="6" name="文本框 5"/>
          <p:cNvSpPr txBox="1"/>
          <p:nvPr>
            <p:custDataLst>
              <p:tags r:id="rId8"/>
            </p:custDataLst>
          </p:nvPr>
        </p:nvSpPr>
        <p:spPr>
          <a:xfrm>
            <a:off x="4672800" y="762586"/>
            <a:ext cx="6756001" cy="5332826"/>
          </a:xfrm>
          <a:prstGeom prst="rect">
            <a:avLst/>
          </a:prstGeom>
          <a:noFill/>
        </p:spPr>
        <p:txBody>
          <a:bodyPr wrap="square" lIns="90000" tIns="46800" rIns="90000" bIns="46800" rtlCol="0" anchor="ctr" anchorCtr="0">
            <a:normAutofit/>
          </a:bodyPr>
          <a:lstStyle/>
          <a:p>
            <a:pPr lvl="0" indent="0">
              <a:lnSpc>
                <a:spcPct val="130000"/>
              </a:lnSpc>
              <a:spcAft>
                <a:spcPts val="800"/>
              </a:spcAft>
              <a:buClr>
                <a:schemeClr val="tx1">
                  <a:lumMod val="75000"/>
                  <a:lumOff val="25000"/>
                </a:schemeClr>
              </a:buClr>
              <a:buFont typeface="Wingdings" panose="05000000000000000000" pitchFamily="2" charset="2"/>
              <a:buNone/>
            </a:pPr>
            <a:r>
              <a:rPr lang="zh-CN" altLang="en-US" sz="2000" dirty="0">
                <a:solidFill>
                  <a:schemeClr val="tx1">
                    <a:lumMod val="65000"/>
                    <a:lumOff val="35000"/>
                  </a:schemeClr>
                </a:solidFill>
                <a:latin typeface="Arial" panose="020B0604020202020204" pitchFamily="34" charset="0"/>
                <a:ea typeface="微软雅黑" panose="020B0503020204020204" pitchFamily="34" charset="-122"/>
                <a:sym typeface="+mn-ea"/>
              </a:rPr>
              <a:t>众所周知，计算机硬件中，性能越好的设备往往更加消耗电能，并且重量也往往更沉，续航优秀的设备，往往电池的重量差强人意。</a:t>
            </a:r>
            <a:endParaRPr lang="zh-CN" altLang="en-US" sz="2000" dirty="0">
              <a:solidFill>
                <a:schemeClr val="tx1">
                  <a:lumMod val="65000"/>
                  <a:lumOff val="35000"/>
                </a:schemeClr>
              </a:solidFill>
              <a:latin typeface="Arial" panose="020B0604020202020204" pitchFamily="34" charset="0"/>
              <a:ea typeface="微软雅黑" panose="020B0503020204020204" pitchFamily="34" charset="-122"/>
              <a:sym typeface="+mn-ea"/>
            </a:endParaRPr>
          </a:p>
          <a:p>
            <a:pPr lvl="0" indent="0">
              <a:lnSpc>
                <a:spcPct val="130000"/>
              </a:lnSpc>
              <a:spcAft>
                <a:spcPts val="800"/>
              </a:spcAft>
              <a:buClr>
                <a:schemeClr val="tx1">
                  <a:lumMod val="75000"/>
                  <a:lumOff val="25000"/>
                </a:schemeClr>
              </a:buClr>
              <a:buFont typeface="Wingdings" panose="05000000000000000000" pitchFamily="2" charset="2"/>
              <a:buNone/>
            </a:pPr>
            <a:r>
              <a:rPr lang="zh-CN" altLang="en-US" sz="2000" dirty="0">
                <a:solidFill>
                  <a:schemeClr val="tx1">
                    <a:lumMod val="65000"/>
                    <a:lumOff val="35000"/>
                  </a:schemeClr>
                </a:solidFill>
                <a:latin typeface="Arial" panose="020B0604020202020204" pitchFamily="34" charset="0"/>
                <a:ea typeface="微软雅黑" panose="020B0503020204020204" pitchFamily="34" charset="-122"/>
                <a:sym typeface="+mn-ea"/>
              </a:rPr>
              <a:t>为了解决这个问题，我们提出的基本方案是：分布式计算</a:t>
            </a:r>
            <a:endParaRPr lang="zh-CN" altLang="en-US" sz="2000" dirty="0">
              <a:solidFill>
                <a:schemeClr val="tx1">
                  <a:lumMod val="65000"/>
                  <a:lumOff val="35000"/>
                </a:schemeClr>
              </a:solidFill>
              <a:latin typeface="Arial" panose="020B0604020202020204" pitchFamily="34" charset="0"/>
              <a:ea typeface="微软雅黑" panose="020B0503020204020204" pitchFamily="34" charset="-122"/>
              <a:sym typeface="+mn-ea"/>
            </a:endParaRPr>
          </a:p>
          <a:p>
            <a:pPr lvl="0" indent="0">
              <a:lnSpc>
                <a:spcPct val="130000"/>
              </a:lnSpc>
              <a:spcAft>
                <a:spcPts val="800"/>
              </a:spcAft>
              <a:buClr>
                <a:schemeClr val="tx1">
                  <a:lumMod val="75000"/>
                  <a:lumOff val="25000"/>
                </a:schemeClr>
              </a:buClr>
              <a:buFont typeface="Wingdings" panose="05000000000000000000" pitchFamily="2" charset="2"/>
              <a:buNone/>
            </a:pPr>
            <a:r>
              <a:rPr lang="zh-CN" altLang="en-US" sz="2000" dirty="0">
                <a:solidFill>
                  <a:schemeClr val="tx1">
                    <a:lumMod val="65000"/>
                    <a:lumOff val="35000"/>
                  </a:schemeClr>
                </a:solidFill>
                <a:latin typeface="Arial" panose="020B0604020202020204" pitchFamily="34" charset="0"/>
                <a:ea typeface="微软雅黑" panose="020B0503020204020204" pitchFamily="34" charset="-122"/>
                <a:sym typeface="+mn-ea"/>
              </a:rPr>
              <a:t>利用外部设备提前计算好相关数据，通过远程通信传输来发送给穿戴设备，把穿戴设备变成一个输出终端，不负责核心计算，从而做到降低重量的同时提升续航，这种方案也可以较好的保证用户体验。</a:t>
            </a:r>
            <a:endParaRPr lang="zh-CN" altLang="en-US" sz="2000" dirty="0">
              <a:solidFill>
                <a:schemeClr val="tx1">
                  <a:lumMod val="65000"/>
                  <a:lumOff val="35000"/>
                </a:schemeClr>
              </a:solidFill>
              <a:latin typeface="Arial" panose="020B0604020202020204" pitchFamily="34" charset="0"/>
              <a:ea typeface="微软雅黑" panose="020B0503020204020204" pitchFamily="34" charset="-122"/>
              <a:sym typeface="+mn-ea"/>
            </a:endParaRPr>
          </a:p>
          <a:p>
            <a:pPr lvl="0" indent="0">
              <a:lnSpc>
                <a:spcPct val="130000"/>
              </a:lnSpc>
              <a:spcAft>
                <a:spcPts val="800"/>
              </a:spcAft>
              <a:buClr>
                <a:schemeClr val="tx1">
                  <a:lumMod val="75000"/>
                  <a:lumOff val="25000"/>
                </a:schemeClr>
              </a:buClr>
              <a:buFont typeface="Wingdings" panose="05000000000000000000" pitchFamily="2" charset="2"/>
              <a:buNone/>
            </a:pPr>
            <a:endParaRPr lang="zh-CN" altLang="en-US" sz="2000" dirty="0">
              <a:solidFill>
                <a:schemeClr val="tx1">
                  <a:lumMod val="65000"/>
                  <a:lumOff val="35000"/>
                </a:schemeClr>
              </a:solidFill>
              <a:latin typeface="Arial" panose="020B0604020202020204" pitchFamily="34" charset="0"/>
              <a:ea typeface="微软雅黑" panose="020B0503020204020204" pitchFamily="34" charset="-122"/>
              <a:sym typeface="+mn-ea"/>
            </a:endParaRPr>
          </a:p>
          <a:p>
            <a:pPr lvl="0" indent="0">
              <a:lnSpc>
                <a:spcPct val="130000"/>
              </a:lnSpc>
              <a:spcAft>
                <a:spcPts val="800"/>
              </a:spcAft>
              <a:buClr>
                <a:schemeClr val="tx1">
                  <a:lumMod val="75000"/>
                  <a:lumOff val="25000"/>
                </a:schemeClr>
              </a:buClr>
              <a:buFont typeface="Wingdings" panose="05000000000000000000" pitchFamily="2" charset="2"/>
              <a:buNone/>
            </a:pPr>
            <a:endParaRPr lang="zh-CN" altLang="en-US" sz="2000" dirty="0">
              <a:solidFill>
                <a:schemeClr val="tx1">
                  <a:lumMod val="65000"/>
                  <a:lumOff val="35000"/>
                </a:schemeClr>
              </a:solidFill>
              <a:latin typeface="Arial" panose="020B0604020202020204" pitchFamily="34" charset="0"/>
              <a:ea typeface="微软雅黑" panose="020B0503020204020204" pitchFamily="34" charset="-122"/>
              <a:sym typeface="+mn-ea"/>
            </a:endParaRPr>
          </a:p>
          <a:p>
            <a:pPr lvl="0" indent="0">
              <a:lnSpc>
                <a:spcPct val="130000"/>
              </a:lnSpc>
              <a:spcAft>
                <a:spcPts val="800"/>
              </a:spcAft>
              <a:buClr>
                <a:schemeClr val="tx1">
                  <a:lumMod val="75000"/>
                  <a:lumOff val="25000"/>
                </a:schemeClr>
              </a:buClr>
              <a:buFont typeface="Wingdings" panose="05000000000000000000" pitchFamily="2" charset="2"/>
              <a:buNone/>
            </a:pPr>
            <a:endParaRPr lang="zh-CN" altLang="en-US" sz="2000" dirty="0">
              <a:solidFill>
                <a:schemeClr val="tx1">
                  <a:lumMod val="65000"/>
                  <a:lumOff val="35000"/>
                </a:schemeClr>
              </a:solidFill>
              <a:latin typeface="Arial" panose="020B0604020202020204" pitchFamily="34" charset="0"/>
              <a:ea typeface="微软雅黑" panose="020B0503020204020204" pitchFamily="34" charset="-122"/>
              <a:sym typeface="+mn-ea"/>
            </a:endParaRPr>
          </a:p>
          <a:p>
            <a:pPr lvl="0" indent="0">
              <a:lnSpc>
                <a:spcPct val="130000"/>
              </a:lnSpc>
              <a:spcAft>
                <a:spcPts val="800"/>
              </a:spcAft>
              <a:buClr>
                <a:schemeClr val="tx1">
                  <a:lumMod val="75000"/>
                  <a:lumOff val="25000"/>
                </a:schemeClr>
              </a:buClr>
              <a:buFont typeface="Wingdings" panose="05000000000000000000" pitchFamily="2" charset="2"/>
              <a:buNone/>
            </a:pPr>
            <a:endParaRPr lang="zh-CN" altLang="en-US" sz="2000" dirty="0">
              <a:solidFill>
                <a:schemeClr val="tx1">
                  <a:lumMod val="65000"/>
                  <a:lumOff val="35000"/>
                </a:schemeClr>
              </a:solidFill>
              <a:latin typeface="Arial" panose="020B0604020202020204" pitchFamily="34" charset="0"/>
              <a:ea typeface="微软雅黑" panose="020B0503020204020204" pitchFamily="34" charset="-122"/>
              <a:sym typeface="+mn-ea"/>
            </a:endParaRPr>
          </a:p>
          <a:p>
            <a:pPr lvl="0" indent="0">
              <a:lnSpc>
                <a:spcPct val="130000"/>
              </a:lnSpc>
              <a:spcAft>
                <a:spcPts val="800"/>
              </a:spcAft>
              <a:buClr>
                <a:schemeClr val="tx1">
                  <a:lumMod val="75000"/>
                  <a:lumOff val="25000"/>
                </a:schemeClr>
              </a:buClr>
              <a:buFont typeface="Wingdings" panose="05000000000000000000" pitchFamily="2" charset="2"/>
              <a:buNone/>
            </a:pPr>
            <a:endParaRPr lang="zh-CN" altLang="en-US" sz="2000" dirty="0">
              <a:solidFill>
                <a:schemeClr val="tx1">
                  <a:lumMod val="65000"/>
                  <a:lumOff val="35000"/>
                </a:schemeClr>
              </a:solidFill>
              <a:latin typeface="Arial" panose="020B0604020202020204" pitchFamily="34" charset="0"/>
              <a:ea typeface="微软雅黑" panose="020B0503020204020204" pitchFamily="34" charset="-122"/>
              <a:sym typeface="+mn-ea"/>
            </a:endParaRPr>
          </a:p>
        </p:txBody>
      </p:sp>
      <p:sp>
        <p:nvSpPr>
          <p:cNvPr id="7" name="文本框 6"/>
          <p:cNvSpPr txBox="1"/>
          <p:nvPr>
            <p:custDataLst>
              <p:tags r:id="rId9"/>
            </p:custDataLst>
          </p:nvPr>
        </p:nvSpPr>
        <p:spPr>
          <a:xfrm>
            <a:off x="763200" y="1178175"/>
            <a:ext cx="2692800" cy="4083799"/>
          </a:xfrm>
          <a:prstGeom prst="rect">
            <a:avLst/>
          </a:prstGeom>
          <a:noFill/>
        </p:spPr>
        <p:txBody>
          <a:bodyPr wrap="square" lIns="46800" rIns="46800" rtlCol="0" anchor="t" anchorCtr="0">
            <a:normAutofit/>
          </a:bodyPr>
          <a:lstStyle/>
          <a:p>
            <a:pPr lvl="0">
              <a:lnSpc>
                <a:spcPct val="110000"/>
              </a:lnSpc>
            </a:pPr>
            <a:r>
              <a:rPr lang="zh-CN" altLang="en-US" sz="4400" b="1" spc="100" dirty="0">
                <a:solidFill>
                  <a:schemeClr val="tx1">
                    <a:lumMod val="85000"/>
                    <a:lumOff val="15000"/>
                  </a:schemeClr>
                </a:solidFill>
                <a:latin typeface="Arial" panose="020B0604020202020204" pitchFamily="34" charset="0"/>
                <a:ea typeface="微软雅黑" panose="020B0503020204020204" pitchFamily="34" charset="-122"/>
              </a:rPr>
              <a:t>计算能力，重量，续航不可能的三角</a:t>
            </a:r>
            <a:endParaRPr lang="zh-CN" altLang="en-US" sz="4400" b="1" spc="100" dirty="0">
              <a:solidFill>
                <a:schemeClr val="tx1">
                  <a:lumMod val="85000"/>
                  <a:lumOff val="15000"/>
                </a:schemeClr>
              </a:solidFill>
              <a:latin typeface="Arial" panose="020B0604020202020204" pitchFamily="34" charset="0"/>
              <a:ea typeface="微软雅黑" panose="020B0503020204020204" pitchFamily="34" charset="-122"/>
            </a:endParaRPr>
          </a:p>
        </p:txBody>
      </p:sp>
      <p:pic>
        <p:nvPicPr>
          <p:cNvPr id="2" name="图片 1"/>
          <p:cNvPicPr>
            <a:picLocks noChangeAspect="1"/>
          </p:cNvPicPr>
          <p:nvPr>
            <p:custDataLst>
              <p:tags r:id="rId10"/>
            </p:custDataLst>
          </p:nvPr>
        </p:nvPicPr>
        <p:blipFill>
          <a:blip r:embed="rId11"/>
          <a:stretch>
            <a:fillRect/>
          </a:stretch>
        </p:blipFill>
        <p:spPr>
          <a:xfrm>
            <a:off x="8178800" y="3724910"/>
            <a:ext cx="3178810" cy="2680335"/>
          </a:xfrm>
          <a:prstGeom prst="rect">
            <a:avLst/>
          </a:prstGeom>
        </p:spPr>
      </p:pic>
    </p:spTree>
    <p:custDataLst>
      <p:tags r:id="rId1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custDataLst>
              <p:tags r:id="rId1"/>
            </p:custDataLst>
          </p:nvPr>
        </p:nvSpPr>
        <p:spPr>
          <a:xfrm>
            <a:off x="0" y="0"/>
            <a:ext cx="4064400" cy="6858000"/>
          </a:xfrm>
          <a:prstGeom prst="rect">
            <a:avLst/>
          </a:prstGeom>
          <a:solidFill>
            <a:schemeClr val="tx2">
              <a:lumMod val="10000"/>
              <a:lumOff val="9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pitchFamily="34" charset="-122"/>
            </a:endParaRPr>
          </a:p>
        </p:txBody>
      </p:sp>
      <p:pic>
        <p:nvPicPr>
          <p:cNvPr id="9" name="图片 8"/>
          <p:cNvPicPr/>
          <p:nvPr>
            <p:custDataLst>
              <p:tags r:id="rId2"/>
            </p:custDataLst>
          </p:nvPr>
        </p:nvPicPr>
        <p:blipFill>
          <a:blip r:embed="rId3" r:link="rId4" cstate="email"/>
          <a:stretch>
            <a:fillRect/>
          </a:stretch>
        </p:blipFill>
        <p:spPr>
          <a:xfrm>
            <a:off x="11471910" y="0"/>
            <a:ext cx="720090" cy="611299"/>
          </a:xfrm>
          <a:prstGeom prst="rect">
            <a:avLst/>
          </a:prstGeom>
        </p:spPr>
      </p:pic>
      <p:grpSp>
        <p:nvGrpSpPr>
          <p:cNvPr id="3" name="组合 2"/>
          <p:cNvGrpSpPr/>
          <p:nvPr>
            <p:custDataLst>
              <p:tags r:id="rId5"/>
            </p:custDataLst>
          </p:nvPr>
        </p:nvGrpSpPr>
        <p:grpSpPr>
          <a:xfrm>
            <a:off x="763199" y="605954"/>
            <a:ext cx="907181" cy="314492"/>
            <a:chOff x="572509" y="277950"/>
            <a:chExt cx="907181" cy="314492"/>
          </a:xfrm>
        </p:grpSpPr>
        <p:sp>
          <p:nvSpPr>
            <p:cNvPr id="4" name="矩形: 圆角 3"/>
            <p:cNvSpPr/>
            <p:nvPr>
              <p:custDataLst>
                <p:tags r:id="rId6"/>
              </p:custDataLst>
            </p:nvPr>
          </p:nvSpPr>
          <p:spPr>
            <a:xfrm>
              <a:off x="572509" y="277950"/>
              <a:ext cx="907181" cy="31326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55000" lnSpcReduction="20000"/>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5" name="文本框 33"/>
            <p:cNvSpPr txBox="1"/>
            <p:nvPr>
              <p:custDataLst>
                <p:tags r:id="rId7"/>
              </p:custDataLst>
            </p:nvPr>
          </p:nvSpPr>
          <p:spPr>
            <a:xfrm>
              <a:off x="619578" y="284665"/>
              <a:ext cx="860112" cy="307777"/>
            </a:xfrm>
            <a:prstGeom prst="rect">
              <a:avLst/>
            </a:prstGeom>
            <a:noFill/>
          </p:spPr>
          <p:txBody>
            <a:bodyPr wrap="square" lIns="90000" tIns="46800" rIns="90000" bIns="46800"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r>
                <a:rPr kumimoji="0" lang="en-US" altLang="zh-CN" sz="1400" b="1" i="0" spc="100" baseline="0" noProof="0" dirty="0">
                  <a:ln>
                    <a:noFill/>
                  </a:ln>
                  <a:solidFill>
                    <a:schemeClr val="bg1">
                      <a:alpha val="80000"/>
                    </a:schemeClr>
                  </a:solidFill>
                  <a:effectLst/>
                  <a:uLnTx/>
                  <a:uFillTx/>
                  <a:latin typeface="Arial" panose="020B0604020202020204" pitchFamily="34" charset="0"/>
                  <a:ea typeface="微软雅黑" panose="020B0503020204020204" pitchFamily="34" charset="-122"/>
                  <a:cs typeface="Arial" panose="020B0604020202020204" pitchFamily="34" charset="0"/>
                </a:rPr>
                <a:t>LOGO</a:t>
              </a:r>
              <a:endParaRPr kumimoji="0" lang="en-US" altLang="zh-CN" sz="1400" b="1" i="0" spc="100" baseline="0" noProof="0" dirty="0">
                <a:ln>
                  <a:noFill/>
                </a:ln>
                <a:solidFill>
                  <a:schemeClr val="bg1">
                    <a:alpha val="80000"/>
                  </a:schemeClr>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sp>
        <p:nvSpPr>
          <p:cNvPr id="6" name="文本框 5"/>
          <p:cNvSpPr txBox="1"/>
          <p:nvPr>
            <p:custDataLst>
              <p:tags r:id="rId8"/>
            </p:custDataLst>
          </p:nvPr>
        </p:nvSpPr>
        <p:spPr>
          <a:xfrm>
            <a:off x="4672800" y="762586"/>
            <a:ext cx="6756001" cy="5332826"/>
          </a:xfrm>
          <a:prstGeom prst="rect">
            <a:avLst/>
          </a:prstGeom>
          <a:noFill/>
        </p:spPr>
        <p:txBody>
          <a:bodyPr wrap="square" lIns="90000" tIns="46800" rIns="90000" bIns="46800" rtlCol="0" anchor="ctr" anchorCtr="0">
            <a:normAutofit/>
          </a:bodyPr>
          <a:lstStyle/>
          <a:p>
            <a:pPr lvl="0" indent="0">
              <a:lnSpc>
                <a:spcPct val="130000"/>
              </a:lnSpc>
              <a:spcAft>
                <a:spcPts val="800"/>
              </a:spcAft>
              <a:buClr>
                <a:schemeClr val="tx1">
                  <a:lumMod val="75000"/>
                  <a:lumOff val="25000"/>
                </a:schemeClr>
              </a:buClr>
              <a:buFont typeface="Wingdings" panose="05000000000000000000" pitchFamily="2" charset="2"/>
              <a:buNone/>
            </a:pPr>
            <a:r>
              <a:rPr lang="zh-CN" altLang="en-US" sz="2000" dirty="0">
                <a:solidFill>
                  <a:schemeClr val="tx1">
                    <a:lumMod val="65000"/>
                    <a:lumOff val="35000"/>
                  </a:schemeClr>
                </a:solidFill>
                <a:latin typeface="Arial" panose="020B0604020202020204" pitchFamily="34" charset="0"/>
                <a:ea typeface="微软雅黑" panose="020B0503020204020204" pitchFamily="34" charset="-122"/>
                <a:sym typeface="+mn-ea"/>
              </a:rPr>
              <a:t>在</a:t>
            </a:r>
            <a:r>
              <a:rPr lang="en-US" altLang="zh-CN" sz="2000" dirty="0">
                <a:solidFill>
                  <a:schemeClr val="tx1">
                    <a:lumMod val="65000"/>
                    <a:lumOff val="35000"/>
                  </a:schemeClr>
                </a:solidFill>
                <a:latin typeface="Arial" panose="020B0604020202020204" pitchFamily="34" charset="0"/>
                <a:ea typeface="微软雅黑" panose="020B0503020204020204" pitchFamily="34" charset="-122"/>
                <a:sym typeface="+mn-ea"/>
              </a:rPr>
              <a:t>AR</a:t>
            </a:r>
            <a:r>
              <a:rPr lang="zh-CN" altLang="en-US" sz="2000" dirty="0">
                <a:solidFill>
                  <a:schemeClr val="tx1">
                    <a:lumMod val="65000"/>
                    <a:lumOff val="35000"/>
                  </a:schemeClr>
                </a:solidFill>
                <a:latin typeface="Arial" panose="020B0604020202020204" pitchFamily="34" charset="0"/>
                <a:ea typeface="微软雅黑" panose="020B0503020204020204" pitchFamily="34" charset="-122"/>
                <a:sym typeface="+mn-ea"/>
              </a:rPr>
              <a:t>视觉中，</a:t>
            </a:r>
            <a:r>
              <a:rPr lang="en-US" altLang="zh-CN" sz="2000" dirty="0">
                <a:solidFill>
                  <a:schemeClr val="tx1">
                    <a:lumMod val="65000"/>
                    <a:lumOff val="35000"/>
                  </a:schemeClr>
                </a:solidFill>
                <a:latin typeface="Arial" panose="020B0604020202020204" pitchFamily="34" charset="0"/>
                <a:ea typeface="微软雅黑" panose="020B0503020204020204" pitchFamily="34" charset="-122"/>
                <a:sym typeface="+mn-ea"/>
              </a:rPr>
              <a:t>AR</a:t>
            </a:r>
            <a:r>
              <a:rPr lang="zh-CN" altLang="en-US" sz="2000" dirty="0">
                <a:solidFill>
                  <a:schemeClr val="tx1">
                    <a:lumMod val="65000"/>
                    <a:lumOff val="35000"/>
                  </a:schemeClr>
                </a:solidFill>
                <a:latin typeface="Arial" panose="020B0604020202020204" pitchFamily="34" charset="0"/>
                <a:ea typeface="微软雅黑" panose="020B0503020204020204" pitchFamily="34" charset="-122"/>
                <a:sym typeface="+mn-ea"/>
              </a:rPr>
              <a:t>眼镜作为交互核心，无法很好的映射当前物体的位置，有时还会给穿戴者带来错误的视觉体验，非常不适。</a:t>
            </a:r>
            <a:endParaRPr lang="zh-CN" altLang="en-US" sz="2000" dirty="0">
              <a:solidFill>
                <a:schemeClr val="tx1">
                  <a:lumMod val="65000"/>
                  <a:lumOff val="35000"/>
                </a:schemeClr>
              </a:solidFill>
              <a:latin typeface="Arial" panose="020B0604020202020204" pitchFamily="34" charset="0"/>
              <a:ea typeface="微软雅黑" panose="020B0503020204020204" pitchFamily="34" charset="-122"/>
              <a:sym typeface="+mn-ea"/>
            </a:endParaRPr>
          </a:p>
          <a:p>
            <a:pPr lvl="0" indent="0">
              <a:lnSpc>
                <a:spcPct val="130000"/>
              </a:lnSpc>
              <a:spcAft>
                <a:spcPts val="800"/>
              </a:spcAft>
              <a:buClr>
                <a:schemeClr val="tx1">
                  <a:lumMod val="75000"/>
                  <a:lumOff val="25000"/>
                </a:schemeClr>
              </a:buClr>
              <a:buFont typeface="Wingdings" panose="05000000000000000000" pitchFamily="2" charset="2"/>
              <a:buNone/>
            </a:pPr>
            <a:endParaRPr lang="zh-CN" altLang="en-US" sz="2000" dirty="0">
              <a:solidFill>
                <a:schemeClr val="tx1">
                  <a:lumMod val="65000"/>
                  <a:lumOff val="35000"/>
                </a:schemeClr>
              </a:solidFill>
              <a:latin typeface="Arial" panose="020B0604020202020204" pitchFamily="34" charset="0"/>
              <a:ea typeface="微软雅黑" panose="020B0503020204020204" pitchFamily="34" charset="-122"/>
              <a:sym typeface="+mn-ea"/>
            </a:endParaRPr>
          </a:p>
          <a:p>
            <a:pPr lvl="0" indent="0">
              <a:lnSpc>
                <a:spcPct val="130000"/>
              </a:lnSpc>
              <a:spcAft>
                <a:spcPts val="800"/>
              </a:spcAft>
              <a:buClr>
                <a:schemeClr val="tx1">
                  <a:lumMod val="75000"/>
                  <a:lumOff val="25000"/>
                </a:schemeClr>
              </a:buClr>
              <a:buFont typeface="Wingdings" panose="05000000000000000000" pitchFamily="2" charset="2"/>
              <a:buNone/>
            </a:pPr>
            <a:r>
              <a:rPr lang="zh-CN" altLang="en-US" sz="2000" dirty="0">
                <a:solidFill>
                  <a:schemeClr val="tx1">
                    <a:lumMod val="65000"/>
                    <a:lumOff val="35000"/>
                  </a:schemeClr>
                </a:solidFill>
                <a:latin typeface="Arial" panose="020B0604020202020204" pitchFamily="34" charset="0"/>
                <a:ea typeface="微软雅黑" panose="020B0503020204020204" pitchFamily="34" charset="-122"/>
                <a:sym typeface="+mn-ea"/>
              </a:rPr>
              <a:t>我们针对交互能力弱给出的基本解决方案是：多设备协同</a:t>
            </a:r>
            <a:endParaRPr lang="zh-CN" altLang="en-US" sz="2000" dirty="0">
              <a:solidFill>
                <a:schemeClr val="tx1">
                  <a:lumMod val="65000"/>
                  <a:lumOff val="35000"/>
                </a:schemeClr>
              </a:solidFill>
              <a:latin typeface="Arial" panose="020B0604020202020204" pitchFamily="34" charset="0"/>
              <a:ea typeface="微软雅黑" panose="020B0503020204020204" pitchFamily="34" charset="-122"/>
              <a:sym typeface="+mn-ea"/>
            </a:endParaRPr>
          </a:p>
          <a:p>
            <a:pPr lvl="0" indent="0">
              <a:lnSpc>
                <a:spcPct val="130000"/>
              </a:lnSpc>
              <a:spcAft>
                <a:spcPts val="800"/>
              </a:spcAft>
              <a:buClr>
                <a:schemeClr val="tx1">
                  <a:lumMod val="75000"/>
                  <a:lumOff val="25000"/>
                </a:schemeClr>
              </a:buClr>
              <a:buFont typeface="Wingdings" panose="05000000000000000000" pitchFamily="2" charset="2"/>
              <a:buNone/>
            </a:pPr>
            <a:endParaRPr lang="zh-CN" altLang="en-US" sz="2000" dirty="0">
              <a:solidFill>
                <a:schemeClr val="tx1">
                  <a:lumMod val="65000"/>
                  <a:lumOff val="35000"/>
                </a:schemeClr>
              </a:solidFill>
              <a:latin typeface="Arial" panose="020B0604020202020204" pitchFamily="34" charset="0"/>
              <a:ea typeface="微软雅黑" panose="020B0503020204020204" pitchFamily="34" charset="-122"/>
              <a:sym typeface="+mn-ea"/>
            </a:endParaRPr>
          </a:p>
          <a:p>
            <a:pPr lvl="0" indent="0">
              <a:lnSpc>
                <a:spcPct val="130000"/>
              </a:lnSpc>
              <a:spcAft>
                <a:spcPts val="800"/>
              </a:spcAft>
              <a:buClr>
                <a:schemeClr val="tx1">
                  <a:lumMod val="75000"/>
                  <a:lumOff val="25000"/>
                </a:schemeClr>
              </a:buClr>
              <a:buFont typeface="Wingdings" panose="05000000000000000000" pitchFamily="2" charset="2"/>
              <a:buNone/>
            </a:pPr>
            <a:r>
              <a:rPr lang="zh-CN" altLang="en-US" sz="2000" dirty="0">
                <a:solidFill>
                  <a:schemeClr val="tx1">
                    <a:lumMod val="65000"/>
                    <a:lumOff val="35000"/>
                  </a:schemeClr>
                </a:solidFill>
                <a:latin typeface="Arial" panose="020B0604020202020204" pitchFamily="34" charset="0"/>
                <a:ea typeface="微软雅黑" panose="020B0503020204020204" pitchFamily="34" charset="-122"/>
                <a:sym typeface="+mn-ea"/>
              </a:rPr>
              <a:t>借用物联网的先进设计思想，我们设计出多款可以直接链接进</a:t>
            </a:r>
            <a:r>
              <a:rPr lang="en-US" altLang="zh-CN" sz="2000" dirty="0">
                <a:solidFill>
                  <a:schemeClr val="tx1">
                    <a:lumMod val="65000"/>
                    <a:lumOff val="35000"/>
                  </a:schemeClr>
                </a:solidFill>
                <a:latin typeface="Arial" panose="020B0604020202020204" pitchFamily="34" charset="0"/>
                <a:ea typeface="微软雅黑" panose="020B0503020204020204" pitchFamily="34" charset="-122"/>
                <a:sym typeface="+mn-ea"/>
              </a:rPr>
              <a:t>AR</a:t>
            </a:r>
            <a:r>
              <a:rPr lang="zh-CN" altLang="en-US" sz="2000" dirty="0">
                <a:solidFill>
                  <a:schemeClr val="tx1">
                    <a:lumMod val="65000"/>
                    <a:lumOff val="35000"/>
                  </a:schemeClr>
                </a:solidFill>
                <a:latin typeface="Arial" panose="020B0604020202020204" pitchFamily="34" charset="0"/>
                <a:ea typeface="微软雅黑" panose="020B0503020204020204" pitchFamily="34" charset="-122"/>
                <a:sym typeface="+mn-ea"/>
              </a:rPr>
              <a:t>视觉系统的设备，形成我们独特的产品链条，保障产品名誉的同时提升用户体验。并且推出相关的信号传输贴等小模块，提高产品的适用性。</a:t>
            </a:r>
            <a:endParaRPr lang="zh-CN" altLang="en-US" sz="2000" dirty="0">
              <a:solidFill>
                <a:schemeClr val="tx1">
                  <a:lumMod val="65000"/>
                  <a:lumOff val="35000"/>
                </a:schemeClr>
              </a:solidFill>
              <a:latin typeface="Arial" panose="020B0604020202020204" pitchFamily="34" charset="0"/>
              <a:ea typeface="微软雅黑" panose="020B0503020204020204" pitchFamily="34" charset="-122"/>
              <a:sym typeface="+mn-ea"/>
            </a:endParaRPr>
          </a:p>
        </p:txBody>
      </p:sp>
      <p:sp>
        <p:nvSpPr>
          <p:cNvPr id="7" name="文本框 6"/>
          <p:cNvSpPr txBox="1"/>
          <p:nvPr>
            <p:custDataLst>
              <p:tags r:id="rId9"/>
            </p:custDataLst>
          </p:nvPr>
        </p:nvSpPr>
        <p:spPr>
          <a:xfrm>
            <a:off x="518160" y="1170305"/>
            <a:ext cx="3028950" cy="4083685"/>
          </a:xfrm>
          <a:prstGeom prst="rect">
            <a:avLst/>
          </a:prstGeom>
          <a:noFill/>
        </p:spPr>
        <p:txBody>
          <a:bodyPr wrap="square" lIns="46800" rIns="46800" rtlCol="0" anchor="t" anchorCtr="0">
            <a:normAutofit/>
          </a:bodyPr>
          <a:lstStyle/>
          <a:p>
            <a:pPr lvl="0">
              <a:lnSpc>
                <a:spcPct val="110000"/>
              </a:lnSpc>
            </a:pPr>
            <a:r>
              <a:rPr lang="zh-CN" altLang="en-US" sz="4400" b="1" spc="100" dirty="0">
                <a:solidFill>
                  <a:schemeClr val="tx1">
                    <a:lumMod val="85000"/>
                    <a:lumOff val="15000"/>
                  </a:schemeClr>
                </a:solidFill>
                <a:latin typeface="Arial" panose="020B0604020202020204" pitchFamily="34" charset="0"/>
                <a:ea typeface="微软雅黑" panose="020B0503020204020204" pitchFamily="34" charset="-122"/>
              </a:rPr>
              <a:t>交互能力弱</a:t>
            </a:r>
            <a:endParaRPr lang="zh-CN" altLang="en-US" sz="4400" b="1" spc="100" dirty="0">
              <a:solidFill>
                <a:schemeClr val="tx1">
                  <a:lumMod val="85000"/>
                  <a:lumOff val="15000"/>
                </a:schemeClr>
              </a:solidFill>
              <a:latin typeface="Arial" panose="020B0604020202020204" pitchFamily="34" charset="0"/>
              <a:ea typeface="微软雅黑" panose="020B0503020204020204" pitchFamily="34" charset="-122"/>
            </a:endParaRPr>
          </a:p>
        </p:txBody>
      </p:sp>
    </p:spTree>
    <p:custDataLst>
      <p:tags r:id="rId10"/>
    </p:custDataLst>
  </p:cSld>
  <p:clrMapOvr>
    <a:masterClrMapping/>
  </p:clrMapOvr>
</p:sld>
</file>

<file path=ppt/tags/tag1.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3.xml><?xml version="1.0" encoding="utf-8"?>
<p:tagLst xmlns:p="http://schemas.openxmlformats.org/presentationml/2006/main">
  <p:tag name="KSO_WM_UNIT_TYPE" val="i"/>
  <p:tag name="KSO_WM_UNIT_SUBTYPE" val="h"/>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NDEX" val="0"/>
  <p:tag name="KSO_WM_UNIT_ID" val="_15*i*0"/>
  <p:tag name="KSO_WM_UNIT_BK_DARK_LIGHT" val="2"/>
  <p:tag name="KSO_WM_UNIT_LAYERLEVEL" val="1"/>
  <p:tag name="KSO_WM_TAG_VERSION" val="1.0"/>
  <p:tag name="KSO_WM_BEAUTIFY_FLAG" val="#wm#"/>
</p:tagLst>
</file>

<file path=ppt/tags/tag10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2.xml><?xml version="1.0" encoding="utf-8"?>
<p:tagLst xmlns:p="http://schemas.openxmlformats.org/presentationml/2006/main">
  <p:tag name="KSO_WM_UNIT_TYPE" val="i"/>
  <p:tag name="KSO_WM_UNIT_SUBTYPE" val="h"/>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NDEX" val="0"/>
  <p:tag name="KSO_WM_UNIT_ID" val="_16*i*0"/>
  <p:tag name="KSO_WM_UNIT_BK_DARK_LIGHT" val="2"/>
  <p:tag name="KSO_WM_UNIT_LAYERLEVEL" val="1"/>
  <p:tag name="KSO_WM_TAG_VERSION" val="1.0"/>
  <p:tag name="KSO_WM_BEAUTIFY_FLAG" val="#wm#"/>
</p:tagLst>
</file>

<file path=ppt/tags/tag11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1.xml><?xml version="1.0" encoding="utf-8"?>
<p:tagLst xmlns:p="http://schemas.openxmlformats.org/presentationml/2006/main">
  <p:tag name="KSO_WM_UNIT_TYPE" val="i"/>
  <p:tag name="KSO_WM_UNIT_SUBTYPE" val="h"/>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NDEX" val="0"/>
  <p:tag name="KSO_WM_UNIT_ID" val="_17*i*0"/>
  <p:tag name="KSO_WM_UNIT_BK_DARK_LIGHT" val="2"/>
  <p:tag name="KSO_WM_UNIT_LAYERLEVEL" val="1"/>
  <p:tag name="KSO_WM_TAG_VERSION" val="1.0"/>
  <p:tag name="KSO_WM_BEAUTIFY_FLAG" val="#wm#"/>
</p:tagLst>
</file>

<file path=ppt/tags/tag12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2.xml><?xml version="1.0" encoding="utf-8"?>
<p:tagLst xmlns:p="http://schemas.openxmlformats.org/presentationml/2006/main">
  <p:tag name="KSO_WM_UNIT_TYPE" val="i"/>
  <p:tag name="KSO_WM_UNIT_SUBTYPE" val="h"/>
  <p:tag name="KSO_WM_SLIDE_BACKGROUND_TYPE" val="belt"/>
  <p:tag name="KSO_WM_SLIDE_BK_DARK_LIGHT" val="2"/>
  <p:tag name="KSO_WM_UNIT_HIGHLIGHT" val="0"/>
  <p:tag name="KSO_WM_UNIT_COMPATIBLE" val="0"/>
  <p:tag name="KSO_WM_UNIT_DIAGRAM_ISNUMVISUAL" val="0"/>
  <p:tag name="KSO_WM_UNIT_DIAGRAM_ISREFERUNIT" val="0"/>
  <p:tag name="KSO_WM_UNIT_INDEX" val="0"/>
  <p:tag name="KSO_WM_UNIT_ID" val="_18*i*0"/>
  <p:tag name="KSO_WM_UNIT_BK_DARK_LIGHT" val="2"/>
  <p:tag name="KSO_WM_UNIT_LAYERLEVEL" val="1"/>
  <p:tag name="KSO_WM_TAG_VERSION" val="1.0"/>
  <p:tag name="KSO_WM_BEAUTIFY_FLAG" val="#wm#"/>
</p:tagLst>
</file>

<file path=ppt/tags/tag13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599"/>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599"/>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5.xml><?xml version="1.0" encoding="utf-8"?>
<p:tagLst xmlns:p="http://schemas.openxmlformats.org/presentationml/2006/main">
  <p:tag name="KSO_WM_TAG_VERSION" val="1.0"/>
  <p:tag name="KSO_WM_BEAUTIFY_FLAG" val="#wm#"/>
  <p:tag name="KSO_WM_TEMPLATE_CATEGORY" val="custom"/>
  <p:tag name="KSO_WM_TEMPLATE_INDEX" val="20204599"/>
  <p:tag name="KSO_WM_TEMPLATE_SUBCATEGORY" val="0"/>
  <p:tag name="KSO_WM_TEMPLATE_MASTER_TYPE" val="1"/>
  <p:tag name="KSO_WM_TEMPLATE_COLOR_TYPE" val="1"/>
  <p:tag name="KSO_WM_TEMPLATE_MASTER_THUMB_INDEX" val="12"/>
  <p:tag name="KSO_WM_TEMPLATE_THUMBS_INDEX" val="1、4、7、9、11、12、13、18、21、22、23、24、27、32、35、37、38、39"/>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599_1*i*1"/>
  <p:tag name="KSO_WM_TEMPLATE_CATEGORY" val="custom"/>
  <p:tag name="KSO_WM_TEMPLATE_INDEX" val="20204599"/>
  <p:tag name="KSO_WM_UNIT_LAYERLEVEL" val="1"/>
  <p:tag name="KSO_WM_TAG_VERSION" val="1.0"/>
  <p:tag name="KSO_WM_BEAUTIFY_FLAG" val="#wm#"/>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4599_1*i*2"/>
  <p:tag name="KSO_WM_TEMPLATE_CATEGORY" val="custom"/>
  <p:tag name="KSO_WM_TEMPLATE_INDEX" val="20204599"/>
  <p:tag name="KSO_WM_UNIT_LAYERLEVEL" val="1"/>
  <p:tag name="KSO_WM_TAG_VERSION" val="1.0"/>
  <p:tag name="KSO_WM_BEAUTIFY_FLAG" val="#wm#"/>
</p:tagLst>
</file>

<file path=ppt/tags/tag148.xml><?xml version="1.0" encoding="utf-8"?>
<p:tagLst xmlns:p="http://schemas.openxmlformats.org/presentationml/2006/main">
  <p:tag name="KSO_WM_UNIT_ISCONTENTSTITLE" val="0"/>
  <p:tag name="KSO_WM_UNIT_PRESET_TEXT" val="品牌推广方案"/>
  <p:tag name="KSO_WM_UNIT_NOCLEAR" val="0"/>
  <p:tag name="KSO_WM_UNIT_VALUE" val="7"/>
  <p:tag name="KSO_WM_UNIT_HIGHLIGHT" val="0"/>
  <p:tag name="KSO_WM_UNIT_COMPATIBLE" val="0"/>
  <p:tag name="KSO_WM_UNIT_DIAGRAM_ISNUMVISUAL" val="0"/>
  <p:tag name="KSO_WM_UNIT_DIAGRAM_ISREFERUNIT" val="0"/>
  <p:tag name="KSO_WM_UNIT_TYPE" val="a"/>
  <p:tag name="KSO_WM_UNIT_INDEX" val="1"/>
  <p:tag name="KSO_WM_UNIT_ID" val="custom20204599_1*a*1"/>
  <p:tag name="KSO_WM_TEMPLATE_CATEGORY" val="custom"/>
  <p:tag name="KSO_WM_TEMPLATE_INDEX" val="20204599"/>
  <p:tag name="KSO_WM_UNIT_LAYERLEVEL" val="1"/>
  <p:tag name="KSO_WM_TAG_VERSION" val="1.0"/>
  <p:tag name="KSO_WM_BEAUTIFY_FLAG" val="#wm#"/>
</p:tagLst>
</file>

<file path=ppt/tags/tag149.xml><?xml version="1.0" encoding="utf-8"?>
<p:tagLst xmlns:p="http://schemas.openxmlformats.org/presentationml/2006/main">
  <p:tag name="KSO_WM_UNIT_ISCONTENTSTITLE" val="0"/>
  <p:tag name="KSO_WM_UNIT_PRESET_TEXT" val="单击此处添加副标题"/>
  <p:tag name="KSO_WM_UNIT_NOCLEAR" val="0"/>
  <p:tag name="KSO_WM_UNIT_VALUE" val="21"/>
  <p:tag name="KSO_WM_UNIT_HIGHLIGHT" val="0"/>
  <p:tag name="KSO_WM_UNIT_COMPATIBLE" val="0"/>
  <p:tag name="KSO_WM_UNIT_DIAGRAM_ISNUMVISUAL" val="0"/>
  <p:tag name="KSO_WM_UNIT_DIAGRAM_ISREFERUNIT" val="0"/>
  <p:tag name="KSO_WM_UNIT_TYPE" val="b"/>
  <p:tag name="KSO_WM_UNIT_INDEX" val="1"/>
  <p:tag name="KSO_WM_UNIT_ID" val="custom20204599_1*b*1"/>
  <p:tag name="KSO_WM_TEMPLATE_CATEGORY" val="custom"/>
  <p:tag name="KSO_WM_TEMPLATE_INDEX" val="20204599"/>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BEAUTIFY_FLAG" val="#wm#"/>
  <p:tag name="KSO_WM_TEMPLATE_SUBCATEGORY" val="0"/>
  <p:tag name="KSO_WM_SLIDE_ITEM_CNT" val="0"/>
  <p:tag name="KSO_WM_SLIDE_INDEX" val="1"/>
  <p:tag name="KSO_WM_TAG_VERSION" val="1.0"/>
  <p:tag name="KSO_WM_SLIDE_LAYOUT" val="a_b"/>
  <p:tag name="KSO_WM_SLIDE_LAYOUT_CNT" val="1_1"/>
  <p:tag name="KSO_WM_SLIDE_TYPE" val="title"/>
  <p:tag name="KSO_WM_SLIDE_SUBTYPE" val="pureTxt"/>
  <p:tag name="KSO_WM_TEMPLATE_MASTER_TYPE" val="1"/>
  <p:tag name="KSO_WM_TEMPLATE_COLOR_TYPE" val="1"/>
  <p:tag name="KSO_WM_TEMPLATE_CATEGORY" val="custom"/>
  <p:tag name="KSO_WM_TEMPLATE_INDEX" val="20204599"/>
  <p:tag name="KSO_WM_SLIDE_ID" val="custom20204599_1"/>
  <p:tag name="KSO_WM_TEMPLATE_MASTER_THUMB_INDEX" val="12"/>
  <p:tag name="KSO_WM_TEMPLATE_THUMBS_INDEX" val="1、4、7、9、11、12、13、18、21、22、23、24、27、32、35、37、38、39"/>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LAYERLEVEL" val="1_1_1"/>
  <p:tag name="KSO_WM_TAG_VERSION" val="1.0"/>
  <p:tag name="KSO_WM_BEAUTIFY_FLAG" val="#wm#"/>
  <p:tag name="KSO_WM_TEMPLATE_CATEGORY" val="custom"/>
  <p:tag name="KSO_WM_TEMPLATE_INDEX" val="20204599"/>
  <p:tag name="KSO_WM_UNIT_ID" val="custom20204599_5*l_h_i*1_1_3"/>
  <p:tag name="KSO_WM_UNIT_LINE_FORE_SCHEMECOLOR_INDEX" val="14"/>
  <p:tag name="KSO_WM_UNIT_LINE_FILL_TYPE" val="2"/>
  <p:tag name="KSO_WM_UNIT_TEXT_FILL_FORE_SCHEMECOLOR_INDEX" val="13"/>
  <p:tag name="KSO_WM_UNIT_TEXT_FILL_TYPE" val="1"/>
  <p:tag name="KSO_WM_UNIT_USESOURCEFORMAT_APPLY" val="1"/>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LAYERLEVEL" val="1_1_1"/>
  <p:tag name="KSO_WM_TAG_VERSION" val="1.0"/>
  <p:tag name="KSO_WM_BEAUTIFY_FLAG" val="#wm#"/>
  <p:tag name="KSO_WM_TEMPLATE_CATEGORY" val="custom"/>
  <p:tag name="KSO_WM_TEMPLATE_INDEX" val="20204599"/>
  <p:tag name="KSO_WM_UNIT_ID" val="custom20204599_5*l_h_i*1_1_2"/>
  <p:tag name="KSO_WM_UNIT_FILL_FORE_SCHEMECOLOR_INDEX" val="14"/>
  <p:tag name="KSO_WM_UNIT_FILL_TYPE" val="1"/>
  <p:tag name="KSO_WM_UNIT_TEXT_FILL_FORE_SCHEMECOLOR_INDEX" val="13"/>
  <p:tag name="KSO_WM_UNIT_TEXT_FILL_TYPE" val="1"/>
  <p:tag name="KSO_WM_UNIT_USESOURCEFORMAT_APPLY" val="1"/>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LAYERLEVEL" val="1_1_1"/>
  <p:tag name="KSO_WM_TAG_VERSION" val="1.0"/>
  <p:tag name="KSO_WM_BEAUTIFY_FLAG" val="#wm#"/>
  <p:tag name="KSO_WM_TEMPLATE_CATEGORY" val="custom"/>
  <p:tag name="KSO_WM_TEMPLATE_INDEX" val="20204599"/>
  <p:tag name="KSO_WM_UNIT_ID" val="custom20204599_5*l_h_i*1_1_1"/>
  <p:tag name="KSO_WM_UNIT_FILL_FORE_SCHEMECOLOR_INDEX" val="14"/>
  <p:tag name="KSO_WM_UNIT_FILL_TYPE" val="1"/>
  <p:tag name="KSO_WM_UNIT_TEXT_FILL_FORE_SCHEMECOLOR_INDEX" val="13"/>
  <p:tag name="KSO_WM_UNIT_TEXT_FILL_TYPE" val="1"/>
  <p:tag name="KSO_WM_UNIT_USESOURCEFORMAT_APPLY" val="1"/>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LAYERLEVEL" val="1_1_1"/>
  <p:tag name="KSO_WM_TAG_VERSION" val="1.0"/>
  <p:tag name="KSO_WM_BEAUTIFY_FLAG" val="#wm#"/>
  <p:tag name="KSO_WM_TEMPLATE_CATEGORY" val="custom"/>
  <p:tag name="KSO_WM_TEMPLATE_INDEX" val="20204599"/>
  <p:tag name="KSO_WM_UNIT_ID" val="custom20204599_5*l_h_i*1_1_1"/>
  <p:tag name="KSO_WM_UNIT_FILL_FORE_SCHEMECOLOR_INDEX" val="14"/>
  <p:tag name="KSO_WM_UNIT_FILL_TYPE" val="1"/>
  <p:tag name="KSO_WM_UNIT_TEXT_FILL_FORE_SCHEMECOLOR_INDEX" val="5"/>
  <p:tag name="KSO_WM_UNIT_TEXT_FILL_TYPE" val="1"/>
  <p:tag name="KSO_WM_UNIT_USESOURCEFORMAT_APPLY" val="1"/>
</p:tagLst>
</file>

<file path=ppt/tags/tag155.xml><?xml version="1.0" encoding="utf-8"?>
<p:tagLst xmlns:p="http://schemas.openxmlformats.org/presentationml/2006/main">
  <p:tag name="KSO_WM_UNIT_NOCLEAR" val="0"/>
  <p:tag name="KSO_WM_UNIT_VALUE" val="11"/>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LAYERLEVEL" val="1_1_1"/>
  <p:tag name="KSO_WM_TAG_VERSION" val="1.0"/>
  <p:tag name="KSO_WM_BEAUTIFY_FLAG" val="#wm#"/>
  <p:tag name="KSO_WM_TEMPLATE_CATEGORY" val="custom"/>
  <p:tag name="KSO_WM_TEMPLATE_INDEX" val="20204599"/>
  <p:tag name="KSO_WM_UNIT_ID" val="custom20204599_5*l_h_f*1_1_1"/>
  <p:tag name="KSO_WM_UNIT_PRESET_TEXT" val="单击此处添加标题内容"/>
  <p:tag name="KSO_WM_UNIT_TEXT_FILL_FORE_SCHEMECOLOR_INDEX" val="13"/>
  <p:tag name="KSO_WM_UNIT_TEXT_FILL_TYPE" val="1"/>
  <p:tag name="KSO_WM_UNIT_USESOURCEFORMAT_APPLY" val="1"/>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LAYERLEVEL" val="1_1_1"/>
  <p:tag name="KSO_WM_TAG_VERSION" val="1.0"/>
  <p:tag name="KSO_WM_BEAUTIFY_FLAG" val="#wm#"/>
  <p:tag name="KSO_WM_TEMPLATE_CATEGORY" val="custom"/>
  <p:tag name="KSO_WM_TEMPLATE_INDEX" val="20204599"/>
  <p:tag name="KSO_WM_UNIT_ID" val="custom20204599_5*l_h_i*1_2_3"/>
  <p:tag name="KSO_WM_UNIT_LINE_FORE_SCHEMECOLOR_INDEX" val="14"/>
  <p:tag name="KSO_WM_UNIT_LINE_FILL_TYPE" val="2"/>
  <p:tag name="KSO_WM_UNIT_TEXT_FILL_FORE_SCHEMECOLOR_INDEX" val="13"/>
  <p:tag name="KSO_WM_UNIT_TEXT_FILL_TYPE" val="1"/>
  <p:tag name="KSO_WM_UNIT_USESOURCEFORMAT_APPLY" val="1"/>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LAYERLEVEL" val="1_1_1"/>
  <p:tag name="KSO_WM_TAG_VERSION" val="1.0"/>
  <p:tag name="KSO_WM_BEAUTIFY_FLAG" val="#wm#"/>
  <p:tag name="KSO_WM_TEMPLATE_CATEGORY" val="custom"/>
  <p:tag name="KSO_WM_TEMPLATE_INDEX" val="20204599"/>
  <p:tag name="KSO_WM_UNIT_ID" val="custom20204599_5*l_h_i*1_2_2"/>
  <p:tag name="KSO_WM_UNIT_FILL_FORE_SCHEMECOLOR_INDEX" val="14"/>
  <p:tag name="KSO_WM_UNIT_FILL_TYPE" val="1"/>
  <p:tag name="KSO_WM_UNIT_TEXT_FILL_FORE_SCHEMECOLOR_INDEX" val="13"/>
  <p:tag name="KSO_WM_UNIT_TEXT_FILL_TYPE" val="1"/>
  <p:tag name="KSO_WM_UNIT_USESOURCEFORMAT_APPLY" val="1"/>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LAYERLEVEL" val="1_1_1"/>
  <p:tag name="KSO_WM_TAG_VERSION" val="1.0"/>
  <p:tag name="KSO_WM_BEAUTIFY_FLAG" val="#wm#"/>
  <p:tag name="KSO_WM_TEMPLATE_CATEGORY" val="custom"/>
  <p:tag name="KSO_WM_TEMPLATE_INDEX" val="20204599"/>
  <p:tag name="KSO_WM_UNIT_ID" val="custom20204599_5*l_h_i*1_2_1"/>
  <p:tag name="KSO_WM_UNIT_FILL_FORE_SCHEMECOLOR_INDEX" val="14"/>
  <p:tag name="KSO_WM_UNIT_FILL_TYPE" val="1"/>
  <p:tag name="KSO_WM_UNIT_TEXT_FILL_FORE_SCHEMECOLOR_INDEX" val="13"/>
  <p:tag name="KSO_WM_UNIT_TEXT_FILL_TYPE" val="1"/>
  <p:tag name="KSO_WM_UNIT_USESOURCEFORMAT_APPLY" val="1"/>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LAYERLEVEL" val="1_1_1"/>
  <p:tag name="KSO_WM_TAG_VERSION" val="1.0"/>
  <p:tag name="KSO_WM_BEAUTIFY_FLAG" val="#wm#"/>
  <p:tag name="KSO_WM_TEMPLATE_CATEGORY" val="custom"/>
  <p:tag name="KSO_WM_TEMPLATE_INDEX" val="20204599"/>
  <p:tag name="KSO_WM_UNIT_ID" val="custom20204599_5*l_h_i*1_2_1"/>
  <p:tag name="KSO_WM_UNIT_FILL_FORE_SCHEMECOLOR_INDEX" val="14"/>
  <p:tag name="KSO_WM_UNIT_FILL_TYPE" val="1"/>
  <p:tag name="KSO_WM_UNIT_TEXT_FILL_FORE_SCHEMECOLOR_INDEX" val="5"/>
  <p:tag name="KSO_WM_UNIT_TEXT_FILL_TYPE" val="1"/>
  <p:tag name="KSO_WM_UNIT_USESOURCEFORMAT_APPLY" val="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0.xml><?xml version="1.0" encoding="utf-8"?>
<p:tagLst xmlns:p="http://schemas.openxmlformats.org/presentationml/2006/main">
  <p:tag name="KSO_WM_UNIT_NOCLEAR" val="0"/>
  <p:tag name="KSO_WM_UNIT_VALUE" val="11"/>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LAYERLEVEL" val="1_1_1"/>
  <p:tag name="KSO_WM_TAG_VERSION" val="1.0"/>
  <p:tag name="KSO_WM_BEAUTIFY_FLAG" val="#wm#"/>
  <p:tag name="KSO_WM_TEMPLATE_CATEGORY" val="custom"/>
  <p:tag name="KSO_WM_TEMPLATE_INDEX" val="20204599"/>
  <p:tag name="KSO_WM_UNIT_ID" val="custom20204599_5*l_h_f*1_2_1"/>
  <p:tag name="KSO_WM_UNIT_PRESET_TEXT" val="单击此处添加标题内容"/>
  <p:tag name="KSO_WM_UNIT_TEXT_FILL_FORE_SCHEMECOLOR_INDEX" val="13"/>
  <p:tag name="KSO_WM_UNIT_TEXT_FILL_TYPE" val="1"/>
  <p:tag name="KSO_WM_UNIT_USESOURCEFORMAT_APPLY" val="1"/>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3"/>
  <p:tag name="KSO_WM_UNIT_LAYERLEVEL" val="1_1_1"/>
  <p:tag name="KSO_WM_TAG_VERSION" val="1.0"/>
  <p:tag name="KSO_WM_BEAUTIFY_FLAG" val="#wm#"/>
  <p:tag name="KSO_WM_TEMPLATE_CATEGORY" val="custom"/>
  <p:tag name="KSO_WM_TEMPLATE_INDEX" val="20204599"/>
  <p:tag name="KSO_WM_UNIT_ID" val="custom20204599_5*l_h_i*1_3_3"/>
  <p:tag name="KSO_WM_UNIT_LINE_FORE_SCHEMECOLOR_INDEX" val="14"/>
  <p:tag name="KSO_WM_UNIT_LINE_FILL_TYPE" val="2"/>
  <p:tag name="KSO_WM_UNIT_TEXT_FILL_FORE_SCHEMECOLOR_INDEX" val="13"/>
  <p:tag name="KSO_WM_UNIT_TEXT_FILL_TYPE" val="1"/>
  <p:tag name="KSO_WM_UNIT_USESOURCEFORMAT_APPLY" val="1"/>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LAYERLEVEL" val="1_1_1"/>
  <p:tag name="KSO_WM_TAG_VERSION" val="1.0"/>
  <p:tag name="KSO_WM_BEAUTIFY_FLAG" val="#wm#"/>
  <p:tag name="KSO_WM_TEMPLATE_CATEGORY" val="custom"/>
  <p:tag name="KSO_WM_TEMPLATE_INDEX" val="20204599"/>
  <p:tag name="KSO_WM_UNIT_ID" val="custom20204599_5*l_h_i*1_3_2"/>
  <p:tag name="KSO_WM_UNIT_FILL_FORE_SCHEMECOLOR_INDEX" val="14"/>
  <p:tag name="KSO_WM_UNIT_FILL_TYPE" val="1"/>
  <p:tag name="KSO_WM_UNIT_TEXT_FILL_FORE_SCHEMECOLOR_INDEX" val="13"/>
  <p:tag name="KSO_WM_UNIT_TEXT_FILL_TYPE" val="1"/>
  <p:tag name="KSO_WM_UNIT_USESOURCEFORMAT_APPLY" val="1"/>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LAYERLEVEL" val="1_1_1"/>
  <p:tag name="KSO_WM_TAG_VERSION" val="1.0"/>
  <p:tag name="KSO_WM_BEAUTIFY_FLAG" val="#wm#"/>
  <p:tag name="KSO_WM_TEMPLATE_CATEGORY" val="custom"/>
  <p:tag name="KSO_WM_TEMPLATE_INDEX" val="20204599"/>
  <p:tag name="KSO_WM_UNIT_ID" val="custom20204599_5*l_h_i*1_3_1"/>
  <p:tag name="KSO_WM_UNIT_FILL_FORE_SCHEMECOLOR_INDEX" val="14"/>
  <p:tag name="KSO_WM_UNIT_FILL_TYPE" val="1"/>
  <p:tag name="KSO_WM_UNIT_TEXT_FILL_FORE_SCHEMECOLOR_INDEX" val="13"/>
  <p:tag name="KSO_WM_UNIT_TEXT_FILL_TYPE" val="1"/>
  <p:tag name="KSO_WM_UNIT_USESOURCEFORMAT_APPLY" val="1"/>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LAYERLEVEL" val="1_1_1"/>
  <p:tag name="KSO_WM_TAG_VERSION" val="1.0"/>
  <p:tag name="KSO_WM_BEAUTIFY_FLAG" val="#wm#"/>
  <p:tag name="KSO_WM_TEMPLATE_CATEGORY" val="custom"/>
  <p:tag name="KSO_WM_TEMPLATE_INDEX" val="20204599"/>
  <p:tag name="KSO_WM_UNIT_ID" val="custom20204599_5*l_h_i*1_3_1"/>
  <p:tag name="KSO_WM_UNIT_FILL_FORE_SCHEMECOLOR_INDEX" val="14"/>
  <p:tag name="KSO_WM_UNIT_FILL_TYPE" val="1"/>
  <p:tag name="KSO_WM_UNIT_TEXT_FILL_FORE_SCHEMECOLOR_INDEX" val="5"/>
  <p:tag name="KSO_WM_UNIT_TEXT_FILL_TYPE" val="1"/>
  <p:tag name="KSO_WM_UNIT_USESOURCEFORMAT_APPLY" val="1"/>
</p:tagLst>
</file>

<file path=ppt/tags/tag165.xml><?xml version="1.0" encoding="utf-8"?>
<p:tagLst xmlns:p="http://schemas.openxmlformats.org/presentationml/2006/main">
  <p:tag name="KSO_WM_UNIT_NOCLEAR" val="0"/>
  <p:tag name="KSO_WM_UNIT_VALUE" val="11"/>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LAYERLEVEL" val="1_1_1"/>
  <p:tag name="KSO_WM_TAG_VERSION" val="1.0"/>
  <p:tag name="KSO_WM_BEAUTIFY_FLAG" val="#wm#"/>
  <p:tag name="KSO_WM_TEMPLATE_CATEGORY" val="custom"/>
  <p:tag name="KSO_WM_TEMPLATE_INDEX" val="20204599"/>
  <p:tag name="KSO_WM_UNIT_ID" val="custom20204599_5*l_h_f*1_3_1"/>
  <p:tag name="KSO_WM_UNIT_PRESET_TEXT" val="单击此处添加标题内容"/>
  <p:tag name="KSO_WM_UNIT_TEXT_FILL_FORE_SCHEMECOLOR_INDEX" val="13"/>
  <p:tag name="KSO_WM_UNIT_TEXT_FILL_TYPE" val="1"/>
  <p:tag name="KSO_WM_UNIT_USESOURCEFORMAT_APPLY" val="1"/>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3"/>
  <p:tag name="KSO_WM_UNIT_LAYERLEVEL" val="1_1_1"/>
  <p:tag name="KSO_WM_TAG_VERSION" val="1.0"/>
  <p:tag name="KSO_WM_BEAUTIFY_FLAG" val="#wm#"/>
  <p:tag name="KSO_WM_TEMPLATE_CATEGORY" val="custom"/>
  <p:tag name="KSO_WM_TEMPLATE_INDEX" val="20204599"/>
  <p:tag name="KSO_WM_UNIT_ID" val="custom20204599_5*l_h_i*1_4_3"/>
  <p:tag name="KSO_WM_UNIT_LINE_FORE_SCHEMECOLOR_INDEX" val="14"/>
  <p:tag name="KSO_WM_UNIT_LINE_FILL_TYPE" val="2"/>
  <p:tag name="KSO_WM_UNIT_TEXT_FILL_FORE_SCHEMECOLOR_INDEX" val="13"/>
  <p:tag name="KSO_WM_UNIT_TEXT_FILL_TYPE" val="1"/>
  <p:tag name="KSO_WM_UNIT_USESOURCEFORMAT_APPLY" val="1"/>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2"/>
  <p:tag name="KSO_WM_UNIT_LAYERLEVEL" val="1_1_1"/>
  <p:tag name="KSO_WM_TAG_VERSION" val="1.0"/>
  <p:tag name="KSO_WM_BEAUTIFY_FLAG" val="#wm#"/>
  <p:tag name="KSO_WM_TEMPLATE_CATEGORY" val="custom"/>
  <p:tag name="KSO_WM_TEMPLATE_INDEX" val="20204599"/>
  <p:tag name="KSO_WM_UNIT_ID" val="custom20204599_5*l_h_i*1_4_2"/>
  <p:tag name="KSO_WM_UNIT_FILL_FORE_SCHEMECOLOR_INDEX" val="14"/>
  <p:tag name="KSO_WM_UNIT_FILL_TYPE" val="1"/>
  <p:tag name="KSO_WM_UNIT_TEXT_FILL_FORE_SCHEMECOLOR_INDEX" val="13"/>
  <p:tag name="KSO_WM_UNIT_TEXT_FILL_TYPE" val="1"/>
  <p:tag name="KSO_WM_UNIT_USESOURCEFORMAT_APPLY" val="1"/>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LAYERLEVEL" val="1_1_1"/>
  <p:tag name="KSO_WM_TAG_VERSION" val="1.0"/>
  <p:tag name="KSO_WM_BEAUTIFY_FLAG" val="#wm#"/>
  <p:tag name="KSO_WM_TEMPLATE_CATEGORY" val="custom"/>
  <p:tag name="KSO_WM_TEMPLATE_INDEX" val="20204599"/>
  <p:tag name="KSO_WM_UNIT_ID" val="custom20204599_5*l_h_i*1_4_1"/>
  <p:tag name="KSO_WM_UNIT_FILL_FORE_SCHEMECOLOR_INDEX" val="14"/>
  <p:tag name="KSO_WM_UNIT_FILL_TYPE" val="1"/>
  <p:tag name="KSO_WM_UNIT_TEXT_FILL_FORE_SCHEMECOLOR_INDEX" val="13"/>
  <p:tag name="KSO_WM_UNIT_TEXT_FILL_TYPE" val="1"/>
  <p:tag name="KSO_WM_UNIT_USESOURCEFORMAT_APPLY" val="1"/>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1"/>
  <p:tag name="KSO_WM_UNIT_LAYERLEVEL" val="1_1_1"/>
  <p:tag name="KSO_WM_TAG_VERSION" val="1.0"/>
  <p:tag name="KSO_WM_BEAUTIFY_FLAG" val="#wm#"/>
  <p:tag name="KSO_WM_TEMPLATE_CATEGORY" val="custom"/>
  <p:tag name="KSO_WM_TEMPLATE_INDEX" val="20204599"/>
  <p:tag name="KSO_WM_UNIT_ID" val="custom20204599_5*l_h_i*1_4_1"/>
  <p:tag name="KSO_WM_UNIT_FILL_FORE_SCHEMECOLOR_INDEX" val="14"/>
  <p:tag name="KSO_WM_UNIT_FILL_TYPE" val="1"/>
  <p:tag name="KSO_WM_UNIT_TEXT_FILL_FORE_SCHEMECOLOR_INDEX" val="5"/>
  <p:tag name="KSO_WM_UNIT_TEXT_FILL_TYPE" val="1"/>
  <p:tag name="KSO_WM_UNIT_USESOURCEFORMAT_APPLY" val="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0.xml><?xml version="1.0" encoding="utf-8"?>
<p:tagLst xmlns:p="http://schemas.openxmlformats.org/presentationml/2006/main">
  <p:tag name="KSO_WM_UNIT_NOCLEAR" val="0"/>
  <p:tag name="KSO_WM_UNIT_VALUE" val="11"/>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LAYERLEVEL" val="1_1_1"/>
  <p:tag name="KSO_WM_TAG_VERSION" val="1.0"/>
  <p:tag name="KSO_WM_BEAUTIFY_FLAG" val="#wm#"/>
  <p:tag name="KSO_WM_TEMPLATE_CATEGORY" val="custom"/>
  <p:tag name="KSO_WM_TEMPLATE_INDEX" val="20204599"/>
  <p:tag name="KSO_WM_UNIT_ID" val="custom20204599_5*l_h_f*1_4_1"/>
  <p:tag name="KSO_WM_UNIT_PRESET_TEXT" val="单击此处添加标题内容"/>
  <p:tag name="KSO_WM_UNIT_TEXT_FILL_FORE_SCHEMECOLOR_INDEX" val="13"/>
  <p:tag name="KSO_WM_UNIT_TEXT_FILL_TYPE" val="1"/>
  <p:tag name="KSO_WM_UNIT_USESOURCEFORMAT_APPLY" val="1"/>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4599_5*i*1"/>
  <p:tag name="KSO_WM_TEMPLATE_CATEGORY" val="custom"/>
  <p:tag name="KSO_WM_TEMPLATE_INDEX" val="20204599"/>
  <p:tag name="KSO_WM_UNIT_LAYERLEVEL" val="1"/>
  <p:tag name="KSO_WM_TAG_VERSION" val="1.0"/>
  <p:tag name="KSO_WM_BEAUTIFY_FLAG" val="#wm#"/>
  <p:tag name="KSO_WM_UNIT_USESOURCEFORMAT_APPLY" val="1"/>
</p:tagLst>
</file>

<file path=ppt/tags/tag172.xml><?xml version="1.0" encoding="utf-8"?>
<p:tagLst xmlns:p="http://schemas.openxmlformats.org/presentationml/2006/main">
  <p:tag name="KSO_WM_UNIT_ISCONTENTSTITLE" val="0"/>
  <p:tag name="KSO_WM_UNIT_NOCLEAR" val="0"/>
  <p:tag name="KSO_WM_UNIT_VALUE" val="15"/>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LAYERLEVEL" val="1"/>
  <p:tag name="KSO_WM_TAG_VERSION" val="1.0"/>
  <p:tag name="KSO_WM_BEAUTIFY_FLAG" val="#wm#"/>
  <p:tag name="KSO_WM_UNIT_PRESET_TEXT" val="CONTENTS"/>
  <p:tag name="KSO_WM_TEMPLATE_CATEGORY" val="custom"/>
  <p:tag name="KSO_WM_TEMPLATE_INDEX" val="20204599"/>
  <p:tag name="KSO_WM_UNIT_ID" val="custom20204599_5*b*1"/>
  <p:tag name="KSO_WM_UNIT_TEXT_FILL_FORE_SCHEMECOLOR_INDEX" val="1"/>
  <p:tag name="KSO_WM_UNIT_TEXT_FILL_TYPE" val="1"/>
  <p:tag name="KSO_WM_UNIT_USESOURCEFORMAT_APPLY" val="1"/>
</p:tagLst>
</file>

<file path=ppt/tags/tag173.xml><?xml version="1.0" encoding="utf-8"?>
<p:tagLst xmlns:p="http://schemas.openxmlformats.org/presentationml/2006/main">
  <p:tag name="KSO_WM_UNIT_ISCONTENTSTITLE" val="1"/>
  <p:tag name="KSO_WM_UNIT_NOCLEAR" val="0"/>
  <p:tag name="KSO_WM_UNIT_VALUE" val="6"/>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LAYERLEVEL" val="1"/>
  <p:tag name="KSO_WM_TAG_VERSION" val="1.0"/>
  <p:tag name="KSO_WM_BEAUTIFY_FLAG" val="#wm#"/>
  <p:tag name="KSO_WM_UNIT_PRESET_TEXT" val="目录"/>
  <p:tag name="KSO_WM_TEMPLATE_CATEGORY" val="custom"/>
  <p:tag name="KSO_WM_TEMPLATE_INDEX" val="20204599"/>
  <p:tag name="KSO_WM_UNIT_ID" val="custom20204599_5*a*1"/>
  <p:tag name="KSO_WM_UNIT_TEXT_FILL_FORE_SCHEMECOLOR_INDEX" val="13"/>
  <p:tag name="KSO_WM_UNIT_TEXT_FILL_TYPE" val="1"/>
  <p:tag name="KSO_WM_UNIT_USESOURCEFORMAT_APPLY" val="1"/>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3"/>
  <p:tag name="KSO_WM_UNIT_LAYERLEVEL" val="1_1_1"/>
  <p:tag name="KSO_WM_TAG_VERSION" val="1.0"/>
  <p:tag name="KSO_WM_BEAUTIFY_FLAG" val="#wm#"/>
  <p:tag name="KSO_WM_TEMPLATE_CATEGORY" val="custom"/>
  <p:tag name="KSO_WM_TEMPLATE_INDEX" val="20204599"/>
  <p:tag name="KSO_WM_UNIT_ID" val="custom20204599_5*l_h_i*1_3_3"/>
  <p:tag name="KSO_WM_UNIT_LINE_FORE_SCHEMECOLOR_INDEX" val="14"/>
  <p:tag name="KSO_WM_UNIT_LINE_FILL_TYPE" val="2"/>
  <p:tag name="KSO_WM_UNIT_TEXT_FILL_FORE_SCHEMECOLOR_INDEX" val="13"/>
  <p:tag name="KSO_WM_UNIT_TEXT_FILL_TYPE" val="1"/>
  <p:tag name="KSO_WM_UNIT_USESOURCEFORMAT_APPLY" val="1"/>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LAYERLEVEL" val="1_1_1"/>
  <p:tag name="KSO_WM_TAG_VERSION" val="1.0"/>
  <p:tag name="KSO_WM_BEAUTIFY_FLAG" val="#wm#"/>
  <p:tag name="KSO_WM_TEMPLATE_CATEGORY" val="custom"/>
  <p:tag name="KSO_WM_TEMPLATE_INDEX" val="20204599"/>
  <p:tag name="KSO_WM_UNIT_ID" val="custom20204599_5*l_h_i*1_3_2"/>
  <p:tag name="KSO_WM_UNIT_FILL_FORE_SCHEMECOLOR_INDEX" val="14"/>
  <p:tag name="KSO_WM_UNIT_FILL_TYPE" val="1"/>
  <p:tag name="KSO_WM_UNIT_TEXT_FILL_FORE_SCHEMECOLOR_INDEX" val="13"/>
  <p:tag name="KSO_WM_UNIT_TEXT_FILL_TYPE" val="1"/>
  <p:tag name="KSO_WM_UNIT_USESOURCEFORMAT_APPLY" val="1"/>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LAYERLEVEL" val="1_1_1"/>
  <p:tag name="KSO_WM_TAG_VERSION" val="1.0"/>
  <p:tag name="KSO_WM_BEAUTIFY_FLAG" val="#wm#"/>
  <p:tag name="KSO_WM_TEMPLATE_CATEGORY" val="custom"/>
  <p:tag name="KSO_WM_TEMPLATE_INDEX" val="20204599"/>
  <p:tag name="KSO_WM_UNIT_ID" val="custom20204599_5*l_h_i*1_3_1"/>
  <p:tag name="KSO_WM_UNIT_FILL_FORE_SCHEMECOLOR_INDEX" val="14"/>
  <p:tag name="KSO_WM_UNIT_FILL_TYPE" val="1"/>
  <p:tag name="KSO_WM_UNIT_TEXT_FILL_FORE_SCHEMECOLOR_INDEX" val="13"/>
  <p:tag name="KSO_WM_UNIT_TEXT_FILL_TYPE" val="1"/>
  <p:tag name="KSO_WM_UNIT_USESOURCEFORMAT_APPLY" val="1"/>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LAYERLEVEL" val="1_1_1"/>
  <p:tag name="KSO_WM_TAG_VERSION" val="1.0"/>
  <p:tag name="KSO_WM_BEAUTIFY_FLAG" val="#wm#"/>
  <p:tag name="KSO_WM_TEMPLATE_CATEGORY" val="custom"/>
  <p:tag name="KSO_WM_TEMPLATE_INDEX" val="20204599"/>
  <p:tag name="KSO_WM_UNIT_ID" val="custom20204599_5*l_h_i*1_3_1"/>
  <p:tag name="KSO_WM_UNIT_FILL_FORE_SCHEMECOLOR_INDEX" val="14"/>
  <p:tag name="KSO_WM_UNIT_FILL_TYPE" val="1"/>
  <p:tag name="KSO_WM_UNIT_TEXT_FILL_FORE_SCHEMECOLOR_INDEX" val="5"/>
  <p:tag name="KSO_WM_UNIT_TEXT_FILL_TYPE" val="1"/>
  <p:tag name="KSO_WM_UNIT_USESOURCEFORMAT_APPLY" val="1"/>
</p:tagLst>
</file>

<file path=ppt/tags/tag178.xml><?xml version="1.0" encoding="utf-8"?>
<p:tagLst xmlns:p="http://schemas.openxmlformats.org/presentationml/2006/main">
  <p:tag name="KSO_WM_UNIT_NOCLEAR" val="0"/>
  <p:tag name="KSO_WM_UNIT_VALUE" val="11"/>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LAYERLEVEL" val="1_1_1"/>
  <p:tag name="KSO_WM_TAG_VERSION" val="1.0"/>
  <p:tag name="KSO_WM_BEAUTIFY_FLAG" val="#wm#"/>
  <p:tag name="KSO_WM_TEMPLATE_CATEGORY" val="custom"/>
  <p:tag name="KSO_WM_TEMPLATE_INDEX" val="20204599"/>
  <p:tag name="KSO_WM_UNIT_ID" val="custom20204599_5*l_h_f*1_3_1"/>
  <p:tag name="KSO_WM_UNIT_PRESET_TEXT" val="单击此处添加标题内容"/>
  <p:tag name="KSO_WM_UNIT_TEXT_FILL_FORE_SCHEMECOLOR_INDEX" val="13"/>
  <p:tag name="KSO_WM_UNIT_TEXT_FILL_TYPE" val="1"/>
  <p:tag name="KSO_WM_UNIT_USESOURCEFORMAT_APPLY" val="1"/>
</p:tagLst>
</file>

<file path=ppt/tags/tag179.xml><?xml version="1.0" encoding="utf-8"?>
<p:tagLst xmlns:p="http://schemas.openxmlformats.org/presentationml/2006/main">
  <p:tag name="KSO_WM_TEMPLATE_SUBCATEGORY" val="0"/>
  <p:tag name="KSO_WM_SLIDE_TYPE" val="contents"/>
  <p:tag name="KSO_WM_SLIDE_SUBTYPE" val="diag"/>
  <p:tag name="KSO_WM_SLIDE_ITEM_CNT" val="5"/>
  <p:tag name="KSO_WM_SLIDE_INDEX" val="5"/>
  <p:tag name="KSO_WM_DIAGRAM_GROUP_CODE" val="l1-1"/>
  <p:tag name="KSO_WM_SLIDE_DIAGTYPE" val="l"/>
  <p:tag name="KSO_WM_TAG_VERSION" val="1.0"/>
  <p:tag name="KSO_WM_BEAUTIFY_FLAG" val="#wm#"/>
  <p:tag name="KSO_WM_SLIDE_LAYOUT" val="a_b_l"/>
  <p:tag name="KSO_WM_SLIDE_LAYOUT_CNT" val="1_1_1"/>
  <p:tag name="KSO_WM_TEMPLATE_MASTER_TYPE" val="1"/>
  <p:tag name="KSO_WM_TEMPLATE_COLOR_TYPE" val="1"/>
  <p:tag name="KSO_WM_TEMPLATE_CATEGORY" val="custom"/>
  <p:tag name="KSO_WM_TEMPLATE_INDEX" val="20204599"/>
  <p:tag name="KSO_WM_SLIDE_ID" val="custom20204599_5"/>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LAYERLEVEL" val="1"/>
  <p:tag name="KSO_WM_TAG_VERSION" val="1.0"/>
  <p:tag name="KSO_WM_BEAUTIFY_FLAG" val="#wm#"/>
  <p:tag name="KSO_WM_UNIT_NOCLEAR" val="0"/>
  <p:tag name="KSO_WM_UNIT_VALUE" val="1"/>
  <p:tag name="KSO_WM_UNIT_TYPE" val="e"/>
  <p:tag name="KSO_WM_UNIT_INDEX" val="1"/>
  <p:tag name="KSO_WM_TEMPLATE_CATEGORY" val="custom"/>
  <p:tag name="KSO_WM_TEMPLATE_INDEX" val="20204599"/>
  <p:tag name="KSO_WM_UNIT_ID" val="custom20204599_7*e*1"/>
  <p:tag name="KSO_WM_UNIT_PRESET_TEXT" val="01"/>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16"/>
  <p:tag name="KSO_WM_UNIT_TYPE" val="a"/>
  <p:tag name="KSO_WM_UNIT_INDEX" val="1"/>
  <p:tag name="KSO_WM_TEMPLATE_CATEGORY" val="custom"/>
  <p:tag name="KSO_WM_TEMPLATE_INDEX" val="20204599"/>
  <p:tag name="KSO_WM_UNIT_ID" val="custom20204599_7*a*1"/>
  <p:tag name="KSO_WM_UNIT_PRESET_TEXT" val="单击此处添加大标题内容"/>
</p:tagLst>
</file>

<file path=ppt/tags/tag182.xml><?xml version="1.0" encoding="utf-8"?>
<p:tagLst xmlns:p="http://schemas.openxmlformats.org/presentationml/2006/main">
  <p:tag name="KSO_WM_TEMPLATE_SUBCATEGORY" val="0"/>
  <p:tag name="KSO_WM_SLIDE_ITEM_CNT" val="0"/>
  <p:tag name="KSO_WM_SLIDE_INDEX" val="7"/>
  <p:tag name="KSO_WM_TAG_VERSION" val="1.0"/>
  <p:tag name="KSO_WM_BEAUTIFY_FLAG" val="#wm#"/>
  <p:tag name="KSO_WM_SLIDE_TYPE" val="sectionTitle"/>
  <p:tag name="KSO_WM_SLIDE_SUBTYPE" val="pureTxt"/>
  <p:tag name="KSO_WM_SLIDE_LAYOUT" val="a_b_e"/>
  <p:tag name="KSO_WM_SLIDE_LAYOUT_CNT" val="1_1_1"/>
  <p:tag name="KSO_WM_TEMPLATE_MASTER_TYPE" val="1"/>
  <p:tag name="KSO_WM_TEMPLATE_COLOR_TYPE" val="1"/>
  <p:tag name="KSO_WM_TEMPLATE_CATEGORY" val="custom"/>
  <p:tag name="KSO_WM_TEMPLATE_INDEX" val="20204599"/>
  <p:tag name="KSO_WM_SLIDE_ID" val="custom20204599_7"/>
</p:tagLst>
</file>

<file path=ppt/tags/tag183.xml><?xml version="1.0" encoding="utf-8"?>
<p:tagLst xmlns:p="http://schemas.openxmlformats.org/presentationml/2006/main">
  <p:tag name="KSO_WM_SLIDE_BACKGROUND_TYPE" val="leftRight"/>
  <p:tag name="KSO_WM_UNIT_SUBTYPE" val="h"/>
  <p:tag name="KSO_WM_TEMPLATE_CATEGORY" val="custom"/>
  <p:tag name="KSO_WM_TEMPLATE_INDEX" val="20204599"/>
  <p:tag name="KSO_WM_UNIT_ID" val="custom20204599_8*i*1"/>
  <p:tag name="KSO_WM_UNIT_TYPE" val="i"/>
  <p:tag name="KSO_WM_UNIT_INDEX" val="1"/>
  <p:tag name="KSO_WM_UNIT_HIGHLIGHT" val="0"/>
  <p:tag name="KSO_WM_UNIT_COMPATIBLE" val="0"/>
  <p:tag name="KSO_WM_UNIT_DIAGRAM_ISNUMVISUAL" val="0"/>
  <p:tag name="KSO_WM_UNIT_DIAGRAM_ISREFERUNIT" val="0"/>
  <p:tag name="KSO_WM_UNIT_BK_DARK_LIGHT" val="2"/>
  <p:tag name="KSO_WM_UNIT_LAYERLEVEL" val="1"/>
  <p:tag name="KSO_WM_TAG_VERSION" val="1.0"/>
  <p:tag name="KSO_WM_BEAUTIFY_FLAG" val="#wm#"/>
</p:tagLst>
</file>

<file path=ppt/tags/tag184.xml><?xml version="1.0" encoding="utf-8"?>
<p:tagLst xmlns:p="http://schemas.openxmlformats.org/presentationml/2006/main">
  <p:tag name="KSO_WM_SLIDE_BACKGROUND_TYPE" val="leftRight"/>
  <p:tag name="KSO_WM_TEMPLATE_CATEGORY" val="custom"/>
  <p:tag name="KSO_WM_TEMPLATE_INDEX" val="20204599"/>
  <p:tag name="KSO_WM_UNIT_TYPE" val="i"/>
  <p:tag name="KSO_WM_UNIT_INDEX" val="1"/>
  <p:tag name="KSO_WM_UNIT_HIGHLIGHT" val="0"/>
  <p:tag name="KSO_WM_UNIT_COMPATIBLE" val="0"/>
  <p:tag name="KSO_WM_UNIT_DIAGRAM_ISNUMVISUAL" val="0"/>
  <p:tag name="KSO_WM_UNIT_DIAGRAM_ISREFERUNIT" val="0"/>
  <p:tag name="KSO_WM_UNIT_ID" val="custom20204599_8*i*1"/>
  <p:tag name="KSO_WM_UNIT_LAYERLEVEL" val="1"/>
  <p:tag name="KSO_WM_TAG_VERSION" val="1.0"/>
  <p:tag name="KSO_WM_BEAUTIFY_FLAG" val="#wm#"/>
</p:tagLst>
</file>

<file path=ppt/tags/tag185.xml><?xml version="1.0" encoding="utf-8"?>
<p:tagLst xmlns:p="http://schemas.openxmlformats.org/presentationml/2006/main">
  <p:tag name="KSO_WM_UNIT_ISCONTENTSTITLE" val="0"/>
  <p:tag name="KSO_WM_UNIT_NOCLEAR" val="0"/>
  <p:tag name="KSO_WM_UNIT_VALUE" val="105"/>
  <p:tag name="KSO_WM_UNIT_HIGHLIGHT" val="0"/>
  <p:tag name="KSO_WM_UNIT_COMPATIBLE" val="0"/>
  <p:tag name="KSO_WM_UNIT_DIAGRAM_ISNUMVISUAL" val="0"/>
  <p:tag name="KSO_WM_UNIT_DIAGRAM_ISREFERUNIT" val="0"/>
  <p:tag name="KSO_WM_UNIT_TYPE" val="f"/>
  <p:tag name="KSO_WM_UNIT_INDEX" val="1"/>
  <p:tag name="KSO_WM_UNIT_LAYERLEVEL" val="1"/>
  <p:tag name="KSO_WM_TAG_VERSION" val="1.0"/>
  <p:tag name="KSO_WM_BEAUTIFY_FLAG" val="#wm#"/>
  <p:tag name="KSO_WM_UNIT_DEFAULT_FONT" val="16;24;2"/>
  <p:tag name="KSO_WM_UNIT_BLOCK" val="0"/>
  <p:tag name="KSO_WM_TEMPLATE_CATEGORY" val="custom"/>
  <p:tag name="KSO_WM_TEMPLATE_INDEX" val="20204599"/>
  <p:tag name="KSO_WM_UNIT_ID" val="custom20204599_8*f*1"/>
  <p:tag name="KSO_WM_UNIT_PRESET_TEXT" val="单击此处输入你的正文，文字是您思想的提炼，为了最终演示发布的良好效果，请尽量言简意赅的阐述观点；根据需要可酌情增减文字，以便观者可以准确理解您所传达的信息。&#10;您的正文已经简明扼要，字字珠玑，但信息却错综复杂，需要用更多的文字来表述；但请您尽可能提炼思想的精髓，否则容易造成观者的阅读压力，适得其反。&#10;正如我们都希望改变世界，希望给人带去光明，但更多时候只需播下一颗种子，自然有微光照拂，雨露滋养。恰如其分的表达观点，往往可以事半功倍。"/>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4599_8*i*2"/>
  <p:tag name="KSO_WM_TEMPLATE_CATEGORY" val="custom"/>
  <p:tag name="KSO_WM_TEMPLATE_INDEX" val="20204599"/>
  <p:tag name="KSO_WM_UNIT_LAYERLEVEL" val="1"/>
  <p:tag name="KSO_WM_TAG_VERSION" val="1.0"/>
  <p:tag name="KSO_WM_BEAUTIFY_FLAG" val="#wm#"/>
  <p:tag name="KSO_WM_UNIT_BLOCK" val="0"/>
  <p:tag name="KSO_WM_UNIT_SM_LIMIT_TYPE" val="1"/>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BLOCK" val="0"/>
  <p:tag name="KSO_WM_UNIT_SM_LIMIT_TYPE" val="1"/>
  <p:tag name="KSO_WM_TEMPLATE_CATEGORY" val="custom"/>
  <p:tag name="KSO_WM_TEMPLATE_INDEX" val="20204599"/>
  <p:tag name="KSO_WM_UNIT_ID" val="custom20204599_8*i*2"/>
  <p:tag name="KSO_WM_UNIT_TYPE" val="i"/>
  <p:tag name="KSO_WM_UNIT_INDEX" val="2"/>
</p:tagLst>
</file>

<file path=ppt/tags/tag188.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UNIT_TYPE" val="k"/>
  <p:tag name="KSO_WM_UNIT_INDEX" val="1"/>
  <p:tag name="KSO_WM_UNIT_LAYERLEVEL" val="1"/>
  <p:tag name="KSO_WM_TAG_VERSION" val="1.0"/>
  <p:tag name="KSO_WM_BEAUTIFY_FLAG" val="#wm#"/>
  <p:tag name="KSO_WM_UNIT_BLOCK" val="0"/>
  <p:tag name="KSO_WM_UNIT_SM_LIMIT_TYPE" val="1"/>
  <p:tag name="KSO_WM_UNIT_PRESET_TEXT" val="LOGO"/>
  <p:tag name="KSO_WM_UNIT_VALUE" val="3"/>
  <p:tag name="KSO_WM_TEMPLATE_CATEGORY" val="custom"/>
  <p:tag name="KSO_WM_TEMPLATE_INDEX" val="20204599"/>
  <p:tag name="KSO_WM_UNIT_ID" val="custom20204599_8*k*1"/>
</p:tagLst>
</file>

<file path=ppt/tags/tag189.xml><?xml version="1.0" encoding="utf-8"?>
<p:tagLst xmlns:p="http://schemas.openxmlformats.org/presentationml/2006/main">
  <p:tag name="KSO_WM_TEMPLATE_SUBCATEGORY" val="0"/>
  <p:tag name="KSO_WM_SLIDE_ITEM_CNT" val="0"/>
  <p:tag name="KSO_WM_SLIDE_INDEX" val="8"/>
  <p:tag name="KSO_WM_TAG_VERSION" val="1.0"/>
  <p:tag name="KSO_WM_BEAUTIFY_FLAG" val="#wm#"/>
  <p:tag name="KSO_WM_SLIDE_LAYOUT" val="a_f_i_k"/>
  <p:tag name="KSO_WM_SLIDE_LAYOUT_CNT" val="1_1_1_1"/>
  <p:tag name="KSO_WM_SLIDE_TYPE" val="text"/>
  <p:tag name="KSO_WM_SLIDE_SUBTYPE" val="pureTxt"/>
  <p:tag name="KSO_WM_SLIDE_SIZE" val="959*540"/>
  <p:tag name="KSO_WM_SLIDE_POSITION" val="0*0"/>
  <p:tag name="KSO_WM_SLIDE_LAYOUT_INFO" val="{&quot;direction&quot;:1,&quot;horizontalAlign&quot;:-1,&quot;verticalAlign&quot;:-1,&quot;type&quot;:0,&quot;diagramDirection&quot;:0,&quot;canSetOverLayout&quot;:0,&quot;isOverLayout&quot;:0,&quot;normalSize&quot;:{&quot;size1&quot;:33.4},&quot;minSize&quot;:{&quot;size1&quot;:33.4},&quot;maxSize&quot;:{&quot;size1&quot;:33.4},&quot;edge&quot;:{&quot;left&quot;:true,&quot;top&quot;:true,&quot;right&quot;:true,&quot;bottom&quot;:true},&quot;backgroundInfo&quot;:[{&quot;type&quot;:&quot;general&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2.12,&quot;top&quot;:3.27,&quot;right&quot;:1.69,&quot;bottom&quot;:4.43},&quot;edge&quot;:{&quot;left&quot;:true,&quot;top&quot;:true,&quot;right&quot;:false,&quot;bottom&quot;:true},&quot;backgroundInfo&quot;:[{&quot;type&quot;:&quot;leftRight&quot;,&quot;left&quot;:0.0,&quot;top&quot;:0.0,&quot;right&quot;:0.0,&quot;bottom&quot;:0.0,&quot;leftAbs&quot;:false,&quot;topAbs&quot;:false,&quot;rightAbs&quot;:false,&quot;bottomAbs&quot;:false}]},{&quot;direction&quot;:0,&quot;horizontalAlign&quot;:0,&quot;verticalAlign&quot;:1,&quot;type&quot;:0,&quot;diagramDirection&quot;:0,&quot;canSetOverLayout&quot;:0,&quot;isOverLayout&quot;:0,&quot;margin&quot;:{&quot;left&quot;:1.69,&quot;top&quot;:2.12,&quot;right&quot;:2.12,&quot;bottom&quot;:2.12},&quot;edge&quot;:{&quot;left&quot;:false,&quot;top&quot;:true,&quot;right&quot;:true,&quot;bottom&quot;:true}}]}"/>
  <p:tag name="KSO_WM_SLIDE_CAN_ADD_NAVIGATION" val="1"/>
  <p:tag name="KSO_WM_SLIDE_BACKGROUND" val="[&quot;general&quot;,&quot;leftRight&quot;]"/>
  <p:tag name="KSO_WM_SLIDE_RATIO" val="1.777778"/>
  <p:tag name="KSO_WM_TEMPLATE_MASTER_TYPE" val="1"/>
  <p:tag name="KSO_WM_TEMPLATE_COLOR_TYPE" val="1"/>
  <p:tag name="KSO_WM_TEMPLATE_CATEGORY" val="custom"/>
  <p:tag name="KSO_WM_TEMPLATE_INDEX" val="20204599"/>
  <p:tag name="KSO_WM_SLIDE_ID" val="custom20204599_8"/>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LAYERLEVEL" val="1"/>
  <p:tag name="KSO_WM_TAG_VERSION" val="1.0"/>
  <p:tag name="KSO_WM_BEAUTIFY_FLAG" val="#wm#"/>
  <p:tag name="KSO_WM_UNIT_NOCLEAR" val="0"/>
  <p:tag name="KSO_WM_UNIT_VALUE" val="1"/>
  <p:tag name="KSO_WM_UNIT_TYPE" val="e"/>
  <p:tag name="KSO_WM_UNIT_INDEX" val="1"/>
  <p:tag name="KSO_WM_TEMPLATE_CATEGORY" val="custom"/>
  <p:tag name="KSO_WM_TEMPLATE_INDEX" val="20204599"/>
  <p:tag name="KSO_WM_UNIT_ID" val="custom20204599_7*e*1"/>
  <p:tag name="KSO_WM_UNIT_PRESET_TEXT" val="01"/>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16"/>
  <p:tag name="KSO_WM_UNIT_TYPE" val="a"/>
  <p:tag name="KSO_WM_UNIT_INDEX" val="1"/>
  <p:tag name="KSO_WM_TEMPLATE_CATEGORY" val="custom"/>
  <p:tag name="KSO_WM_TEMPLATE_INDEX" val="20204599"/>
  <p:tag name="KSO_WM_UNIT_ID" val="custom20204599_7*a*1"/>
  <p:tag name="KSO_WM_UNIT_PRESET_TEXT" val="单击此处添加大标题内容"/>
</p:tagLst>
</file>

<file path=ppt/tags/tag192.xml><?xml version="1.0" encoding="utf-8"?>
<p:tagLst xmlns:p="http://schemas.openxmlformats.org/presentationml/2006/main">
  <p:tag name="KSO_WM_TEMPLATE_SUBCATEGORY" val="0"/>
  <p:tag name="KSO_WM_SLIDE_ITEM_CNT" val="0"/>
  <p:tag name="KSO_WM_SLIDE_INDEX" val="7"/>
  <p:tag name="KSO_WM_TAG_VERSION" val="1.0"/>
  <p:tag name="KSO_WM_BEAUTIFY_FLAG" val="#wm#"/>
  <p:tag name="KSO_WM_SLIDE_TYPE" val="sectionTitle"/>
  <p:tag name="KSO_WM_SLIDE_SUBTYPE" val="pureTxt"/>
  <p:tag name="KSO_WM_SLIDE_LAYOUT" val="a_b_e"/>
  <p:tag name="KSO_WM_SLIDE_LAYOUT_CNT" val="1_1_1"/>
  <p:tag name="KSO_WM_TEMPLATE_MASTER_TYPE" val="1"/>
  <p:tag name="KSO_WM_TEMPLATE_COLOR_TYPE" val="1"/>
  <p:tag name="KSO_WM_TEMPLATE_CATEGORY" val="custom"/>
  <p:tag name="KSO_WM_TEMPLATE_INDEX" val="20204599"/>
  <p:tag name="KSO_WM_SLIDE_ID" val="custom20204599_7"/>
</p:tagLst>
</file>

<file path=ppt/tags/tag193.xml><?xml version="1.0" encoding="utf-8"?>
<p:tagLst xmlns:p="http://schemas.openxmlformats.org/presentationml/2006/main">
  <p:tag name="KSO_WM_SLIDE_BACKGROUND_TYPE" val="leftRight"/>
  <p:tag name="KSO_WM_UNIT_SUBTYPE" val="h"/>
  <p:tag name="KSO_WM_TEMPLATE_CATEGORY" val="custom"/>
  <p:tag name="KSO_WM_TEMPLATE_INDEX" val="20204599"/>
  <p:tag name="KSO_WM_UNIT_ID" val="custom20204599_8*i*1"/>
  <p:tag name="KSO_WM_UNIT_TYPE" val="i"/>
  <p:tag name="KSO_WM_UNIT_INDEX" val="1"/>
  <p:tag name="KSO_WM_UNIT_HIGHLIGHT" val="0"/>
  <p:tag name="KSO_WM_UNIT_COMPATIBLE" val="0"/>
  <p:tag name="KSO_WM_UNIT_DIAGRAM_ISNUMVISUAL" val="0"/>
  <p:tag name="KSO_WM_UNIT_DIAGRAM_ISREFERUNIT" val="0"/>
  <p:tag name="KSO_WM_UNIT_BK_DARK_LIGHT" val="2"/>
  <p:tag name="KSO_WM_UNIT_LAYERLEVEL" val="1"/>
  <p:tag name="KSO_WM_TAG_VERSION" val="1.0"/>
  <p:tag name="KSO_WM_BEAUTIFY_FLAG" val="#wm#"/>
</p:tagLst>
</file>

<file path=ppt/tags/tag194.xml><?xml version="1.0" encoding="utf-8"?>
<p:tagLst xmlns:p="http://schemas.openxmlformats.org/presentationml/2006/main">
  <p:tag name="KSO_WM_SLIDE_BACKGROUND_TYPE" val="leftRight"/>
  <p:tag name="KSO_WM_TEMPLATE_CATEGORY" val="custom"/>
  <p:tag name="KSO_WM_TEMPLATE_INDEX" val="20204599"/>
  <p:tag name="KSO_WM_UNIT_TYPE" val="i"/>
  <p:tag name="KSO_WM_UNIT_INDEX" val="1"/>
  <p:tag name="KSO_WM_UNIT_HIGHLIGHT" val="0"/>
  <p:tag name="KSO_WM_UNIT_COMPATIBLE" val="0"/>
  <p:tag name="KSO_WM_UNIT_DIAGRAM_ISNUMVISUAL" val="0"/>
  <p:tag name="KSO_WM_UNIT_DIAGRAM_ISREFERUNIT" val="0"/>
  <p:tag name="KSO_WM_UNIT_ID" val="custom20204599_8*i*1"/>
  <p:tag name="KSO_WM_UNIT_LAYERLEVEL" val="1"/>
  <p:tag name="KSO_WM_TAG_VERSION" val="1.0"/>
  <p:tag name="KSO_WM_BEAUTIFY_FLAG" val="#wm#"/>
</p:tagLst>
</file>

<file path=ppt/tags/tag195.xml><?xml version="1.0" encoding="utf-8"?>
<p:tagLst xmlns:p="http://schemas.openxmlformats.org/presentationml/2006/main">
  <p:tag name="KSO_WM_UNIT_ISCONTENTSTITLE" val="0"/>
  <p:tag name="KSO_WM_UNIT_NOCLEAR" val="0"/>
  <p:tag name="KSO_WM_UNIT_VALUE" val="105"/>
  <p:tag name="KSO_WM_UNIT_HIGHLIGHT" val="0"/>
  <p:tag name="KSO_WM_UNIT_COMPATIBLE" val="0"/>
  <p:tag name="KSO_WM_UNIT_DIAGRAM_ISNUMVISUAL" val="0"/>
  <p:tag name="KSO_WM_UNIT_DIAGRAM_ISREFERUNIT" val="0"/>
  <p:tag name="KSO_WM_UNIT_TYPE" val="f"/>
  <p:tag name="KSO_WM_UNIT_INDEX" val="1"/>
  <p:tag name="KSO_WM_UNIT_LAYERLEVEL" val="1"/>
  <p:tag name="KSO_WM_TAG_VERSION" val="1.0"/>
  <p:tag name="KSO_WM_BEAUTIFY_FLAG" val="#wm#"/>
  <p:tag name="KSO_WM_UNIT_DEFAULT_FONT" val="16;24;2"/>
  <p:tag name="KSO_WM_UNIT_BLOCK" val="0"/>
  <p:tag name="KSO_WM_TEMPLATE_CATEGORY" val="custom"/>
  <p:tag name="KSO_WM_TEMPLATE_INDEX" val="20204599"/>
  <p:tag name="KSO_WM_UNIT_ID" val="custom20204599_8*f*1"/>
  <p:tag name="KSO_WM_UNIT_PRESET_TEXT" val="单击此处输入你的正文，文字是您思想的提炼，为了最终演示发布的良好效果，请尽量言简意赅的阐述观点；根据需要可酌情增减文字，以便观者可以准确理解您所传达的信息。&#10;您的正文已经简明扼要，字字珠玑，但信息却错综复杂，需要用更多的文字来表述；但请您尽可能提炼思想的精髓，否则容易造成观者的阅读压力，适得其反。&#10;正如我们都希望改变世界，希望给人带去光明，但更多时候只需播下一颗种子，自然有微光照拂，雨露滋养。恰如其分的表达观点，往往可以事半功倍。"/>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4599_8*i*2"/>
  <p:tag name="KSO_WM_TEMPLATE_CATEGORY" val="custom"/>
  <p:tag name="KSO_WM_TEMPLATE_INDEX" val="20204599"/>
  <p:tag name="KSO_WM_UNIT_LAYERLEVEL" val="1"/>
  <p:tag name="KSO_WM_TAG_VERSION" val="1.0"/>
  <p:tag name="KSO_WM_BEAUTIFY_FLAG" val="#wm#"/>
  <p:tag name="KSO_WM_UNIT_BLOCK" val="0"/>
  <p:tag name="KSO_WM_UNIT_SM_LIMIT_TYPE" val="1"/>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BLOCK" val="0"/>
  <p:tag name="KSO_WM_UNIT_SM_LIMIT_TYPE" val="1"/>
  <p:tag name="KSO_WM_TEMPLATE_CATEGORY" val="custom"/>
  <p:tag name="KSO_WM_TEMPLATE_INDEX" val="20204599"/>
  <p:tag name="KSO_WM_UNIT_ID" val="custom20204599_8*i*2"/>
  <p:tag name="KSO_WM_UNIT_TYPE" val="i"/>
  <p:tag name="KSO_WM_UNIT_INDEX" val="2"/>
</p:tagLst>
</file>

<file path=ppt/tags/tag198.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UNIT_TYPE" val="k"/>
  <p:tag name="KSO_WM_UNIT_INDEX" val="1"/>
  <p:tag name="KSO_WM_UNIT_LAYERLEVEL" val="1"/>
  <p:tag name="KSO_WM_TAG_VERSION" val="1.0"/>
  <p:tag name="KSO_WM_BEAUTIFY_FLAG" val="#wm#"/>
  <p:tag name="KSO_WM_UNIT_BLOCK" val="0"/>
  <p:tag name="KSO_WM_UNIT_SM_LIMIT_TYPE" val="1"/>
  <p:tag name="KSO_WM_UNIT_PRESET_TEXT" val="LOGO"/>
  <p:tag name="KSO_WM_UNIT_VALUE" val="3"/>
  <p:tag name="KSO_WM_TEMPLATE_CATEGORY" val="custom"/>
  <p:tag name="KSO_WM_TEMPLATE_INDEX" val="20204599"/>
  <p:tag name="KSO_WM_UNIT_ID" val="custom20204599_8*k*1"/>
</p:tagLst>
</file>

<file path=ppt/tags/tag199.xml><?xml version="1.0" encoding="utf-8"?>
<p:tagLst xmlns:p="http://schemas.openxmlformats.org/presentationml/2006/main">
  <p:tag name="KSO_WM_TEMPLATE_SUBCATEGORY" val="0"/>
  <p:tag name="KSO_WM_SLIDE_ITEM_CNT" val="0"/>
  <p:tag name="KSO_WM_SLIDE_INDEX" val="8"/>
  <p:tag name="KSO_WM_TAG_VERSION" val="1.0"/>
  <p:tag name="KSO_WM_BEAUTIFY_FLAG" val="#wm#"/>
  <p:tag name="KSO_WM_SLIDE_LAYOUT" val="a_f_i_k"/>
  <p:tag name="KSO_WM_SLIDE_LAYOUT_CNT" val="1_1_1_1"/>
  <p:tag name="KSO_WM_SLIDE_TYPE" val="text"/>
  <p:tag name="KSO_WM_SLIDE_SUBTYPE" val="pureTxt"/>
  <p:tag name="KSO_WM_SLIDE_SIZE" val="959*540"/>
  <p:tag name="KSO_WM_SLIDE_POSITION" val="0*0"/>
  <p:tag name="KSO_WM_SLIDE_LAYOUT_INFO" val="{&quot;direction&quot;:1,&quot;horizontalAlign&quot;:-1,&quot;verticalAlign&quot;:-1,&quot;type&quot;:0,&quot;diagramDirection&quot;:0,&quot;canSetOverLayout&quot;:0,&quot;isOverLayout&quot;:0,&quot;normalSize&quot;:{&quot;size1&quot;:33.4},&quot;minSize&quot;:{&quot;size1&quot;:33.4},&quot;maxSize&quot;:{&quot;size1&quot;:33.4},&quot;edge&quot;:{&quot;left&quot;:true,&quot;top&quot;:true,&quot;right&quot;:true,&quot;bottom&quot;:true},&quot;backgroundInfo&quot;:[{&quot;type&quot;:&quot;general&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2.12,&quot;top&quot;:3.27,&quot;right&quot;:1.69,&quot;bottom&quot;:4.43},&quot;edge&quot;:{&quot;left&quot;:true,&quot;top&quot;:true,&quot;right&quot;:false,&quot;bottom&quot;:true},&quot;backgroundInfo&quot;:[{&quot;type&quot;:&quot;leftRight&quot;,&quot;left&quot;:0.0,&quot;top&quot;:0.0,&quot;right&quot;:0.0,&quot;bottom&quot;:0.0,&quot;leftAbs&quot;:false,&quot;topAbs&quot;:false,&quot;rightAbs&quot;:false,&quot;bottomAbs&quot;:false}]},{&quot;direction&quot;:0,&quot;horizontalAlign&quot;:0,&quot;verticalAlign&quot;:1,&quot;type&quot;:0,&quot;diagramDirection&quot;:0,&quot;canSetOverLayout&quot;:0,&quot;isOverLayout&quot;:0,&quot;margin&quot;:{&quot;left&quot;:1.69,&quot;top&quot;:2.12,&quot;right&quot;:2.12,&quot;bottom&quot;:2.12},&quot;edge&quot;:{&quot;left&quot;:false,&quot;top&quot;:true,&quot;right&quot;:true,&quot;bottom&quot;:true}}]}"/>
  <p:tag name="KSO_WM_SLIDE_CAN_ADD_NAVIGATION" val="1"/>
  <p:tag name="KSO_WM_SLIDE_BACKGROUND" val="[&quot;general&quot;,&quot;leftRight&quot;]"/>
  <p:tag name="KSO_WM_SLIDE_RATIO" val="1.777778"/>
  <p:tag name="KSO_WM_TEMPLATE_MASTER_TYPE" val="1"/>
  <p:tag name="KSO_WM_TEMPLATE_COLOR_TYPE" val="1"/>
  <p:tag name="KSO_WM_TEMPLATE_CATEGORY" val="custom"/>
  <p:tag name="KSO_WM_TEMPLATE_INDEX" val="20204599"/>
  <p:tag name="KSO_WM_SLIDE_ID" val="custom20204599_8"/>
</p:tagLst>
</file>

<file path=ppt/tags/tag2.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LAYERLEVEL" val="1"/>
  <p:tag name="KSO_WM_TAG_VERSION" val="1.0"/>
  <p:tag name="KSO_WM_BEAUTIFY_FLAG" val="#wm#"/>
  <p:tag name="KSO_WM_UNIT_NOCLEAR" val="0"/>
  <p:tag name="KSO_WM_UNIT_VALUE" val="1"/>
  <p:tag name="KSO_WM_UNIT_TYPE" val="e"/>
  <p:tag name="KSO_WM_UNIT_INDEX" val="1"/>
  <p:tag name="KSO_WM_TEMPLATE_CATEGORY" val="custom"/>
  <p:tag name="KSO_WM_TEMPLATE_INDEX" val="20204599"/>
  <p:tag name="KSO_WM_UNIT_ID" val="custom20204599_7*e*1"/>
  <p:tag name="KSO_WM_UNIT_PRESET_TEXT" val="01"/>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16"/>
  <p:tag name="KSO_WM_UNIT_TYPE" val="a"/>
  <p:tag name="KSO_WM_UNIT_INDEX" val="1"/>
  <p:tag name="KSO_WM_TEMPLATE_CATEGORY" val="custom"/>
  <p:tag name="KSO_WM_TEMPLATE_INDEX" val="20204599"/>
  <p:tag name="KSO_WM_UNIT_ID" val="custom20204599_7*a*1"/>
  <p:tag name="KSO_WM_UNIT_PRESET_TEXT" val="单击此处添加大标题内容"/>
</p:tagLst>
</file>

<file path=ppt/tags/tag202.xml><?xml version="1.0" encoding="utf-8"?>
<p:tagLst xmlns:p="http://schemas.openxmlformats.org/presentationml/2006/main">
  <p:tag name="KSO_WM_TEMPLATE_SUBCATEGORY" val="0"/>
  <p:tag name="KSO_WM_SLIDE_ITEM_CNT" val="0"/>
  <p:tag name="KSO_WM_SLIDE_INDEX" val="7"/>
  <p:tag name="KSO_WM_TAG_VERSION" val="1.0"/>
  <p:tag name="KSO_WM_BEAUTIFY_FLAG" val="#wm#"/>
  <p:tag name="KSO_WM_SLIDE_TYPE" val="sectionTitle"/>
  <p:tag name="KSO_WM_SLIDE_SUBTYPE" val="pureTxt"/>
  <p:tag name="KSO_WM_SLIDE_LAYOUT" val="a_b_e"/>
  <p:tag name="KSO_WM_SLIDE_LAYOUT_CNT" val="1_1_1"/>
  <p:tag name="KSO_WM_TEMPLATE_MASTER_TYPE" val="1"/>
  <p:tag name="KSO_WM_TEMPLATE_COLOR_TYPE" val="1"/>
  <p:tag name="KSO_WM_TEMPLATE_CATEGORY" val="custom"/>
  <p:tag name="KSO_WM_TEMPLATE_INDEX" val="20204599"/>
  <p:tag name="KSO_WM_SLIDE_ID" val="custom20204599_7"/>
</p:tagLst>
</file>

<file path=ppt/tags/tag203.xml><?xml version="1.0" encoding="utf-8"?>
<p:tagLst xmlns:p="http://schemas.openxmlformats.org/presentationml/2006/main">
  <p:tag name="KSO_WM_SLIDE_BACKGROUND_TYPE" val="leftRight"/>
  <p:tag name="KSO_WM_UNIT_SUBTYPE" val="h"/>
  <p:tag name="KSO_WM_TEMPLATE_CATEGORY" val="custom"/>
  <p:tag name="KSO_WM_TEMPLATE_INDEX" val="20204599"/>
  <p:tag name="KSO_WM_UNIT_ID" val="custom20204599_8*i*1"/>
  <p:tag name="KSO_WM_UNIT_TYPE" val="i"/>
  <p:tag name="KSO_WM_UNIT_INDEX" val="1"/>
  <p:tag name="KSO_WM_UNIT_HIGHLIGHT" val="0"/>
  <p:tag name="KSO_WM_UNIT_COMPATIBLE" val="0"/>
  <p:tag name="KSO_WM_UNIT_DIAGRAM_ISNUMVISUAL" val="0"/>
  <p:tag name="KSO_WM_UNIT_DIAGRAM_ISREFERUNIT" val="0"/>
  <p:tag name="KSO_WM_UNIT_BK_DARK_LIGHT" val="2"/>
  <p:tag name="KSO_WM_UNIT_LAYERLEVEL" val="1"/>
  <p:tag name="KSO_WM_TAG_VERSION" val="1.0"/>
  <p:tag name="KSO_WM_BEAUTIFY_FLAG" val="#wm#"/>
</p:tagLst>
</file>

<file path=ppt/tags/tag204.xml><?xml version="1.0" encoding="utf-8"?>
<p:tagLst xmlns:p="http://schemas.openxmlformats.org/presentationml/2006/main">
  <p:tag name="KSO_WM_SLIDE_BACKGROUND_TYPE" val="leftRight"/>
  <p:tag name="KSO_WM_TEMPLATE_CATEGORY" val="custom"/>
  <p:tag name="KSO_WM_TEMPLATE_INDEX" val="20204599"/>
  <p:tag name="KSO_WM_UNIT_TYPE" val="i"/>
  <p:tag name="KSO_WM_UNIT_INDEX" val="1"/>
  <p:tag name="KSO_WM_UNIT_HIGHLIGHT" val="0"/>
  <p:tag name="KSO_WM_UNIT_COMPATIBLE" val="0"/>
  <p:tag name="KSO_WM_UNIT_DIAGRAM_ISNUMVISUAL" val="0"/>
  <p:tag name="KSO_WM_UNIT_DIAGRAM_ISREFERUNIT" val="0"/>
  <p:tag name="KSO_WM_UNIT_ID" val="custom20204599_8*i*1"/>
  <p:tag name="KSO_WM_UNIT_LAYERLEVEL" val="1"/>
  <p:tag name="KSO_WM_TAG_VERSION" val="1.0"/>
  <p:tag name="KSO_WM_BEAUTIFY_FLAG" val="#wm#"/>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4599_8*i*2"/>
  <p:tag name="KSO_WM_TEMPLATE_CATEGORY" val="custom"/>
  <p:tag name="KSO_WM_TEMPLATE_INDEX" val="20204599"/>
  <p:tag name="KSO_WM_UNIT_LAYERLEVEL" val="1"/>
  <p:tag name="KSO_WM_TAG_VERSION" val="1.0"/>
  <p:tag name="KSO_WM_BEAUTIFY_FLAG" val="#wm#"/>
  <p:tag name="KSO_WM_UNIT_BLOCK" val="0"/>
  <p:tag name="KSO_WM_UNIT_SM_LIMIT_TYPE" val="1"/>
</p:tagLst>
</file>

<file path=ppt/tags/tag2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BLOCK" val="0"/>
  <p:tag name="KSO_WM_UNIT_SM_LIMIT_TYPE" val="1"/>
  <p:tag name="KSO_WM_TEMPLATE_CATEGORY" val="custom"/>
  <p:tag name="KSO_WM_TEMPLATE_INDEX" val="20204599"/>
  <p:tag name="KSO_WM_UNIT_ID" val="custom20204599_8*i*2"/>
  <p:tag name="KSO_WM_UNIT_TYPE" val="i"/>
  <p:tag name="KSO_WM_UNIT_INDEX" val="2"/>
</p:tagLst>
</file>

<file path=ppt/tags/tag207.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UNIT_TYPE" val="k"/>
  <p:tag name="KSO_WM_UNIT_INDEX" val="1"/>
  <p:tag name="KSO_WM_UNIT_LAYERLEVEL" val="1"/>
  <p:tag name="KSO_WM_TAG_VERSION" val="1.0"/>
  <p:tag name="KSO_WM_BEAUTIFY_FLAG" val="#wm#"/>
  <p:tag name="KSO_WM_UNIT_BLOCK" val="0"/>
  <p:tag name="KSO_WM_UNIT_SM_LIMIT_TYPE" val="1"/>
  <p:tag name="KSO_WM_UNIT_PRESET_TEXT" val="LOGO"/>
  <p:tag name="KSO_WM_UNIT_VALUE" val="3"/>
  <p:tag name="KSO_WM_TEMPLATE_CATEGORY" val="custom"/>
  <p:tag name="KSO_WM_TEMPLATE_INDEX" val="20204599"/>
  <p:tag name="KSO_WM_UNIT_ID" val="custom20204599_8*k*1"/>
</p:tagLst>
</file>

<file path=ppt/tags/tag208.xml><?xml version="1.0" encoding="utf-8"?>
<p:tagLst xmlns:p="http://schemas.openxmlformats.org/presentationml/2006/main">
  <p:tag name="KSO_WM_UNIT_ISCONTENTSTITLE" val="0"/>
  <p:tag name="KSO_WM_UNIT_NOCLEAR" val="0"/>
  <p:tag name="KSO_WM_UNIT_VALUE" val="105"/>
  <p:tag name="KSO_WM_UNIT_HIGHLIGHT" val="0"/>
  <p:tag name="KSO_WM_UNIT_COMPATIBLE" val="0"/>
  <p:tag name="KSO_WM_UNIT_DIAGRAM_ISNUMVISUAL" val="0"/>
  <p:tag name="KSO_WM_UNIT_DIAGRAM_ISREFERUNIT" val="0"/>
  <p:tag name="KSO_WM_UNIT_TYPE" val="f"/>
  <p:tag name="KSO_WM_UNIT_INDEX" val="1"/>
  <p:tag name="KSO_WM_UNIT_LAYERLEVEL" val="1"/>
  <p:tag name="KSO_WM_TAG_VERSION" val="1.0"/>
  <p:tag name="KSO_WM_BEAUTIFY_FLAG" val="#wm#"/>
  <p:tag name="KSO_WM_UNIT_DEFAULT_FONT" val="16;24;2"/>
  <p:tag name="KSO_WM_UNIT_BLOCK" val="0"/>
  <p:tag name="KSO_WM_TEMPLATE_CATEGORY" val="custom"/>
  <p:tag name="KSO_WM_TEMPLATE_INDEX" val="20204599"/>
  <p:tag name="KSO_WM_UNIT_ID" val="custom20204599_8*f*1"/>
  <p:tag name="KSO_WM_UNIT_PRESET_TEXT" val="单击此处输入你的正文，文字是您思想的提炼，为了最终演示发布的良好效果，请尽量言简意赅的阐述观点；根据需要可酌情增减文字，以便观者可以准确理解您所传达的信息。&#10;您的正文已经简明扼要，字字珠玑，但信息却错综复杂，需要用更多的文字来表述；但请您尽可能提炼思想的精髓，否则容易造成观者的阅读压力，适得其反。&#10;正如我们都希望改变世界，希望给人带去光明，但更多时候只需播下一颗种子，自然有微光照拂，雨露滋养。恰如其分的表达观点，往往可以事半功倍。"/>
</p:tagLst>
</file>

<file path=ppt/tags/tag209.xml><?xml version="1.0" encoding="utf-8"?>
<p:tagLst xmlns:p="http://schemas.openxmlformats.org/presentationml/2006/main">
  <p:tag name="KSO_WM_UNIT_ISCONTENTSTITLE" val="0"/>
  <p:tag name="KSO_WM_UNIT_NOCLEAR" val="0"/>
  <p:tag name="KSO_WM_UNIT_VALUE" val="16"/>
  <p:tag name="KSO_WM_UNIT_HIGHLIGHT" val="0"/>
  <p:tag name="KSO_WM_UNIT_COMPATIBLE" val="0"/>
  <p:tag name="KSO_WM_UNIT_DIAGRAM_ISNUMVISUAL" val="0"/>
  <p:tag name="KSO_WM_UNIT_DIAGRAM_ISREFERUNIT" val="0"/>
  <p:tag name="KSO_WM_UNIT_TYPE" val="a"/>
  <p:tag name="KSO_WM_UNIT_INDEX" val="1"/>
  <p:tag name="KSO_WM_UNIT_LAYERLEVEL" val="1"/>
  <p:tag name="KSO_WM_TAG_VERSION" val="1.0"/>
  <p:tag name="KSO_WM_BEAUTIFY_FLAG" val="#wm#"/>
  <p:tag name="KSO_WM_UNIT_DEFAULT_FONT" val="36;44;4"/>
  <p:tag name="KSO_WM_UNIT_BLOCK" val="0"/>
  <p:tag name="KSO_WM_TEMPLATE_CATEGORY" val="custom"/>
  <p:tag name="KSO_WM_TEMPLATE_INDEX" val="20204599"/>
  <p:tag name="KSO_WM_UNIT_ID" val="custom20204599_8*a*1"/>
  <p:tag name="KSO_WM_UNIT_PRESET_TEXT" val="单击此处添加大标题内容"/>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UNIT_PLACING_PICTURE_USER_VIEWPORT" val="{&quot;height&quot;:5800,&quot;width&quot;:6880}"/>
</p:tagLst>
</file>

<file path=ppt/tags/tag211.xml><?xml version="1.0" encoding="utf-8"?>
<p:tagLst xmlns:p="http://schemas.openxmlformats.org/presentationml/2006/main">
  <p:tag name="KSO_WM_TEMPLATE_SUBCATEGORY" val="0"/>
  <p:tag name="KSO_WM_SLIDE_ITEM_CNT" val="0"/>
  <p:tag name="KSO_WM_SLIDE_INDEX" val="8"/>
  <p:tag name="KSO_WM_TAG_VERSION" val="1.0"/>
  <p:tag name="KSO_WM_BEAUTIFY_FLAG" val="#wm#"/>
  <p:tag name="KSO_WM_SLIDE_LAYOUT" val="a_f_i_k"/>
  <p:tag name="KSO_WM_SLIDE_LAYOUT_CNT" val="1_1_1_1"/>
  <p:tag name="KSO_WM_SLIDE_TYPE" val="text"/>
  <p:tag name="KSO_WM_SLIDE_SUBTYPE" val="pureTxt"/>
  <p:tag name="KSO_WM_SLIDE_SIZE" val="959*540"/>
  <p:tag name="KSO_WM_SLIDE_POSITION" val="0*0"/>
  <p:tag name="KSO_WM_SLIDE_LAYOUT_INFO" val="{&quot;direction&quot;:1,&quot;horizontalAlign&quot;:-1,&quot;verticalAlign&quot;:-1,&quot;type&quot;:0,&quot;diagramDirection&quot;:0,&quot;canSetOverLayout&quot;:0,&quot;isOverLayout&quot;:0,&quot;normalSize&quot;:{&quot;size1&quot;:33.4},&quot;minSize&quot;:{&quot;size1&quot;:33.4},&quot;maxSize&quot;:{&quot;size1&quot;:33.4},&quot;edge&quot;:{&quot;left&quot;:true,&quot;top&quot;:true,&quot;right&quot;:true,&quot;bottom&quot;:true},&quot;backgroundInfo&quot;:[{&quot;type&quot;:&quot;general&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2.12,&quot;top&quot;:3.27,&quot;right&quot;:1.69,&quot;bottom&quot;:4.43},&quot;edge&quot;:{&quot;left&quot;:true,&quot;top&quot;:true,&quot;right&quot;:false,&quot;bottom&quot;:true},&quot;backgroundInfo&quot;:[{&quot;type&quot;:&quot;leftRight&quot;,&quot;left&quot;:0.0,&quot;top&quot;:0.0,&quot;right&quot;:0.0,&quot;bottom&quot;:0.0,&quot;leftAbs&quot;:false,&quot;topAbs&quot;:false,&quot;rightAbs&quot;:false,&quot;bottomAbs&quot;:false}]},{&quot;direction&quot;:0,&quot;horizontalAlign&quot;:0,&quot;verticalAlign&quot;:1,&quot;type&quot;:0,&quot;diagramDirection&quot;:0,&quot;canSetOverLayout&quot;:0,&quot;isOverLayout&quot;:0,&quot;margin&quot;:{&quot;left&quot;:1.69,&quot;top&quot;:2.12,&quot;right&quot;:2.12,&quot;bottom&quot;:2.12},&quot;edge&quot;:{&quot;left&quot;:false,&quot;top&quot;:true,&quot;right&quot;:true,&quot;bottom&quot;:true}}]}"/>
  <p:tag name="KSO_WM_SLIDE_CAN_ADD_NAVIGATION" val="1"/>
  <p:tag name="KSO_WM_SLIDE_BACKGROUND" val="[&quot;general&quot;,&quot;leftRight&quot;]"/>
  <p:tag name="KSO_WM_SLIDE_RATIO" val="1.777778"/>
  <p:tag name="KSO_WM_TEMPLATE_MASTER_TYPE" val="1"/>
  <p:tag name="KSO_WM_TEMPLATE_COLOR_TYPE" val="1"/>
  <p:tag name="KSO_WM_TEMPLATE_CATEGORY" val="custom"/>
  <p:tag name="KSO_WM_TEMPLATE_INDEX" val="20204599"/>
  <p:tag name="KSO_WM_SLIDE_ID" val="custom20204599_8"/>
</p:tagLst>
</file>

<file path=ppt/tags/tag212.xml><?xml version="1.0" encoding="utf-8"?>
<p:tagLst xmlns:p="http://schemas.openxmlformats.org/presentationml/2006/main">
  <p:tag name="KSO_WM_SLIDE_BACKGROUND_TYPE" val="leftRight"/>
  <p:tag name="KSO_WM_UNIT_SUBTYPE" val="h"/>
  <p:tag name="KSO_WM_TEMPLATE_CATEGORY" val="custom"/>
  <p:tag name="KSO_WM_TEMPLATE_INDEX" val="20204599"/>
  <p:tag name="KSO_WM_UNIT_ID" val="custom20204599_8*i*1"/>
  <p:tag name="KSO_WM_UNIT_TYPE" val="i"/>
  <p:tag name="KSO_WM_UNIT_INDEX" val="1"/>
  <p:tag name="KSO_WM_UNIT_HIGHLIGHT" val="0"/>
  <p:tag name="KSO_WM_UNIT_COMPATIBLE" val="0"/>
  <p:tag name="KSO_WM_UNIT_DIAGRAM_ISNUMVISUAL" val="0"/>
  <p:tag name="KSO_WM_UNIT_DIAGRAM_ISREFERUNIT" val="0"/>
  <p:tag name="KSO_WM_UNIT_BK_DARK_LIGHT" val="2"/>
  <p:tag name="KSO_WM_UNIT_LAYERLEVEL" val="1"/>
  <p:tag name="KSO_WM_TAG_VERSION" val="1.0"/>
  <p:tag name="KSO_WM_BEAUTIFY_FLAG" val="#wm#"/>
</p:tagLst>
</file>

<file path=ppt/tags/tag213.xml><?xml version="1.0" encoding="utf-8"?>
<p:tagLst xmlns:p="http://schemas.openxmlformats.org/presentationml/2006/main">
  <p:tag name="KSO_WM_SLIDE_BACKGROUND_TYPE" val="leftRight"/>
  <p:tag name="KSO_WM_TEMPLATE_CATEGORY" val="custom"/>
  <p:tag name="KSO_WM_TEMPLATE_INDEX" val="20204599"/>
  <p:tag name="KSO_WM_UNIT_TYPE" val="i"/>
  <p:tag name="KSO_WM_UNIT_INDEX" val="1"/>
  <p:tag name="KSO_WM_UNIT_HIGHLIGHT" val="0"/>
  <p:tag name="KSO_WM_UNIT_COMPATIBLE" val="0"/>
  <p:tag name="KSO_WM_UNIT_DIAGRAM_ISNUMVISUAL" val="0"/>
  <p:tag name="KSO_WM_UNIT_DIAGRAM_ISREFERUNIT" val="0"/>
  <p:tag name="KSO_WM_UNIT_ID" val="custom20204599_8*i*1"/>
  <p:tag name="KSO_WM_UNIT_LAYERLEVEL" val="1"/>
  <p:tag name="KSO_WM_TAG_VERSION" val="1.0"/>
  <p:tag name="KSO_WM_BEAUTIFY_FLAG" val="#wm#"/>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4599_8*i*2"/>
  <p:tag name="KSO_WM_TEMPLATE_CATEGORY" val="custom"/>
  <p:tag name="KSO_WM_TEMPLATE_INDEX" val="20204599"/>
  <p:tag name="KSO_WM_UNIT_LAYERLEVEL" val="1"/>
  <p:tag name="KSO_WM_TAG_VERSION" val="1.0"/>
  <p:tag name="KSO_WM_BEAUTIFY_FLAG" val="#wm#"/>
  <p:tag name="KSO_WM_UNIT_BLOCK" val="0"/>
  <p:tag name="KSO_WM_UNIT_SM_LIMIT_TYPE" val="1"/>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BLOCK" val="0"/>
  <p:tag name="KSO_WM_UNIT_SM_LIMIT_TYPE" val="1"/>
  <p:tag name="KSO_WM_TEMPLATE_CATEGORY" val="custom"/>
  <p:tag name="KSO_WM_TEMPLATE_INDEX" val="20204599"/>
  <p:tag name="KSO_WM_UNIT_ID" val="custom20204599_8*i*2"/>
  <p:tag name="KSO_WM_UNIT_TYPE" val="i"/>
  <p:tag name="KSO_WM_UNIT_INDEX" val="2"/>
</p:tagLst>
</file>

<file path=ppt/tags/tag216.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UNIT_TYPE" val="k"/>
  <p:tag name="KSO_WM_UNIT_INDEX" val="1"/>
  <p:tag name="KSO_WM_UNIT_LAYERLEVEL" val="1"/>
  <p:tag name="KSO_WM_TAG_VERSION" val="1.0"/>
  <p:tag name="KSO_WM_BEAUTIFY_FLAG" val="#wm#"/>
  <p:tag name="KSO_WM_UNIT_BLOCK" val="0"/>
  <p:tag name="KSO_WM_UNIT_SM_LIMIT_TYPE" val="1"/>
  <p:tag name="KSO_WM_UNIT_PRESET_TEXT" val="LOGO"/>
  <p:tag name="KSO_WM_UNIT_VALUE" val="3"/>
  <p:tag name="KSO_WM_TEMPLATE_CATEGORY" val="custom"/>
  <p:tag name="KSO_WM_TEMPLATE_INDEX" val="20204599"/>
  <p:tag name="KSO_WM_UNIT_ID" val="custom20204599_8*k*1"/>
</p:tagLst>
</file>

<file path=ppt/tags/tag217.xml><?xml version="1.0" encoding="utf-8"?>
<p:tagLst xmlns:p="http://schemas.openxmlformats.org/presentationml/2006/main">
  <p:tag name="KSO_WM_UNIT_ISCONTENTSTITLE" val="0"/>
  <p:tag name="KSO_WM_UNIT_NOCLEAR" val="0"/>
  <p:tag name="KSO_WM_UNIT_VALUE" val="105"/>
  <p:tag name="KSO_WM_UNIT_HIGHLIGHT" val="0"/>
  <p:tag name="KSO_WM_UNIT_COMPATIBLE" val="0"/>
  <p:tag name="KSO_WM_UNIT_DIAGRAM_ISNUMVISUAL" val="0"/>
  <p:tag name="KSO_WM_UNIT_DIAGRAM_ISREFERUNIT" val="0"/>
  <p:tag name="KSO_WM_UNIT_TYPE" val="f"/>
  <p:tag name="KSO_WM_UNIT_INDEX" val="1"/>
  <p:tag name="KSO_WM_UNIT_LAYERLEVEL" val="1"/>
  <p:tag name="KSO_WM_TAG_VERSION" val="1.0"/>
  <p:tag name="KSO_WM_BEAUTIFY_FLAG" val="#wm#"/>
  <p:tag name="KSO_WM_UNIT_DEFAULT_FONT" val="16;24;2"/>
  <p:tag name="KSO_WM_UNIT_BLOCK" val="0"/>
  <p:tag name="KSO_WM_TEMPLATE_CATEGORY" val="custom"/>
  <p:tag name="KSO_WM_TEMPLATE_INDEX" val="20204599"/>
  <p:tag name="KSO_WM_UNIT_ID" val="custom20204599_8*f*1"/>
  <p:tag name="KSO_WM_UNIT_PRESET_TEXT" val="单击此处输入你的正文，文字是您思想的提炼，为了最终演示发布的良好效果，请尽量言简意赅的阐述观点；根据需要可酌情增减文字，以便观者可以准确理解您所传达的信息。&#10;您的正文已经简明扼要，字字珠玑，但信息却错综复杂，需要用更多的文字来表述；但请您尽可能提炼思想的精髓，否则容易造成观者的阅读压力，适得其反。&#10;正如我们都希望改变世界，希望给人带去光明，但更多时候只需播下一颗种子，自然有微光照拂，雨露滋养。恰如其分的表达观点，往往可以事半功倍。"/>
</p:tagLst>
</file>

<file path=ppt/tags/tag218.xml><?xml version="1.0" encoding="utf-8"?>
<p:tagLst xmlns:p="http://schemas.openxmlformats.org/presentationml/2006/main">
  <p:tag name="KSO_WM_UNIT_ISCONTENTSTITLE" val="0"/>
  <p:tag name="KSO_WM_UNIT_NOCLEAR" val="0"/>
  <p:tag name="KSO_WM_UNIT_VALUE" val="16"/>
  <p:tag name="KSO_WM_UNIT_HIGHLIGHT" val="0"/>
  <p:tag name="KSO_WM_UNIT_COMPATIBLE" val="0"/>
  <p:tag name="KSO_WM_UNIT_DIAGRAM_ISNUMVISUAL" val="0"/>
  <p:tag name="KSO_WM_UNIT_DIAGRAM_ISREFERUNIT" val="0"/>
  <p:tag name="KSO_WM_UNIT_TYPE" val="a"/>
  <p:tag name="KSO_WM_UNIT_INDEX" val="1"/>
  <p:tag name="KSO_WM_UNIT_LAYERLEVEL" val="1"/>
  <p:tag name="KSO_WM_TAG_VERSION" val="1.0"/>
  <p:tag name="KSO_WM_BEAUTIFY_FLAG" val="#wm#"/>
  <p:tag name="KSO_WM_UNIT_DEFAULT_FONT" val="36;44;4"/>
  <p:tag name="KSO_WM_UNIT_BLOCK" val="0"/>
  <p:tag name="KSO_WM_TEMPLATE_CATEGORY" val="custom"/>
  <p:tag name="KSO_WM_TEMPLATE_INDEX" val="20204599"/>
  <p:tag name="KSO_WM_UNIT_ID" val="custom20204599_8*a*1"/>
  <p:tag name="KSO_WM_UNIT_PRESET_TEXT" val="单击此处添加大标题内容"/>
</p:tagLst>
</file>

<file path=ppt/tags/tag219.xml><?xml version="1.0" encoding="utf-8"?>
<p:tagLst xmlns:p="http://schemas.openxmlformats.org/presentationml/2006/main">
  <p:tag name="KSO_WM_TEMPLATE_SUBCATEGORY" val="0"/>
  <p:tag name="KSO_WM_SLIDE_ITEM_CNT" val="0"/>
  <p:tag name="KSO_WM_SLIDE_INDEX" val="8"/>
  <p:tag name="KSO_WM_TAG_VERSION" val="1.0"/>
  <p:tag name="KSO_WM_BEAUTIFY_FLAG" val="#wm#"/>
  <p:tag name="KSO_WM_SLIDE_LAYOUT" val="a_f_i_k"/>
  <p:tag name="KSO_WM_SLIDE_LAYOUT_CNT" val="1_1_1_1"/>
  <p:tag name="KSO_WM_SLIDE_TYPE" val="text"/>
  <p:tag name="KSO_WM_SLIDE_SUBTYPE" val="pureTxt"/>
  <p:tag name="KSO_WM_SLIDE_SIZE" val="959*540"/>
  <p:tag name="KSO_WM_SLIDE_POSITION" val="0*0"/>
  <p:tag name="KSO_WM_SLIDE_LAYOUT_INFO" val="{&quot;direction&quot;:1,&quot;horizontalAlign&quot;:-1,&quot;verticalAlign&quot;:-1,&quot;type&quot;:0,&quot;diagramDirection&quot;:0,&quot;canSetOverLayout&quot;:0,&quot;isOverLayout&quot;:0,&quot;normalSize&quot;:{&quot;size1&quot;:33.4},&quot;minSize&quot;:{&quot;size1&quot;:33.4},&quot;maxSize&quot;:{&quot;size1&quot;:33.4},&quot;edge&quot;:{&quot;left&quot;:true,&quot;top&quot;:true,&quot;right&quot;:true,&quot;bottom&quot;:true},&quot;backgroundInfo&quot;:[{&quot;type&quot;:&quot;general&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2.12,&quot;top&quot;:3.27,&quot;right&quot;:1.69,&quot;bottom&quot;:4.43},&quot;edge&quot;:{&quot;left&quot;:true,&quot;top&quot;:true,&quot;right&quot;:false,&quot;bottom&quot;:true},&quot;backgroundInfo&quot;:[{&quot;type&quot;:&quot;leftRight&quot;,&quot;left&quot;:0.0,&quot;top&quot;:0.0,&quot;right&quot;:0.0,&quot;bottom&quot;:0.0,&quot;leftAbs&quot;:false,&quot;topAbs&quot;:false,&quot;rightAbs&quot;:false,&quot;bottomAbs&quot;:false}]},{&quot;direction&quot;:0,&quot;horizontalAlign&quot;:0,&quot;verticalAlign&quot;:1,&quot;type&quot;:0,&quot;diagramDirection&quot;:0,&quot;canSetOverLayout&quot;:0,&quot;isOverLayout&quot;:0,&quot;margin&quot;:{&quot;left&quot;:1.69,&quot;top&quot;:2.12,&quot;right&quot;:2.12,&quot;bottom&quot;:2.12},&quot;edge&quot;:{&quot;left&quot;:false,&quot;top&quot;:true,&quot;right&quot;:true,&quot;bottom&quot;:true}}]}"/>
  <p:tag name="KSO_WM_SLIDE_CAN_ADD_NAVIGATION" val="1"/>
  <p:tag name="KSO_WM_SLIDE_BACKGROUND" val="[&quot;general&quot;,&quot;leftRight&quot;]"/>
  <p:tag name="KSO_WM_SLIDE_RATIO" val="1.777778"/>
  <p:tag name="KSO_WM_TEMPLATE_MASTER_TYPE" val="1"/>
  <p:tag name="KSO_WM_TEMPLATE_COLOR_TYPE" val="1"/>
  <p:tag name="KSO_WM_TEMPLATE_CATEGORY" val="custom"/>
  <p:tag name="KSO_WM_TEMPLATE_INDEX" val="20204599"/>
  <p:tag name="KSO_WM_SLIDE_ID" val="custom20204599_8"/>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LAYERLEVEL" val="1"/>
  <p:tag name="KSO_WM_TAG_VERSION" val="1.0"/>
  <p:tag name="KSO_WM_BEAUTIFY_FLAG" val="#wm#"/>
  <p:tag name="KSO_WM_UNIT_NOCLEAR" val="0"/>
  <p:tag name="KSO_WM_UNIT_VALUE" val="1"/>
  <p:tag name="KSO_WM_UNIT_TYPE" val="e"/>
  <p:tag name="KSO_WM_UNIT_INDEX" val="1"/>
  <p:tag name="KSO_WM_TEMPLATE_CATEGORY" val="custom"/>
  <p:tag name="KSO_WM_TEMPLATE_INDEX" val="20204599"/>
  <p:tag name="KSO_WM_UNIT_ID" val="custom20204599_7*e*1"/>
  <p:tag name="KSO_WM_UNIT_PRESET_TEXT" val="01"/>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16"/>
  <p:tag name="KSO_WM_UNIT_TYPE" val="a"/>
  <p:tag name="KSO_WM_UNIT_INDEX" val="1"/>
  <p:tag name="KSO_WM_TEMPLATE_CATEGORY" val="custom"/>
  <p:tag name="KSO_WM_TEMPLATE_INDEX" val="20204599"/>
  <p:tag name="KSO_WM_UNIT_ID" val="custom20204599_7*a*1"/>
  <p:tag name="KSO_WM_UNIT_PRESET_TEXT" val="单击此处添加大标题内容"/>
</p:tagLst>
</file>

<file path=ppt/tags/tag222.xml><?xml version="1.0" encoding="utf-8"?>
<p:tagLst xmlns:p="http://schemas.openxmlformats.org/presentationml/2006/main">
  <p:tag name="KSO_WM_TEMPLATE_SUBCATEGORY" val="0"/>
  <p:tag name="KSO_WM_SLIDE_ITEM_CNT" val="0"/>
  <p:tag name="KSO_WM_SLIDE_INDEX" val="7"/>
  <p:tag name="KSO_WM_TAG_VERSION" val="1.0"/>
  <p:tag name="KSO_WM_BEAUTIFY_FLAG" val="#wm#"/>
  <p:tag name="KSO_WM_SLIDE_TYPE" val="sectionTitle"/>
  <p:tag name="KSO_WM_SLIDE_SUBTYPE" val="pureTxt"/>
  <p:tag name="KSO_WM_SLIDE_LAYOUT" val="a_b_e"/>
  <p:tag name="KSO_WM_SLIDE_LAYOUT_CNT" val="1_1_1"/>
  <p:tag name="KSO_WM_TEMPLATE_MASTER_TYPE" val="1"/>
  <p:tag name="KSO_WM_TEMPLATE_COLOR_TYPE" val="1"/>
  <p:tag name="KSO_WM_TEMPLATE_CATEGORY" val="custom"/>
  <p:tag name="KSO_WM_TEMPLATE_INDEX" val="20204599"/>
  <p:tag name="KSO_WM_SLIDE_ID" val="custom20204599_7"/>
</p:tagLst>
</file>

<file path=ppt/tags/tag223.xml><?xml version="1.0" encoding="utf-8"?>
<p:tagLst xmlns:p="http://schemas.openxmlformats.org/presentationml/2006/main">
  <p:tag name="KSO_WM_SLIDE_BACKGROUND_TYPE" val="leftRight"/>
  <p:tag name="KSO_WM_UNIT_SUBTYPE" val="h"/>
  <p:tag name="KSO_WM_TEMPLATE_CATEGORY" val="custom"/>
  <p:tag name="KSO_WM_TEMPLATE_INDEX" val="20204599"/>
  <p:tag name="KSO_WM_UNIT_ID" val="custom20204599_8*i*1"/>
  <p:tag name="KSO_WM_UNIT_TYPE" val="i"/>
  <p:tag name="KSO_WM_UNIT_INDEX" val="1"/>
  <p:tag name="KSO_WM_UNIT_HIGHLIGHT" val="0"/>
  <p:tag name="KSO_WM_UNIT_COMPATIBLE" val="0"/>
  <p:tag name="KSO_WM_UNIT_DIAGRAM_ISNUMVISUAL" val="0"/>
  <p:tag name="KSO_WM_UNIT_DIAGRAM_ISREFERUNIT" val="0"/>
  <p:tag name="KSO_WM_UNIT_BK_DARK_LIGHT" val="2"/>
  <p:tag name="KSO_WM_UNIT_LAYERLEVEL" val="1"/>
  <p:tag name="KSO_WM_TAG_VERSION" val="1.0"/>
  <p:tag name="KSO_WM_BEAUTIFY_FLAG" val="#wm#"/>
</p:tagLst>
</file>

<file path=ppt/tags/tag224.xml><?xml version="1.0" encoding="utf-8"?>
<p:tagLst xmlns:p="http://schemas.openxmlformats.org/presentationml/2006/main">
  <p:tag name="KSO_WM_SLIDE_BACKGROUND_TYPE" val="leftRight"/>
  <p:tag name="KSO_WM_TEMPLATE_CATEGORY" val="custom"/>
  <p:tag name="KSO_WM_TEMPLATE_INDEX" val="20204599"/>
  <p:tag name="KSO_WM_UNIT_TYPE" val="i"/>
  <p:tag name="KSO_WM_UNIT_INDEX" val="1"/>
  <p:tag name="KSO_WM_UNIT_HIGHLIGHT" val="0"/>
  <p:tag name="KSO_WM_UNIT_COMPATIBLE" val="0"/>
  <p:tag name="KSO_WM_UNIT_DIAGRAM_ISNUMVISUAL" val="0"/>
  <p:tag name="KSO_WM_UNIT_DIAGRAM_ISREFERUNIT" val="0"/>
  <p:tag name="KSO_WM_UNIT_ID" val="custom20204599_8*i*1"/>
  <p:tag name="KSO_WM_UNIT_LAYERLEVEL" val="1"/>
  <p:tag name="KSO_WM_TAG_VERSION" val="1.0"/>
  <p:tag name="KSO_WM_BEAUTIFY_FLAG" val="#wm#"/>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4599_8*i*2"/>
  <p:tag name="KSO_WM_TEMPLATE_CATEGORY" val="custom"/>
  <p:tag name="KSO_WM_TEMPLATE_INDEX" val="20204599"/>
  <p:tag name="KSO_WM_UNIT_LAYERLEVEL" val="1"/>
  <p:tag name="KSO_WM_TAG_VERSION" val="1.0"/>
  <p:tag name="KSO_WM_BEAUTIFY_FLAG" val="#wm#"/>
  <p:tag name="KSO_WM_UNIT_BLOCK" val="0"/>
  <p:tag name="KSO_WM_UNIT_SM_LIMIT_TYPE" val="1"/>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BLOCK" val="0"/>
  <p:tag name="KSO_WM_UNIT_SM_LIMIT_TYPE" val="1"/>
  <p:tag name="KSO_WM_TEMPLATE_CATEGORY" val="custom"/>
  <p:tag name="KSO_WM_TEMPLATE_INDEX" val="20204599"/>
  <p:tag name="KSO_WM_UNIT_ID" val="custom20204599_8*i*2"/>
  <p:tag name="KSO_WM_UNIT_TYPE" val="i"/>
  <p:tag name="KSO_WM_UNIT_INDEX" val="2"/>
</p:tagLst>
</file>

<file path=ppt/tags/tag227.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UNIT_TYPE" val="k"/>
  <p:tag name="KSO_WM_UNIT_INDEX" val="1"/>
  <p:tag name="KSO_WM_UNIT_LAYERLEVEL" val="1"/>
  <p:tag name="KSO_WM_TAG_VERSION" val="1.0"/>
  <p:tag name="KSO_WM_BEAUTIFY_FLAG" val="#wm#"/>
  <p:tag name="KSO_WM_UNIT_BLOCK" val="0"/>
  <p:tag name="KSO_WM_UNIT_SM_LIMIT_TYPE" val="1"/>
  <p:tag name="KSO_WM_UNIT_PRESET_TEXT" val="LOGO"/>
  <p:tag name="KSO_WM_UNIT_VALUE" val="3"/>
  <p:tag name="KSO_WM_TEMPLATE_CATEGORY" val="custom"/>
  <p:tag name="KSO_WM_TEMPLATE_INDEX" val="20204599"/>
  <p:tag name="KSO_WM_UNIT_ID" val="custom20204599_8*k*1"/>
</p:tagLst>
</file>

<file path=ppt/tags/tag228.xml><?xml version="1.0" encoding="utf-8"?>
<p:tagLst xmlns:p="http://schemas.openxmlformats.org/presentationml/2006/main">
  <p:tag name="KSO_WM_UNIT_ISCONTENTSTITLE" val="0"/>
  <p:tag name="KSO_WM_UNIT_NOCLEAR" val="0"/>
  <p:tag name="KSO_WM_UNIT_VALUE" val="105"/>
  <p:tag name="KSO_WM_UNIT_HIGHLIGHT" val="0"/>
  <p:tag name="KSO_WM_UNIT_COMPATIBLE" val="0"/>
  <p:tag name="KSO_WM_UNIT_DIAGRAM_ISNUMVISUAL" val="0"/>
  <p:tag name="KSO_WM_UNIT_DIAGRAM_ISREFERUNIT" val="0"/>
  <p:tag name="KSO_WM_UNIT_TYPE" val="f"/>
  <p:tag name="KSO_WM_UNIT_INDEX" val="1"/>
  <p:tag name="KSO_WM_UNIT_LAYERLEVEL" val="1"/>
  <p:tag name="KSO_WM_TAG_VERSION" val="1.0"/>
  <p:tag name="KSO_WM_BEAUTIFY_FLAG" val="#wm#"/>
  <p:tag name="KSO_WM_UNIT_DEFAULT_FONT" val="16;24;2"/>
  <p:tag name="KSO_WM_UNIT_BLOCK" val="0"/>
  <p:tag name="KSO_WM_TEMPLATE_CATEGORY" val="custom"/>
  <p:tag name="KSO_WM_TEMPLATE_INDEX" val="20204599"/>
  <p:tag name="KSO_WM_UNIT_ID" val="custom20204599_8*f*1"/>
  <p:tag name="KSO_WM_UNIT_PRESET_TEXT" val="单击此处输入你的正文，文字是您思想的提炼，为了最终演示发布的良好效果，请尽量言简意赅的阐述观点；根据需要可酌情增减文字，以便观者可以准确理解您所传达的信息。&#10;您的正文已经简明扼要，字字珠玑，但信息却错综复杂，需要用更多的文字来表述；但请您尽可能提炼思想的精髓，否则容易造成观者的阅读压力，适得其反。&#10;正如我们都希望改变世界，希望给人带去光明，但更多时候只需播下一颗种子，自然有微光照拂，雨露滋养。恰如其分的表达观点，往往可以事半功倍。"/>
</p:tagLst>
</file>

<file path=ppt/tags/tag229.xml><?xml version="1.0" encoding="utf-8"?>
<p:tagLst xmlns:p="http://schemas.openxmlformats.org/presentationml/2006/main">
  <p:tag name="KSO_WM_UNIT_ISCONTENTSTITLE" val="0"/>
  <p:tag name="KSO_WM_UNIT_NOCLEAR" val="0"/>
  <p:tag name="KSO_WM_UNIT_VALUE" val="16"/>
  <p:tag name="KSO_WM_UNIT_HIGHLIGHT" val="0"/>
  <p:tag name="KSO_WM_UNIT_COMPATIBLE" val="0"/>
  <p:tag name="KSO_WM_UNIT_DIAGRAM_ISNUMVISUAL" val="0"/>
  <p:tag name="KSO_WM_UNIT_DIAGRAM_ISREFERUNIT" val="0"/>
  <p:tag name="KSO_WM_UNIT_TYPE" val="a"/>
  <p:tag name="KSO_WM_UNIT_INDEX" val="1"/>
  <p:tag name="KSO_WM_UNIT_LAYERLEVEL" val="1"/>
  <p:tag name="KSO_WM_TAG_VERSION" val="1.0"/>
  <p:tag name="KSO_WM_BEAUTIFY_FLAG" val="#wm#"/>
  <p:tag name="KSO_WM_UNIT_DEFAULT_FONT" val="36;44;4"/>
  <p:tag name="KSO_WM_UNIT_BLOCK" val="0"/>
  <p:tag name="KSO_WM_TEMPLATE_CATEGORY" val="custom"/>
  <p:tag name="KSO_WM_TEMPLATE_INDEX" val="20204599"/>
  <p:tag name="KSO_WM_UNIT_ID" val="custom20204599_8*a*1"/>
  <p:tag name="KSO_WM_UNIT_PRESET_TEXT" val="单击此处添加大标题内容"/>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0.xml><?xml version="1.0" encoding="utf-8"?>
<p:tagLst xmlns:p="http://schemas.openxmlformats.org/presentationml/2006/main">
  <p:tag name="KSO_WM_TEMPLATE_SUBCATEGORY" val="0"/>
  <p:tag name="KSO_WM_SLIDE_ITEM_CNT" val="0"/>
  <p:tag name="KSO_WM_SLIDE_INDEX" val="8"/>
  <p:tag name="KSO_WM_TAG_VERSION" val="1.0"/>
  <p:tag name="KSO_WM_BEAUTIFY_FLAG" val="#wm#"/>
  <p:tag name="KSO_WM_SLIDE_LAYOUT" val="a_f_i_k"/>
  <p:tag name="KSO_WM_SLIDE_LAYOUT_CNT" val="1_1_1_1"/>
  <p:tag name="KSO_WM_SLIDE_TYPE" val="text"/>
  <p:tag name="KSO_WM_SLIDE_SUBTYPE" val="pureTxt"/>
  <p:tag name="KSO_WM_SLIDE_SIZE" val="959*540"/>
  <p:tag name="KSO_WM_SLIDE_POSITION" val="0*0"/>
  <p:tag name="KSO_WM_SLIDE_LAYOUT_INFO" val="{&quot;direction&quot;:1,&quot;horizontalAlign&quot;:-1,&quot;verticalAlign&quot;:-1,&quot;type&quot;:0,&quot;diagramDirection&quot;:0,&quot;canSetOverLayout&quot;:0,&quot;isOverLayout&quot;:0,&quot;normalSize&quot;:{&quot;size1&quot;:33.4},&quot;minSize&quot;:{&quot;size1&quot;:33.4},&quot;maxSize&quot;:{&quot;size1&quot;:33.4},&quot;edge&quot;:{&quot;left&quot;:true,&quot;top&quot;:true,&quot;right&quot;:true,&quot;bottom&quot;:true},&quot;backgroundInfo&quot;:[{&quot;type&quot;:&quot;general&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2.12,&quot;top&quot;:3.27,&quot;right&quot;:1.69,&quot;bottom&quot;:4.43},&quot;edge&quot;:{&quot;left&quot;:true,&quot;top&quot;:true,&quot;right&quot;:false,&quot;bottom&quot;:true},&quot;backgroundInfo&quot;:[{&quot;type&quot;:&quot;leftRight&quot;,&quot;left&quot;:0.0,&quot;top&quot;:0.0,&quot;right&quot;:0.0,&quot;bottom&quot;:0.0,&quot;leftAbs&quot;:false,&quot;topAbs&quot;:false,&quot;rightAbs&quot;:false,&quot;bottomAbs&quot;:false}]},{&quot;direction&quot;:0,&quot;horizontalAlign&quot;:0,&quot;verticalAlign&quot;:1,&quot;type&quot;:0,&quot;diagramDirection&quot;:0,&quot;canSetOverLayout&quot;:0,&quot;isOverLayout&quot;:0,&quot;margin&quot;:{&quot;left&quot;:1.69,&quot;top&quot;:2.12,&quot;right&quot;:2.12,&quot;bottom&quot;:2.12},&quot;edge&quot;:{&quot;left&quot;:false,&quot;top&quot;:true,&quot;right&quot;:true,&quot;bottom&quot;:true}}]}"/>
  <p:tag name="KSO_WM_SLIDE_CAN_ADD_NAVIGATION" val="1"/>
  <p:tag name="KSO_WM_SLIDE_BACKGROUND" val="[&quot;general&quot;,&quot;leftRight&quot;]"/>
  <p:tag name="KSO_WM_SLIDE_RATIO" val="1.777778"/>
  <p:tag name="KSO_WM_TEMPLATE_MASTER_TYPE" val="1"/>
  <p:tag name="KSO_WM_TEMPLATE_COLOR_TYPE" val="1"/>
  <p:tag name="KSO_WM_TEMPLATE_CATEGORY" val="custom"/>
  <p:tag name="KSO_WM_TEMPLATE_INDEX" val="20204599"/>
  <p:tag name="KSO_WM_SLIDE_ID" val="custom20204599_8"/>
</p:tagLst>
</file>

<file path=ppt/tags/tag231.xml><?xml version="1.0" encoding="utf-8"?>
<p:tagLst xmlns:p="http://schemas.openxmlformats.org/presentationml/2006/main">
  <p:tag name="KSO_WM_SLIDE_BACKGROUND_TYPE" val="leftRight"/>
  <p:tag name="KSO_WM_UNIT_SUBTYPE" val="h"/>
  <p:tag name="KSO_WM_TEMPLATE_CATEGORY" val="custom"/>
  <p:tag name="KSO_WM_TEMPLATE_INDEX" val="20204599"/>
  <p:tag name="KSO_WM_UNIT_ID" val="custom20204599_8*i*1"/>
  <p:tag name="KSO_WM_UNIT_TYPE" val="i"/>
  <p:tag name="KSO_WM_UNIT_INDEX" val="1"/>
  <p:tag name="KSO_WM_UNIT_HIGHLIGHT" val="0"/>
  <p:tag name="KSO_WM_UNIT_COMPATIBLE" val="0"/>
  <p:tag name="KSO_WM_UNIT_DIAGRAM_ISNUMVISUAL" val="0"/>
  <p:tag name="KSO_WM_UNIT_DIAGRAM_ISREFERUNIT" val="0"/>
  <p:tag name="KSO_WM_UNIT_BK_DARK_LIGHT" val="2"/>
  <p:tag name="KSO_WM_UNIT_LAYERLEVEL" val="1"/>
  <p:tag name="KSO_WM_TAG_VERSION" val="1.0"/>
  <p:tag name="KSO_WM_BEAUTIFY_FLAG" val="#wm#"/>
</p:tagLst>
</file>

<file path=ppt/tags/tag232.xml><?xml version="1.0" encoding="utf-8"?>
<p:tagLst xmlns:p="http://schemas.openxmlformats.org/presentationml/2006/main">
  <p:tag name="KSO_WM_SLIDE_BACKGROUND_TYPE" val="leftRight"/>
  <p:tag name="KSO_WM_TEMPLATE_CATEGORY" val="custom"/>
  <p:tag name="KSO_WM_TEMPLATE_INDEX" val="20204599"/>
  <p:tag name="KSO_WM_UNIT_TYPE" val="i"/>
  <p:tag name="KSO_WM_UNIT_INDEX" val="1"/>
  <p:tag name="KSO_WM_UNIT_HIGHLIGHT" val="0"/>
  <p:tag name="KSO_WM_UNIT_COMPATIBLE" val="0"/>
  <p:tag name="KSO_WM_UNIT_DIAGRAM_ISNUMVISUAL" val="0"/>
  <p:tag name="KSO_WM_UNIT_DIAGRAM_ISREFERUNIT" val="0"/>
  <p:tag name="KSO_WM_UNIT_ID" val="custom20204599_8*i*1"/>
  <p:tag name="KSO_WM_UNIT_LAYERLEVEL" val="1"/>
  <p:tag name="KSO_WM_TAG_VERSION" val="1.0"/>
  <p:tag name="KSO_WM_BEAUTIFY_FLAG" val="#wm#"/>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4599_8*i*2"/>
  <p:tag name="KSO_WM_TEMPLATE_CATEGORY" val="custom"/>
  <p:tag name="KSO_WM_TEMPLATE_INDEX" val="20204599"/>
  <p:tag name="KSO_WM_UNIT_LAYERLEVEL" val="1"/>
  <p:tag name="KSO_WM_TAG_VERSION" val="1.0"/>
  <p:tag name="KSO_WM_BEAUTIFY_FLAG" val="#wm#"/>
  <p:tag name="KSO_WM_UNIT_BLOCK" val="0"/>
  <p:tag name="KSO_WM_UNIT_SM_LIMIT_TYPE" val="1"/>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BLOCK" val="0"/>
  <p:tag name="KSO_WM_UNIT_SM_LIMIT_TYPE" val="1"/>
  <p:tag name="KSO_WM_TEMPLATE_CATEGORY" val="custom"/>
  <p:tag name="KSO_WM_TEMPLATE_INDEX" val="20204599"/>
  <p:tag name="KSO_WM_UNIT_ID" val="custom20204599_8*i*2"/>
  <p:tag name="KSO_WM_UNIT_TYPE" val="i"/>
  <p:tag name="KSO_WM_UNIT_INDEX" val="2"/>
</p:tagLst>
</file>

<file path=ppt/tags/tag235.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UNIT_TYPE" val="k"/>
  <p:tag name="KSO_WM_UNIT_INDEX" val="1"/>
  <p:tag name="KSO_WM_UNIT_LAYERLEVEL" val="1"/>
  <p:tag name="KSO_WM_TAG_VERSION" val="1.0"/>
  <p:tag name="KSO_WM_BEAUTIFY_FLAG" val="#wm#"/>
  <p:tag name="KSO_WM_UNIT_BLOCK" val="0"/>
  <p:tag name="KSO_WM_UNIT_SM_LIMIT_TYPE" val="1"/>
  <p:tag name="KSO_WM_UNIT_PRESET_TEXT" val="LOGO"/>
  <p:tag name="KSO_WM_UNIT_VALUE" val="3"/>
  <p:tag name="KSO_WM_TEMPLATE_CATEGORY" val="custom"/>
  <p:tag name="KSO_WM_TEMPLATE_INDEX" val="20204599"/>
  <p:tag name="KSO_WM_UNIT_ID" val="custom20204599_8*k*1"/>
</p:tagLst>
</file>

<file path=ppt/tags/tag236.xml><?xml version="1.0" encoding="utf-8"?>
<p:tagLst xmlns:p="http://schemas.openxmlformats.org/presentationml/2006/main">
  <p:tag name="KSO_WM_UNIT_ISCONTENTSTITLE" val="0"/>
  <p:tag name="KSO_WM_UNIT_NOCLEAR" val="0"/>
  <p:tag name="KSO_WM_UNIT_VALUE" val="105"/>
  <p:tag name="KSO_WM_UNIT_HIGHLIGHT" val="0"/>
  <p:tag name="KSO_WM_UNIT_COMPATIBLE" val="0"/>
  <p:tag name="KSO_WM_UNIT_DIAGRAM_ISNUMVISUAL" val="0"/>
  <p:tag name="KSO_WM_UNIT_DIAGRAM_ISREFERUNIT" val="0"/>
  <p:tag name="KSO_WM_UNIT_TYPE" val="f"/>
  <p:tag name="KSO_WM_UNIT_INDEX" val="1"/>
  <p:tag name="KSO_WM_UNIT_LAYERLEVEL" val="1"/>
  <p:tag name="KSO_WM_TAG_VERSION" val="1.0"/>
  <p:tag name="KSO_WM_BEAUTIFY_FLAG" val="#wm#"/>
  <p:tag name="KSO_WM_UNIT_DEFAULT_FONT" val="16;24;2"/>
  <p:tag name="KSO_WM_UNIT_BLOCK" val="0"/>
  <p:tag name="KSO_WM_TEMPLATE_CATEGORY" val="custom"/>
  <p:tag name="KSO_WM_TEMPLATE_INDEX" val="20204599"/>
  <p:tag name="KSO_WM_UNIT_ID" val="custom20204599_8*f*1"/>
  <p:tag name="KSO_WM_UNIT_PRESET_TEXT" val="单击此处输入你的正文，文字是您思想的提炼，为了最终演示发布的良好效果，请尽量言简意赅的阐述观点；根据需要可酌情增减文字，以便观者可以准确理解您所传达的信息。&#10;您的正文已经简明扼要，字字珠玑，但信息却错综复杂，需要用更多的文字来表述；但请您尽可能提炼思想的精髓，否则容易造成观者的阅读压力，适得其反。&#10;正如我们都希望改变世界，希望给人带去光明，但更多时候只需播下一颗种子，自然有微光照拂，雨露滋养。恰如其分的表达观点，往往可以事半功倍。"/>
</p:tagLst>
</file>

<file path=ppt/tags/tag237.xml><?xml version="1.0" encoding="utf-8"?>
<p:tagLst xmlns:p="http://schemas.openxmlformats.org/presentationml/2006/main">
  <p:tag name="KSO_WM_UNIT_ISCONTENTSTITLE" val="0"/>
  <p:tag name="KSO_WM_UNIT_NOCLEAR" val="0"/>
  <p:tag name="KSO_WM_UNIT_VALUE" val="16"/>
  <p:tag name="KSO_WM_UNIT_HIGHLIGHT" val="0"/>
  <p:tag name="KSO_WM_UNIT_COMPATIBLE" val="0"/>
  <p:tag name="KSO_WM_UNIT_DIAGRAM_ISNUMVISUAL" val="0"/>
  <p:tag name="KSO_WM_UNIT_DIAGRAM_ISREFERUNIT" val="0"/>
  <p:tag name="KSO_WM_UNIT_TYPE" val="a"/>
  <p:tag name="KSO_WM_UNIT_INDEX" val="1"/>
  <p:tag name="KSO_WM_UNIT_LAYERLEVEL" val="1"/>
  <p:tag name="KSO_WM_TAG_VERSION" val="1.0"/>
  <p:tag name="KSO_WM_BEAUTIFY_FLAG" val="#wm#"/>
  <p:tag name="KSO_WM_UNIT_DEFAULT_FONT" val="36;44;4"/>
  <p:tag name="KSO_WM_UNIT_BLOCK" val="0"/>
  <p:tag name="KSO_WM_TEMPLATE_CATEGORY" val="custom"/>
  <p:tag name="KSO_WM_TEMPLATE_INDEX" val="20204599"/>
  <p:tag name="KSO_WM_UNIT_ID" val="custom20204599_8*a*1"/>
  <p:tag name="KSO_WM_UNIT_PRESET_TEXT" val="单击此处添加大标题内容"/>
</p:tagLst>
</file>

<file path=ppt/tags/tag238.xml><?xml version="1.0" encoding="utf-8"?>
<p:tagLst xmlns:p="http://schemas.openxmlformats.org/presentationml/2006/main">
  <p:tag name="KSO_WM_TEMPLATE_SUBCATEGORY" val="0"/>
  <p:tag name="KSO_WM_SLIDE_ITEM_CNT" val="0"/>
  <p:tag name="KSO_WM_SLIDE_INDEX" val="8"/>
  <p:tag name="KSO_WM_TAG_VERSION" val="1.0"/>
  <p:tag name="KSO_WM_BEAUTIFY_FLAG" val="#wm#"/>
  <p:tag name="KSO_WM_SLIDE_LAYOUT" val="a_f_i_k"/>
  <p:tag name="KSO_WM_SLIDE_LAYOUT_CNT" val="1_1_1_1"/>
  <p:tag name="KSO_WM_SLIDE_TYPE" val="text"/>
  <p:tag name="KSO_WM_SLIDE_SUBTYPE" val="pureTxt"/>
  <p:tag name="KSO_WM_SLIDE_SIZE" val="959*540"/>
  <p:tag name="KSO_WM_SLIDE_POSITION" val="0*0"/>
  <p:tag name="KSO_WM_SLIDE_LAYOUT_INFO" val="{&quot;direction&quot;:1,&quot;horizontalAlign&quot;:-1,&quot;verticalAlign&quot;:-1,&quot;type&quot;:0,&quot;diagramDirection&quot;:0,&quot;canSetOverLayout&quot;:0,&quot;isOverLayout&quot;:0,&quot;normalSize&quot;:{&quot;size1&quot;:33.4},&quot;minSize&quot;:{&quot;size1&quot;:33.4},&quot;maxSize&quot;:{&quot;size1&quot;:33.4},&quot;edge&quot;:{&quot;left&quot;:true,&quot;top&quot;:true,&quot;right&quot;:true,&quot;bottom&quot;:true},&quot;backgroundInfo&quot;:[{&quot;type&quot;:&quot;general&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2.12,&quot;top&quot;:3.27,&quot;right&quot;:1.69,&quot;bottom&quot;:4.43},&quot;edge&quot;:{&quot;left&quot;:true,&quot;top&quot;:true,&quot;right&quot;:false,&quot;bottom&quot;:true},&quot;backgroundInfo&quot;:[{&quot;type&quot;:&quot;leftRight&quot;,&quot;left&quot;:0.0,&quot;top&quot;:0.0,&quot;right&quot;:0.0,&quot;bottom&quot;:0.0,&quot;leftAbs&quot;:false,&quot;topAbs&quot;:false,&quot;rightAbs&quot;:false,&quot;bottomAbs&quot;:false}]},{&quot;direction&quot;:0,&quot;horizontalAlign&quot;:0,&quot;verticalAlign&quot;:1,&quot;type&quot;:0,&quot;diagramDirection&quot;:0,&quot;canSetOverLayout&quot;:0,&quot;isOverLayout&quot;:0,&quot;margin&quot;:{&quot;left&quot;:1.69,&quot;top&quot;:2.12,&quot;right&quot;:2.12,&quot;bottom&quot;:2.12},&quot;edge&quot;:{&quot;left&quot;:false,&quot;top&quot;:true,&quot;right&quot;:true,&quot;bottom&quot;:true}}]}"/>
  <p:tag name="KSO_WM_SLIDE_CAN_ADD_NAVIGATION" val="1"/>
  <p:tag name="KSO_WM_SLIDE_BACKGROUND" val="[&quot;general&quot;,&quot;leftRight&quot;]"/>
  <p:tag name="KSO_WM_SLIDE_RATIO" val="1.777778"/>
  <p:tag name="KSO_WM_TEMPLATE_MASTER_TYPE" val="1"/>
  <p:tag name="KSO_WM_TEMPLATE_COLOR_TYPE" val="1"/>
  <p:tag name="KSO_WM_TEMPLATE_CATEGORY" val="custom"/>
  <p:tag name="KSO_WM_TEMPLATE_INDEX" val="20204599"/>
  <p:tag name="KSO_WM_SLIDE_ID" val="custom20204599_8"/>
</p:tagLst>
</file>

<file path=ppt/tags/tag239.xml><?xml version="1.0" encoding="utf-8"?>
<p:tagLst xmlns:p="http://schemas.openxmlformats.org/presentationml/2006/main">
  <p:tag name="KSO_WM_SLIDE_BACKGROUND_TYPE" val="leftRight"/>
  <p:tag name="KSO_WM_UNIT_SUBTYPE" val="h"/>
  <p:tag name="KSO_WM_TEMPLATE_CATEGORY" val="custom"/>
  <p:tag name="KSO_WM_TEMPLATE_INDEX" val="20204599"/>
  <p:tag name="KSO_WM_UNIT_ID" val="custom20204599_8*i*1"/>
  <p:tag name="KSO_WM_UNIT_TYPE" val="i"/>
  <p:tag name="KSO_WM_UNIT_INDEX" val="1"/>
  <p:tag name="KSO_WM_UNIT_HIGHLIGHT" val="0"/>
  <p:tag name="KSO_WM_UNIT_COMPATIBLE" val="0"/>
  <p:tag name="KSO_WM_UNIT_DIAGRAM_ISNUMVISUAL" val="0"/>
  <p:tag name="KSO_WM_UNIT_DIAGRAM_ISREFERUNIT" val="0"/>
  <p:tag name="KSO_WM_UNIT_BK_DARK_LIGHT" val="2"/>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0.xml><?xml version="1.0" encoding="utf-8"?>
<p:tagLst xmlns:p="http://schemas.openxmlformats.org/presentationml/2006/main">
  <p:tag name="KSO_WM_SLIDE_BACKGROUND_TYPE" val="leftRight"/>
  <p:tag name="KSO_WM_TEMPLATE_CATEGORY" val="custom"/>
  <p:tag name="KSO_WM_TEMPLATE_INDEX" val="20204599"/>
  <p:tag name="KSO_WM_UNIT_TYPE" val="i"/>
  <p:tag name="KSO_WM_UNIT_INDEX" val="1"/>
  <p:tag name="KSO_WM_UNIT_HIGHLIGHT" val="0"/>
  <p:tag name="KSO_WM_UNIT_COMPATIBLE" val="0"/>
  <p:tag name="KSO_WM_UNIT_DIAGRAM_ISNUMVISUAL" val="0"/>
  <p:tag name="KSO_WM_UNIT_DIAGRAM_ISREFERUNIT" val="0"/>
  <p:tag name="KSO_WM_UNIT_ID" val="custom20204599_8*i*1"/>
  <p:tag name="KSO_WM_UNIT_LAYERLEVEL" val="1"/>
  <p:tag name="KSO_WM_TAG_VERSION" val="1.0"/>
  <p:tag name="KSO_WM_BEAUTIFY_FLAG" val="#wm#"/>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4599_8*i*2"/>
  <p:tag name="KSO_WM_TEMPLATE_CATEGORY" val="custom"/>
  <p:tag name="KSO_WM_TEMPLATE_INDEX" val="20204599"/>
  <p:tag name="KSO_WM_UNIT_LAYERLEVEL" val="1"/>
  <p:tag name="KSO_WM_TAG_VERSION" val="1.0"/>
  <p:tag name="KSO_WM_BEAUTIFY_FLAG" val="#wm#"/>
  <p:tag name="KSO_WM_UNIT_BLOCK" val="0"/>
  <p:tag name="KSO_WM_UNIT_SM_LIMIT_TYPE" val="1"/>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BLOCK" val="0"/>
  <p:tag name="KSO_WM_UNIT_SM_LIMIT_TYPE" val="1"/>
  <p:tag name="KSO_WM_TEMPLATE_CATEGORY" val="custom"/>
  <p:tag name="KSO_WM_TEMPLATE_INDEX" val="20204599"/>
  <p:tag name="KSO_WM_UNIT_ID" val="custom20204599_8*i*2"/>
  <p:tag name="KSO_WM_UNIT_TYPE" val="i"/>
  <p:tag name="KSO_WM_UNIT_INDEX" val="2"/>
</p:tagLst>
</file>

<file path=ppt/tags/tag243.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UNIT_TYPE" val="k"/>
  <p:tag name="KSO_WM_UNIT_INDEX" val="1"/>
  <p:tag name="KSO_WM_UNIT_LAYERLEVEL" val="1"/>
  <p:tag name="KSO_WM_TAG_VERSION" val="1.0"/>
  <p:tag name="KSO_WM_BEAUTIFY_FLAG" val="#wm#"/>
  <p:tag name="KSO_WM_UNIT_BLOCK" val="0"/>
  <p:tag name="KSO_WM_UNIT_SM_LIMIT_TYPE" val="1"/>
  <p:tag name="KSO_WM_UNIT_PRESET_TEXT" val="LOGO"/>
  <p:tag name="KSO_WM_UNIT_VALUE" val="3"/>
  <p:tag name="KSO_WM_TEMPLATE_CATEGORY" val="custom"/>
  <p:tag name="KSO_WM_TEMPLATE_INDEX" val="20204599"/>
  <p:tag name="KSO_WM_UNIT_ID" val="custom20204599_8*k*1"/>
</p:tagLst>
</file>

<file path=ppt/tags/tag244.xml><?xml version="1.0" encoding="utf-8"?>
<p:tagLst xmlns:p="http://schemas.openxmlformats.org/presentationml/2006/main">
  <p:tag name="KSO_WM_UNIT_ISCONTENTSTITLE" val="0"/>
  <p:tag name="KSO_WM_UNIT_NOCLEAR" val="0"/>
  <p:tag name="KSO_WM_UNIT_VALUE" val="105"/>
  <p:tag name="KSO_WM_UNIT_HIGHLIGHT" val="0"/>
  <p:tag name="KSO_WM_UNIT_COMPATIBLE" val="0"/>
  <p:tag name="KSO_WM_UNIT_DIAGRAM_ISNUMVISUAL" val="0"/>
  <p:tag name="KSO_WM_UNIT_DIAGRAM_ISREFERUNIT" val="0"/>
  <p:tag name="KSO_WM_UNIT_TYPE" val="f"/>
  <p:tag name="KSO_WM_UNIT_INDEX" val="1"/>
  <p:tag name="KSO_WM_UNIT_LAYERLEVEL" val="1"/>
  <p:tag name="KSO_WM_TAG_VERSION" val="1.0"/>
  <p:tag name="KSO_WM_BEAUTIFY_FLAG" val="#wm#"/>
  <p:tag name="KSO_WM_UNIT_DEFAULT_FONT" val="16;24;2"/>
  <p:tag name="KSO_WM_UNIT_BLOCK" val="0"/>
  <p:tag name="KSO_WM_TEMPLATE_CATEGORY" val="custom"/>
  <p:tag name="KSO_WM_TEMPLATE_INDEX" val="20204599"/>
  <p:tag name="KSO_WM_UNIT_ID" val="custom20204599_8*f*1"/>
  <p:tag name="KSO_WM_UNIT_PRESET_TEXT" val="单击此处输入你的正文，文字是您思想的提炼，为了最终演示发布的良好效果，请尽量言简意赅的阐述观点；根据需要可酌情增减文字，以便观者可以准确理解您所传达的信息。&#10;您的正文已经简明扼要，字字珠玑，但信息却错综复杂，需要用更多的文字来表述；但请您尽可能提炼思想的精髓，否则容易造成观者的阅读压力，适得其反。&#10;正如我们都希望改变世界，希望给人带去光明，但更多时候只需播下一颗种子，自然有微光照拂，雨露滋养。恰如其分的表达观点，往往可以事半功倍。"/>
</p:tagLst>
</file>

<file path=ppt/tags/tag245.xml><?xml version="1.0" encoding="utf-8"?>
<p:tagLst xmlns:p="http://schemas.openxmlformats.org/presentationml/2006/main">
  <p:tag name="KSO_WM_UNIT_ISCONTENTSTITLE" val="0"/>
  <p:tag name="KSO_WM_UNIT_NOCLEAR" val="0"/>
  <p:tag name="KSO_WM_UNIT_VALUE" val="16"/>
  <p:tag name="KSO_WM_UNIT_HIGHLIGHT" val="0"/>
  <p:tag name="KSO_WM_UNIT_COMPATIBLE" val="0"/>
  <p:tag name="KSO_WM_UNIT_DIAGRAM_ISNUMVISUAL" val="0"/>
  <p:tag name="KSO_WM_UNIT_DIAGRAM_ISREFERUNIT" val="0"/>
  <p:tag name="KSO_WM_UNIT_TYPE" val="a"/>
  <p:tag name="KSO_WM_UNIT_INDEX" val="1"/>
  <p:tag name="KSO_WM_UNIT_LAYERLEVEL" val="1"/>
  <p:tag name="KSO_WM_TAG_VERSION" val="1.0"/>
  <p:tag name="KSO_WM_BEAUTIFY_FLAG" val="#wm#"/>
  <p:tag name="KSO_WM_UNIT_DEFAULT_FONT" val="36;44;4"/>
  <p:tag name="KSO_WM_UNIT_BLOCK" val="0"/>
  <p:tag name="KSO_WM_TEMPLATE_CATEGORY" val="custom"/>
  <p:tag name="KSO_WM_TEMPLATE_INDEX" val="20204599"/>
  <p:tag name="KSO_WM_UNIT_ID" val="custom20204599_8*a*1"/>
  <p:tag name="KSO_WM_UNIT_PRESET_TEXT" val="单击此处添加大标题内容"/>
</p:tagLst>
</file>

<file path=ppt/tags/tag246.xml><?xml version="1.0" encoding="utf-8"?>
<p:tagLst xmlns:p="http://schemas.openxmlformats.org/presentationml/2006/main">
  <p:tag name="KSO_WM_TEMPLATE_SUBCATEGORY" val="0"/>
  <p:tag name="KSO_WM_SLIDE_ITEM_CNT" val="0"/>
  <p:tag name="KSO_WM_SLIDE_INDEX" val="8"/>
  <p:tag name="KSO_WM_TAG_VERSION" val="1.0"/>
  <p:tag name="KSO_WM_BEAUTIFY_FLAG" val="#wm#"/>
  <p:tag name="KSO_WM_SLIDE_LAYOUT" val="a_f_i_k"/>
  <p:tag name="KSO_WM_SLIDE_LAYOUT_CNT" val="1_1_1_1"/>
  <p:tag name="KSO_WM_SLIDE_TYPE" val="text"/>
  <p:tag name="KSO_WM_SLIDE_SUBTYPE" val="pureTxt"/>
  <p:tag name="KSO_WM_SLIDE_SIZE" val="959*540"/>
  <p:tag name="KSO_WM_SLIDE_POSITION" val="0*0"/>
  <p:tag name="KSO_WM_SLIDE_LAYOUT_INFO" val="{&quot;direction&quot;:1,&quot;horizontalAlign&quot;:-1,&quot;verticalAlign&quot;:-1,&quot;type&quot;:0,&quot;diagramDirection&quot;:0,&quot;canSetOverLayout&quot;:0,&quot;isOverLayout&quot;:0,&quot;normalSize&quot;:{&quot;size1&quot;:33.4},&quot;minSize&quot;:{&quot;size1&quot;:33.4},&quot;maxSize&quot;:{&quot;size1&quot;:33.4},&quot;edge&quot;:{&quot;left&quot;:true,&quot;top&quot;:true,&quot;right&quot;:true,&quot;bottom&quot;:true},&quot;backgroundInfo&quot;:[{&quot;type&quot;:&quot;general&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2.12,&quot;top&quot;:3.27,&quot;right&quot;:1.69,&quot;bottom&quot;:4.43},&quot;edge&quot;:{&quot;left&quot;:true,&quot;top&quot;:true,&quot;right&quot;:false,&quot;bottom&quot;:true},&quot;backgroundInfo&quot;:[{&quot;type&quot;:&quot;leftRight&quot;,&quot;left&quot;:0.0,&quot;top&quot;:0.0,&quot;right&quot;:0.0,&quot;bottom&quot;:0.0,&quot;leftAbs&quot;:false,&quot;topAbs&quot;:false,&quot;rightAbs&quot;:false,&quot;bottomAbs&quot;:false}]},{&quot;direction&quot;:0,&quot;horizontalAlign&quot;:0,&quot;verticalAlign&quot;:1,&quot;type&quot;:0,&quot;diagramDirection&quot;:0,&quot;canSetOverLayout&quot;:0,&quot;isOverLayout&quot;:0,&quot;margin&quot;:{&quot;left&quot;:1.69,&quot;top&quot;:2.12,&quot;right&quot;:2.12,&quot;bottom&quot;:2.12},&quot;edge&quot;:{&quot;left&quot;:false,&quot;top&quot;:true,&quot;right&quot;:true,&quot;bottom&quot;:true}}]}"/>
  <p:tag name="KSO_WM_SLIDE_CAN_ADD_NAVIGATION" val="1"/>
  <p:tag name="KSO_WM_SLIDE_BACKGROUND" val="[&quot;general&quot;,&quot;leftRight&quot;]"/>
  <p:tag name="KSO_WM_SLIDE_RATIO" val="1.777778"/>
  <p:tag name="KSO_WM_TEMPLATE_MASTER_TYPE" val="1"/>
  <p:tag name="KSO_WM_TEMPLATE_COLOR_TYPE" val="1"/>
  <p:tag name="KSO_WM_TEMPLATE_CATEGORY" val="custom"/>
  <p:tag name="KSO_WM_TEMPLATE_INDEX" val="20204599"/>
  <p:tag name="KSO_WM_SLIDE_ID" val="custom20204599_8"/>
</p:tagLst>
</file>

<file path=ppt/tags/tag247.xml><?xml version="1.0" encoding="utf-8"?>
<p:tagLst xmlns:p="http://schemas.openxmlformats.org/presentationml/2006/main">
  <p:tag name="KSO_WM_SLIDE_BACKGROUND_TYPE" val="leftRight"/>
  <p:tag name="KSO_WM_UNIT_SUBTYPE" val="h"/>
  <p:tag name="KSO_WM_TEMPLATE_CATEGORY" val="custom"/>
  <p:tag name="KSO_WM_TEMPLATE_INDEX" val="20204599"/>
  <p:tag name="KSO_WM_UNIT_ID" val="custom20204599_8*i*1"/>
  <p:tag name="KSO_WM_UNIT_TYPE" val="i"/>
  <p:tag name="KSO_WM_UNIT_INDEX" val="1"/>
  <p:tag name="KSO_WM_UNIT_HIGHLIGHT" val="0"/>
  <p:tag name="KSO_WM_UNIT_COMPATIBLE" val="0"/>
  <p:tag name="KSO_WM_UNIT_DIAGRAM_ISNUMVISUAL" val="0"/>
  <p:tag name="KSO_WM_UNIT_DIAGRAM_ISREFERUNIT" val="0"/>
  <p:tag name="KSO_WM_UNIT_BK_DARK_LIGHT" val="2"/>
  <p:tag name="KSO_WM_UNIT_LAYERLEVEL" val="1"/>
  <p:tag name="KSO_WM_TAG_VERSION" val="1.0"/>
  <p:tag name="KSO_WM_BEAUTIFY_FLAG" val="#wm#"/>
</p:tagLst>
</file>

<file path=ppt/tags/tag248.xml><?xml version="1.0" encoding="utf-8"?>
<p:tagLst xmlns:p="http://schemas.openxmlformats.org/presentationml/2006/main">
  <p:tag name="KSO_WM_SLIDE_BACKGROUND_TYPE" val="leftRight"/>
  <p:tag name="KSO_WM_TEMPLATE_CATEGORY" val="custom"/>
  <p:tag name="KSO_WM_TEMPLATE_INDEX" val="20204599"/>
  <p:tag name="KSO_WM_UNIT_TYPE" val="i"/>
  <p:tag name="KSO_WM_UNIT_INDEX" val="1"/>
  <p:tag name="KSO_WM_UNIT_HIGHLIGHT" val="0"/>
  <p:tag name="KSO_WM_UNIT_COMPATIBLE" val="0"/>
  <p:tag name="KSO_WM_UNIT_DIAGRAM_ISNUMVISUAL" val="0"/>
  <p:tag name="KSO_WM_UNIT_DIAGRAM_ISREFERUNIT" val="0"/>
  <p:tag name="KSO_WM_UNIT_ID" val="custom20204599_8*i*1"/>
  <p:tag name="KSO_WM_UNIT_LAYERLEVEL" val="1"/>
  <p:tag name="KSO_WM_TAG_VERSION" val="1.0"/>
  <p:tag name="KSO_WM_BEAUTIFY_FLAG" val="#wm#"/>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4599_8*i*2"/>
  <p:tag name="KSO_WM_TEMPLATE_CATEGORY" val="custom"/>
  <p:tag name="KSO_WM_TEMPLATE_INDEX" val="20204599"/>
  <p:tag name="KSO_WM_UNIT_LAYERLEVEL" val="1"/>
  <p:tag name="KSO_WM_TAG_VERSION" val="1.0"/>
  <p:tag name="KSO_WM_BEAUTIFY_FLAG" val="#wm#"/>
  <p:tag name="KSO_WM_UNIT_BLOCK" val="0"/>
  <p:tag name="KSO_WM_UNIT_SM_LIMIT_TYPE" val="1"/>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BLOCK" val="0"/>
  <p:tag name="KSO_WM_UNIT_SM_LIMIT_TYPE" val="1"/>
  <p:tag name="KSO_WM_TEMPLATE_CATEGORY" val="custom"/>
  <p:tag name="KSO_WM_TEMPLATE_INDEX" val="20204599"/>
  <p:tag name="KSO_WM_UNIT_ID" val="custom20204599_8*i*2"/>
  <p:tag name="KSO_WM_UNIT_TYPE" val="i"/>
  <p:tag name="KSO_WM_UNIT_INDEX" val="2"/>
</p:tagLst>
</file>

<file path=ppt/tags/tag251.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UNIT_TYPE" val="k"/>
  <p:tag name="KSO_WM_UNIT_INDEX" val="1"/>
  <p:tag name="KSO_WM_UNIT_LAYERLEVEL" val="1"/>
  <p:tag name="KSO_WM_TAG_VERSION" val="1.0"/>
  <p:tag name="KSO_WM_BEAUTIFY_FLAG" val="#wm#"/>
  <p:tag name="KSO_WM_UNIT_BLOCK" val="0"/>
  <p:tag name="KSO_WM_UNIT_SM_LIMIT_TYPE" val="1"/>
  <p:tag name="KSO_WM_UNIT_PRESET_TEXT" val="LOGO"/>
  <p:tag name="KSO_WM_UNIT_VALUE" val="3"/>
  <p:tag name="KSO_WM_TEMPLATE_CATEGORY" val="custom"/>
  <p:tag name="KSO_WM_TEMPLATE_INDEX" val="20204599"/>
  <p:tag name="KSO_WM_UNIT_ID" val="custom20204599_8*k*1"/>
</p:tagLst>
</file>

<file path=ppt/tags/tag252.xml><?xml version="1.0" encoding="utf-8"?>
<p:tagLst xmlns:p="http://schemas.openxmlformats.org/presentationml/2006/main">
  <p:tag name="KSO_WM_UNIT_ISCONTENTSTITLE" val="0"/>
  <p:tag name="KSO_WM_UNIT_NOCLEAR" val="0"/>
  <p:tag name="KSO_WM_UNIT_VALUE" val="105"/>
  <p:tag name="KSO_WM_UNIT_HIGHLIGHT" val="0"/>
  <p:tag name="KSO_WM_UNIT_COMPATIBLE" val="0"/>
  <p:tag name="KSO_WM_UNIT_DIAGRAM_ISNUMVISUAL" val="0"/>
  <p:tag name="KSO_WM_UNIT_DIAGRAM_ISREFERUNIT" val="0"/>
  <p:tag name="KSO_WM_UNIT_TYPE" val="f"/>
  <p:tag name="KSO_WM_UNIT_INDEX" val="1"/>
  <p:tag name="KSO_WM_UNIT_LAYERLEVEL" val="1"/>
  <p:tag name="KSO_WM_TAG_VERSION" val="1.0"/>
  <p:tag name="KSO_WM_BEAUTIFY_FLAG" val="#wm#"/>
  <p:tag name="KSO_WM_UNIT_DEFAULT_FONT" val="16;24;2"/>
  <p:tag name="KSO_WM_UNIT_BLOCK" val="0"/>
  <p:tag name="KSO_WM_TEMPLATE_CATEGORY" val="custom"/>
  <p:tag name="KSO_WM_TEMPLATE_INDEX" val="20204599"/>
  <p:tag name="KSO_WM_UNIT_ID" val="custom20204599_8*f*1"/>
  <p:tag name="KSO_WM_UNIT_PRESET_TEXT" val="单击此处输入你的正文，文字是您思想的提炼，为了最终演示发布的良好效果，请尽量言简意赅的阐述观点；根据需要可酌情增减文字，以便观者可以准确理解您所传达的信息。&#10;您的正文已经简明扼要，字字珠玑，但信息却错综复杂，需要用更多的文字来表述；但请您尽可能提炼思想的精髓，否则容易造成观者的阅读压力，适得其反。&#10;正如我们都希望改变世界，希望给人带去光明，但更多时候只需播下一颗种子，自然有微光照拂，雨露滋养。恰如其分的表达观点，往往可以事半功倍。"/>
</p:tagLst>
</file>

<file path=ppt/tags/tag253.xml><?xml version="1.0" encoding="utf-8"?>
<p:tagLst xmlns:p="http://schemas.openxmlformats.org/presentationml/2006/main">
  <p:tag name="KSO_WM_UNIT_ISCONTENTSTITLE" val="0"/>
  <p:tag name="KSO_WM_UNIT_NOCLEAR" val="0"/>
  <p:tag name="KSO_WM_UNIT_VALUE" val="16"/>
  <p:tag name="KSO_WM_UNIT_HIGHLIGHT" val="0"/>
  <p:tag name="KSO_WM_UNIT_COMPATIBLE" val="0"/>
  <p:tag name="KSO_WM_UNIT_DIAGRAM_ISNUMVISUAL" val="0"/>
  <p:tag name="KSO_WM_UNIT_DIAGRAM_ISREFERUNIT" val="0"/>
  <p:tag name="KSO_WM_UNIT_TYPE" val="a"/>
  <p:tag name="KSO_WM_UNIT_INDEX" val="1"/>
  <p:tag name="KSO_WM_UNIT_LAYERLEVEL" val="1"/>
  <p:tag name="KSO_WM_TAG_VERSION" val="1.0"/>
  <p:tag name="KSO_WM_BEAUTIFY_FLAG" val="#wm#"/>
  <p:tag name="KSO_WM_UNIT_DEFAULT_FONT" val="36;44;4"/>
  <p:tag name="KSO_WM_UNIT_BLOCK" val="0"/>
  <p:tag name="KSO_WM_TEMPLATE_CATEGORY" val="custom"/>
  <p:tag name="KSO_WM_TEMPLATE_INDEX" val="20204599"/>
  <p:tag name="KSO_WM_UNIT_ID" val="custom20204599_8*a*1"/>
  <p:tag name="KSO_WM_UNIT_PRESET_TEXT" val="单击此处添加大标题内容"/>
</p:tagLst>
</file>

<file path=ppt/tags/tag254.xml><?xml version="1.0" encoding="utf-8"?>
<p:tagLst xmlns:p="http://schemas.openxmlformats.org/presentationml/2006/main">
  <p:tag name="KSO_WM_TEMPLATE_SUBCATEGORY" val="0"/>
  <p:tag name="KSO_WM_SLIDE_ITEM_CNT" val="0"/>
  <p:tag name="KSO_WM_SLIDE_INDEX" val="8"/>
  <p:tag name="KSO_WM_TAG_VERSION" val="1.0"/>
  <p:tag name="KSO_WM_BEAUTIFY_FLAG" val="#wm#"/>
  <p:tag name="KSO_WM_SLIDE_LAYOUT" val="a_f_i_k"/>
  <p:tag name="KSO_WM_SLIDE_LAYOUT_CNT" val="1_1_1_1"/>
  <p:tag name="KSO_WM_SLIDE_TYPE" val="text"/>
  <p:tag name="KSO_WM_SLIDE_SUBTYPE" val="pureTxt"/>
  <p:tag name="KSO_WM_SLIDE_SIZE" val="959*540"/>
  <p:tag name="KSO_WM_SLIDE_POSITION" val="0*0"/>
  <p:tag name="KSO_WM_SLIDE_LAYOUT_INFO" val="{&quot;direction&quot;:1,&quot;horizontalAlign&quot;:-1,&quot;verticalAlign&quot;:-1,&quot;type&quot;:0,&quot;diagramDirection&quot;:0,&quot;canSetOverLayout&quot;:0,&quot;isOverLayout&quot;:0,&quot;normalSize&quot;:{&quot;size1&quot;:33.4},&quot;minSize&quot;:{&quot;size1&quot;:33.4},&quot;maxSize&quot;:{&quot;size1&quot;:33.4},&quot;edge&quot;:{&quot;left&quot;:true,&quot;top&quot;:true,&quot;right&quot;:true,&quot;bottom&quot;:true},&quot;backgroundInfo&quot;:[{&quot;type&quot;:&quot;general&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2.12,&quot;top&quot;:3.27,&quot;right&quot;:1.69,&quot;bottom&quot;:4.43},&quot;edge&quot;:{&quot;left&quot;:true,&quot;top&quot;:true,&quot;right&quot;:false,&quot;bottom&quot;:true},&quot;backgroundInfo&quot;:[{&quot;type&quot;:&quot;leftRight&quot;,&quot;left&quot;:0.0,&quot;top&quot;:0.0,&quot;right&quot;:0.0,&quot;bottom&quot;:0.0,&quot;leftAbs&quot;:false,&quot;topAbs&quot;:false,&quot;rightAbs&quot;:false,&quot;bottomAbs&quot;:false}]},{&quot;direction&quot;:0,&quot;horizontalAlign&quot;:0,&quot;verticalAlign&quot;:1,&quot;type&quot;:0,&quot;diagramDirection&quot;:0,&quot;canSetOverLayout&quot;:0,&quot;isOverLayout&quot;:0,&quot;margin&quot;:{&quot;left&quot;:1.69,&quot;top&quot;:2.12,&quot;right&quot;:2.12,&quot;bottom&quot;:2.12},&quot;edge&quot;:{&quot;left&quot;:false,&quot;top&quot;:true,&quot;right&quot;:true,&quot;bottom&quot;:true}}]}"/>
  <p:tag name="KSO_WM_SLIDE_CAN_ADD_NAVIGATION" val="1"/>
  <p:tag name="KSO_WM_SLIDE_BACKGROUND" val="[&quot;general&quot;,&quot;leftRight&quot;]"/>
  <p:tag name="KSO_WM_SLIDE_RATIO" val="1.777778"/>
  <p:tag name="KSO_WM_TEMPLATE_MASTER_TYPE" val="1"/>
  <p:tag name="KSO_WM_TEMPLATE_COLOR_TYPE" val="1"/>
  <p:tag name="KSO_WM_TEMPLATE_CATEGORY" val="custom"/>
  <p:tag name="KSO_WM_TEMPLATE_INDEX" val="20204599"/>
  <p:tag name="KSO_WM_SLIDE_ID" val="custom20204599_8"/>
</p:tagLst>
</file>

<file path=ppt/tags/tag255.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LAYERLEVEL" val="1"/>
  <p:tag name="KSO_WM_TAG_VERSION" val="1.0"/>
  <p:tag name="KSO_WM_BEAUTIFY_FLAG" val="#wm#"/>
  <p:tag name="KSO_WM_UNIT_NOCLEAR" val="0"/>
  <p:tag name="KSO_WM_UNIT_VALUE" val="1"/>
  <p:tag name="KSO_WM_UNIT_TYPE" val="e"/>
  <p:tag name="KSO_WM_UNIT_INDEX" val="1"/>
  <p:tag name="KSO_WM_TEMPLATE_CATEGORY" val="custom"/>
  <p:tag name="KSO_WM_TEMPLATE_INDEX" val="20204599"/>
  <p:tag name="KSO_WM_UNIT_ID" val="custom20204599_7*e*1"/>
  <p:tag name="KSO_WM_UNIT_PRESET_TEXT" val="01"/>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16"/>
  <p:tag name="KSO_WM_UNIT_TYPE" val="a"/>
  <p:tag name="KSO_WM_UNIT_INDEX" val="1"/>
  <p:tag name="KSO_WM_TEMPLATE_CATEGORY" val="custom"/>
  <p:tag name="KSO_WM_TEMPLATE_INDEX" val="20204599"/>
  <p:tag name="KSO_WM_UNIT_ID" val="custom20204599_7*a*1"/>
  <p:tag name="KSO_WM_UNIT_PRESET_TEXT" val="单击此处添加大标题内容"/>
</p:tagLst>
</file>

<file path=ppt/tags/tag257.xml><?xml version="1.0" encoding="utf-8"?>
<p:tagLst xmlns:p="http://schemas.openxmlformats.org/presentationml/2006/main">
  <p:tag name="KSO_WM_TEMPLATE_SUBCATEGORY" val="0"/>
  <p:tag name="KSO_WM_SLIDE_ITEM_CNT" val="0"/>
  <p:tag name="KSO_WM_SLIDE_INDEX" val="7"/>
  <p:tag name="KSO_WM_TAG_VERSION" val="1.0"/>
  <p:tag name="KSO_WM_BEAUTIFY_FLAG" val="#wm#"/>
  <p:tag name="KSO_WM_SLIDE_TYPE" val="sectionTitle"/>
  <p:tag name="KSO_WM_SLIDE_SUBTYPE" val="pureTxt"/>
  <p:tag name="KSO_WM_SLIDE_LAYOUT" val="a_b_e"/>
  <p:tag name="KSO_WM_SLIDE_LAYOUT_CNT" val="1_1_1"/>
  <p:tag name="KSO_WM_TEMPLATE_MASTER_TYPE" val="1"/>
  <p:tag name="KSO_WM_TEMPLATE_COLOR_TYPE" val="1"/>
  <p:tag name="KSO_WM_TEMPLATE_CATEGORY" val="custom"/>
  <p:tag name="KSO_WM_TEMPLATE_INDEX" val="20204599"/>
  <p:tag name="KSO_WM_SLIDE_ID" val="custom20204599_7"/>
</p:tagLst>
</file>

<file path=ppt/tags/tag258.xml><?xml version="1.0" encoding="utf-8"?>
<p:tagLst xmlns:p="http://schemas.openxmlformats.org/presentationml/2006/main">
  <p:tag name="KSO_WM_SLIDE_BACKGROUND_TYPE" val="leftRight"/>
  <p:tag name="KSO_WM_UNIT_SUBTYPE" val="h"/>
  <p:tag name="KSO_WM_TEMPLATE_CATEGORY" val="custom"/>
  <p:tag name="KSO_WM_TEMPLATE_INDEX" val="20204599"/>
  <p:tag name="KSO_WM_UNIT_ID" val="custom20204599_8*i*1"/>
  <p:tag name="KSO_WM_UNIT_TYPE" val="i"/>
  <p:tag name="KSO_WM_UNIT_INDEX" val="1"/>
  <p:tag name="KSO_WM_UNIT_HIGHLIGHT" val="0"/>
  <p:tag name="KSO_WM_UNIT_COMPATIBLE" val="0"/>
  <p:tag name="KSO_WM_UNIT_DIAGRAM_ISNUMVISUAL" val="0"/>
  <p:tag name="KSO_WM_UNIT_DIAGRAM_ISREFERUNIT" val="0"/>
  <p:tag name="KSO_WM_UNIT_BK_DARK_LIGHT" val="2"/>
  <p:tag name="KSO_WM_UNIT_LAYERLEVEL" val="1"/>
  <p:tag name="KSO_WM_TAG_VERSION" val="1.0"/>
  <p:tag name="KSO_WM_BEAUTIFY_FLAG" val="#wm#"/>
</p:tagLst>
</file>

<file path=ppt/tags/tag259.xml><?xml version="1.0" encoding="utf-8"?>
<p:tagLst xmlns:p="http://schemas.openxmlformats.org/presentationml/2006/main">
  <p:tag name="KSO_WM_SLIDE_BACKGROUND_TYPE" val="leftRight"/>
  <p:tag name="KSO_WM_TEMPLATE_CATEGORY" val="custom"/>
  <p:tag name="KSO_WM_TEMPLATE_INDEX" val="20204599"/>
  <p:tag name="KSO_WM_UNIT_TYPE" val="i"/>
  <p:tag name="KSO_WM_UNIT_INDEX" val="1"/>
  <p:tag name="KSO_WM_UNIT_HIGHLIGHT" val="0"/>
  <p:tag name="KSO_WM_UNIT_COMPATIBLE" val="0"/>
  <p:tag name="KSO_WM_UNIT_DIAGRAM_ISNUMVISUAL" val="0"/>
  <p:tag name="KSO_WM_UNIT_DIAGRAM_ISREFERUNIT" val="0"/>
  <p:tag name="KSO_WM_UNIT_ID" val="custom20204599_8*i*1"/>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4599_8*i*2"/>
  <p:tag name="KSO_WM_TEMPLATE_CATEGORY" val="custom"/>
  <p:tag name="KSO_WM_TEMPLATE_INDEX" val="20204599"/>
  <p:tag name="KSO_WM_UNIT_LAYERLEVEL" val="1"/>
  <p:tag name="KSO_WM_TAG_VERSION" val="1.0"/>
  <p:tag name="KSO_WM_BEAUTIFY_FLAG" val="#wm#"/>
  <p:tag name="KSO_WM_UNIT_BLOCK" val="0"/>
  <p:tag name="KSO_WM_UNIT_SM_LIMIT_TYPE" val="1"/>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BLOCK" val="0"/>
  <p:tag name="KSO_WM_UNIT_SM_LIMIT_TYPE" val="1"/>
  <p:tag name="KSO_WM_TEMPLATE_CATEGORY" val="custom"/>
  <p:tag name="KSO_WM_TEMPLATE_INDEX" val="20204599"/>
  <p:tag name="KSO_WM_UNIT_ID" val="custom20204599_8*i*2"/>
  <p:tag name="KSO_WM_UNIT_TYPE" val="i"/>
  <p:tag name="KSO_WM_UNIT_INDEX" val="2"/>
</p:tagLst>
</file>

<file path=ppt/tags/tag262.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UNIT_TYPE" val="k"/>
  <p:tag name="KSO_WM_UNIT_INDEX" val="1"/>
  <p:tag name="KSO_WM_UNIT_LAYERLEVEL" val="1"/>
  <p:tag name="KSO_WM_TAG_VERSION" val="1.0"/>
  <p:tag name="KSO_WM_BEAUTIFY_FLAG" val="#wm#"/>
  <p:tag name="KSO_WM_UNIT_BLOCK" val="0"/>
  <p:tag name="KSO_WM_UNIT_SM_LIMIT_TYPE" val="1"/>
  <p:tag name="KSO_WM_UNIT_PRESET_TEXT" val="LOGO"/>
  <p:tag name="KSO_WM_UNIT_VALUE" val="3"/>
  <p:tag name="KSO_WM_TEMPLATE_CATEGORY" val="custom"/>
  <p:tag name="KSO_WM_TEMPLATE_INDEX" val="20204599"/>
  <p:tag name="KSO_WM_UNIT_ID" val="custom20204599_8*k*1"/>
</p:tagLst>
</file>

<file path=ppt/tags/tag263.xml><?xml version="1.0" encoding="utf-8"?>
<p:tagLst xmlns:p="http://schemas.openxmlformats.org/presentationml/2006/main">
  <p:tag name="KSO_WM_UNIT_ISCONTENTSTITLE" val="0"/>
  <p:tag name="KSO_WM_UNIT_NOCLEAR" val="0"/>
  <p:tag name="KSO_WM_UNIT_VALUE" val="105"/>
  <p:tag name="KSO_WM_UNIT_HIGHLIGHT" val="0"/>
  <p:tag name="KSO_WM_UNIT_COMPATIBLE" val="0"/>
  <p:tag name="KSO_WM_UNIT_DIAGRAM_ISNUMVISUAL" val="0"/>
  <p:tag name="KSO_WM_UNIT_DIAGRAM_ISREFERUNIT" val="0"/>
  <p:tag name="KSO_WM_UNIT_TYPE" val="f"/>
  <p:tag name="KSO_WM_UNIT_INDEX" val="1"/>
  <p:tag name="KSO_WM_UNIT_LAYERLEVEL" val="1"/>
  <p:tag name="KSO_WM_TAG_VERSION" val="1.0"/>
  <p:tag name="KSO_WM_BEAUTIFY_FLAG" val="#wm#"/>
  <p:tag name="KSO_WM_UNIT_DEFAULT_FONT" val="16;24;2"/>
  <p:tag name="KSO_WM_UNIT_BLOCK" val="0"/>
  <p:tag name="KSO_WM_TEMPLATE_CATEGORY" val="custom"/>
  <p:tag name="KSO_WM_TEMPLATE_INDEX" val="20204599"/>
  <p:tag name="KSO_WM_UNIT_ID" val="custom20204599_8*f*1"/>
  <p:tag name="KSO_WM_UNIT_PRESET_TEXT" val="单击此处输入你的正文，文字是您思想的提炼，为了最终演示发布的良好效果，请尽量言简意赅的阐述观点；根据需要可酌情增减文字，以便观者可以准确理解您所传达的信息。&#10;您的正文已经简明扼要，字字珠玑，但信息却错综复杂，需要用更多的文字来表述；但请您尽可能提炼思想的精髓，否则容易造成观者的阅读压力，适得其反。&#10;正如我们都希望改变世界，希望给人带去光明，但更多时候只需播下一颗种子，自然有微光照拂，雨露滋养。恰如其分的表达观点，往往可以事半功倍。"/>
</p:tagLst>
</file>

<file path=ppt/tags/tag264.xml><?xml version="1.0" encoding="utf-8"?>
<p:tagLst xmlns:p="http://schemas.openxmlformats.org/presentationml/2006/main">
  <p:tag name="KSO_WM_UNIT_ISCONTENTSTITLE" val="0"/>
  <p:tag name="KSO_WM_UNIT_NOCLEAR" val="0"/>
  <p:tag name="KSO_WM_UNIT_VALUE" val="16"/>
  <p:tag name="KSO_WM_UNIT_HIGHLIGHT" val="0"/>
  <p:tag name="KSO_WM_UNIT_COMPATIBLE" val="0"/>
  <p:tag name="KSO_WM_UNIT_DIAGRAM_ISNUMVISUAL" val="0"/>
  <p:tag name="KSO_WM_UNIT_DIAGRAM_ISREFERUNIT" val="0"/>
  <p:tag name="KSO_WM_UNIT_TYPE" val="a"/>
  <p:tag name="KSO_WM_UNIT_INDEX" val="1"/>
  <p:tag name="KSO_WM_UNIT_LAYERLEVEL" val="1"/>
  <p:tag name="KSO_WM_TAG_VERSION" val="1.0"/>
  <p:tag name="KSO_WM_BEAUTIFY_FLAG" val="#wm#"/>
  <p:tag name="KSO_WM_UNIT_DEFAULT_FONT" val="36;44;4"/>
  <p:tag name="KSO_WM_UNIT_BLOCK" val="0"/>
  <p:tag name="KSO_WM_TEMPLATE_CATEGORY" val="custom"/>
  <p:tag name="KSO_WM_TEMPLATE_INDEX" val="20204599"/>
  <p:tag name="KSO_WM_UNIT_ID" val="custom20204599_8*a*1"/>
  <p:tag name="KSO_WM_UNIT_PRESET_TEXT" val="单击此处添加大标题内容"/>
</p:tagLst>
</file>

<file path=ppt/tags/tag265.xml><?xml version="1.0" encoding="utf-8"?>
<p:tagLst xmlns:p="http://schemas.openxmlformats.org/presentationml/2006/main">
  <p:tag name="KSO_WM_TEMPLATE_SUBCATEGORY" val="0"/>
  <p:tag name="KSO_WM_SLIDE_ITEM_CNT" val="0"/>
  <p:tag name="KSO_WM_SLIDE_INDEX" val="8"/>
  <p:tag name="KSO_WM_TAG_VERSION" val="1.0"/>
  <p:tag name="KSO_WM_BEAUTIFY_FLAG" val="#wm#"/>
  <p:tag name="KSO_WM_SLIDE_LAYOUT" val="a_f_i_k"/>
  <p:tag name="KSO_WM_SLIDE_LAYOUT_CNT" val="1_1_1_1"/>
  <p:tag name="KSO_WM_SLIDE_TYPE" val="text"/>
  <p:tag name="KSO_WM_SLIDE_SUBTYPE" val="pureTxt"/>
  <p:tag name="KSO_WM_SLIDE_SIZE" val="959*540"/>
  <p:tag name="KSO_WM_SLIDE_POSITION" val="0*0"/>
  <p:tag name="KSO_WM_SLIDE_LAYOUT_INFO" val="{&quot;direction&quot;:1,&quot;horizontalAlign&quot;:-1,&quot;verticalAlign&quot;:-1,&quot;type&quot;:0,&quot;diagramDirection&quot;:0,&quot;canSetOverLayout&quot;:0,&quot;isOverLayout&quot;:0,&quot;normalSize&quot;:{&quot;size1&quot;:33.4},&quot;minSize&quot;:{&quot;size1&quot;:33.4},&quot;maxSize&quot;:{&quot;size1&quot;:33.4},&quot;edge&quot;:{&quot;left&quot;:true,&quot;top&quot;:true,&quot;right&quot;:true,&quot;bottom&quot;:true},&quot;backgroundInfo&quot;:[{&quot;type&quot;:&quot;general&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2.12,&quot;top&quot;:3.27,&quot;right&quot;:1.69,&quot;bottom&quot;:4.43},&quot;edge&quot;:{&quot;left&quot;:true,&quot;top&quot;:true,&quot;right&quot;:false,&quot;bottom&quot;:true},&quot;backgroundInfo&quot;:[{&quot;type&quot;:&quot;leftRight&quot;,&quot;left&quot;:0.0,&quot;top&quot;:0.0,&quot;right&quot;:0.0,&quot;bottom&quot;:0.0,&quot;leftAbs&quot;:false,&quot;topAbs&quot;:false,&quot;rightAbs&quot;:false,&quot;bottomAbs&quot;:false}]},{&quot;direction&quot;:0,&quot;horizontalAlign&quot;:0,&quot;verticalAlign&quot;:1,&quot;type&quot;:0,&quot;diagramDirection&quot;:0,&quot;canSetOverLayout&quot;:0,&quot;isOverLayout&quot;:0,&quot;margin&quot;:{&quot;left&quot;:1.69,&quot;top&quot;:2.12,&quot;right&quot;:2.12,&quot;bottom&quot;:2.12},&quot;edge&quot;:{&quot;left&quot;:false,&quot;top&quot;:true,&quot;right&quot;:true,&quot;bottom&quot;:true}}]}"/>
  <p:tag name="KSO_WM_SLIDE_CAN_ADD_NAVIGATION" val="1"/>
  <p:tag name="KSO_WM_SLIDE_BACKGROUND" val="[&quot;general&quot;,&quot;leftRight&quot;]"/>
  <p:tag name="KSO_WM_SLIDE_RATIO" val="1.777778"/>
  <p:tag name="KSO_WM_TEMPLATE_MASTER_TYPE" val="1"/>
  <p:tag name="KSO_WM_TEMPLATE_COLOR_TYPE" val="1"/>
  <p:tag name="KSO_WM_TEMPLATE_CATEGORY" val="custom"/>
  <p:tag name="KSO_WM_TEMPLATE_INDEX" val="20204599"/>
  <p:tag name="KSO_WM_SLIDE_ID" val="custom20204599_8"/>
</p:tagLst>
</file>

<file path=ppt/tags/tag266.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LAYERLEVEL" val="1"/>
  <p:tag name="KSO_WM_TAG_VERSION" val="1.0"/>
  <p:tag name="KSO_WM_BEAUTIFY_FLAG" val="#wm#"/>
  <p:tag name="KSO_WM_UNIT_NOCLEAR" val="0"/>
  <p:tag name="KSO_WM_UNIT_VALUE" val="1"/>
  <p:tag name="KSO_WM_UNIT_TYPE" val="e"/>
  <p:tag name="KSO_WM_UNIT_INDEX" val="1"/>
  <p:tag name="KSO_WM_TEMPLATE_CATEGORY" val="custom"/>
  <p:tag name="KSO_WM_TEMPLATE_INDEX" val="20204599"/>
  <p:tag name="KSO_WM_UNIT_ID" val="custom20204599_7*e*1"/>
  <p:tag name="KSO_WM_UNIT_PRESET_TEXT" val="01"/>
</p:tagLst>
</file>

<file path=ppt/tags/tag267.xml><?xml version="1.0" encoding="utf-8"?>
<p:tagLst xmlns:p="http://schemas.openxmlformats.org/presentationml/2006/main">
  <p:tag name="KSO_WM_TEMPLATE_SUBCATEGORY" val="0"/>
  <p:tag name="KSO_WM_SLIDE_ITEM_CNT" val="0"/>
  <p:tag name="KSO_WM_SLIDE_INDEX" val="7"/>
  <p:tag name="KSO_WM_TAG_VERSION" val="1.0"/>
  <p:tag name="KSO_WM_BEAUTIFY_FLAG" val="#wm#"/>
  <p:tag name="KSO_WM_SLIDE_TYPE" val="sectionTitle"/>
  <p:tag name="KSO_WM_SLIDE_SUBTYPE" val="pureTxt"/>
  <p:tag name="KSO_WM_SLIDE_LAYOUT" val="a_b_e"/>
  <p:tag name="KSO_WM_SLIDE_LAYOUT_CNT" val="1_1_1"/>
  <p:tag name="KSO_WM_TEMPLATE_MASTER_TYPE" val="1"/>
  <p:tag name="KSO_WM_TEMPLATE_COLOR_TYPE" val="1"/>
  <p:tag name="KSO_WM_TEMPLATE_CATEGORY" val="custom"/>
  <p:tag name="KSO_WM_TEMPLATE_INDEX" val="20204599"/>
  <p:tag name="KSO_WM_SLIDE_ID" val="custom20204599_7"/>
</p:tagLst>
</file>

<file path=ppt/tags/tag268.xml><?xml version="1.0" encoding="utf-8"?>
<p:tagLst xmlns:p="http://schemas.openxmlformats.org/presentationml/2006/main">
  <p:tag name="COMMONDATA" val="eyJoZGlkIjoiMzgyZWNhZTI4YzEwMzIzNTM3MDA2OTQ0YWZmM2VlNzQifQ=="/>
  <p:tag name="KSO_WPP_MARK_KEY" val="d1f37630-8ea4-4d22-a583-0da106c411d8"/>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7.xml><?xml version="1.0" encoding="utf-8"?>
<p:tagLst xmlns:p="http://schemas.openxmlformats.org/presentationml/2006/main">
  <p:tag name="KSO_WM_UNIT_TYPE" val="i"/>
  <p:tag name="KSO_WM_UNIT_SUBTYPE" val="h"/>
  <p:tag name="KSO_WM_SLIDE_BACKGROUND_TYPE" val="frame"/>
  <p:tag name="KSO_WM_SLIDE_BK_DARK_LIGHT" val="2"/>
  <p:tag name="KSO_WM_UNIT_HIGHLIGHT" val="0"/>
  <p:tag name="KSO_WM_UNIT_COMPATIBLE" val="0"/>
  <p:tag name="KSO_WM_UNIT_DIAGRAM_ISNUMVISUAL" val="0"/>
  <p:tag name="KSO_WM_UNIT_DIAGRAM_ISREFERUNIT" val="0"/>
  <p:tag name="KSO_WM_UNIT_INDEX" val="0"/>
  <p:tag name="KSO_WM_UNIT_ID" val="_13*i*0"/>
  <p:tag name="KSO_WM_UNIT_BK_DARK_LIGHT" val="2"/>
  <p:tag name="KSO_WM_UNIT_LAYERLEVEL" val="1"/>
  <p:tag name="KSO_WM_TAG_VERSION" val="1.0"/>
  <p:tag name="KSO_WM_BEAUTIFY_FLAG" val="#wm#"/>
</p:tagLst>
</file>

<file path=ppt/tags/tag8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5.xml><?xml version="1.0" encoding="utf-8"?>
<p:tagLst xmlns:p="http://schemas.openxmlformats.org/presentationml/2006/main">
  <p:tag name="KSO_WM_UNIT_TYPE" val="i"/>
  <p:tag name="KSO_WM_UNIT_SUBTYPE" val="h"/>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NDEX" val="0"/>
  <p:tag name="KSO_WM_UNIT_ID" val="_14*i*0"/>
  <p:tag name="KSO_WM_UNIT_BK_DARK_LIGHT" val="2"/>
  <p:tag name="KSO_WM_UNIT_LAYERLEVEL" val="1"/>
  <p:tag name="KSO_WM_TAG_VERSION" val="1.0"/>
  <p:tag name="KSO_WM_BEAUTIFY_FLAG" val="#wm#"/>
</p:tagLst>
</file>

<file path=ppt/tags/tag9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91">
      <a:dk1>
        <a:srgbClr val="000000"/>
      </a:dk1>
      <a:lt1>
        <a:srgbClr val="FFFFFF"/>
      </a:lt1>
      <a:dk2>
        <a:srgbClr val="14181A"/>
      </a:dk2>
      <a:lt2>
        <a:srgbClr val="FBFCFC"/>
      </a:lt2>
      <a:accent1>
        <a:srgbClr val="407EB1"/>
      </a:accent1>
      <a:accent2>
        <a:srgbClr val="298085"/>
      </a:accent2>
      <a:accent3>
        <a:srgbClr val="39794E"/>
      </a:accent3>
      <a:accent4>
        <a:srgbClr val="65672E"/>
      </a:accent4>
      <a:accent5>
        <a:srgbClr val="98512B"/>
      </a:accent5>
      <a:accent6>
        <a:srgbClr val="B04046"/>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1553</Words>
  <Application>WPS 演示</Application>
  <PresentationFormat>宽屏</PresentationFormat>
  <Paragraphs>152</Paragraphs>
  <Slides>17</Slides>
  <Notes>8</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17</vt:i4>
      </vt:variant>
    </vt:vector>
  </HeadingPairs>
  <TitlesOfParts>
    <vt:vector size="27" baseType="lpstr">
      <vt:lpstr>Arial</vt:lpstr>
      <vt:lpstr>宋体</vt:lpstr>
      <vt:lpstr>Wingdings</vt:lpstr>
      <vt:lpstr>微软雅黑</vt:lpstr>
      <vt:lpstr>汉仪旗黑-85S</vt:lpstr>
      <vt:lpstr>黑体</vt:lpstr>
      <vt:lpstr>Arial Unicode MS</vt:lpstr>
      <vt:lpstr>Calibri</vt:lpstr>
      <vt:lpstr>Office 主题</vt:lpstr>
      <vt:lpstr>1_Office 主题​​</vt:lpstr>
      <vt:lpstr>基于AR技术的交互式智能认知系统</vt:lpstr>
      <vt:lpstr>PowerPoint 演示文稿</vt:lpstr>
      <vt:lpstr>设计灵感来源</vt:lpstr>
      <vt:lpstr>PowerPoint 演示文稿</vt:lpstr>
      <vt:lpstr>预期实现目标</vt:lpstr>
      <vt:lpstr>PowerPoint 演示文稿</vt:lpstr>
      <vt:lpstr>需要解决的问题</vt:lpstr>
      <vt:lpstr>PowerPoint 演示文稿</vt:lpstr>
      <vt:lpstr>PowerPoint 演示文稿</vt:lpstr>
      <vt:lpstr>当前项目架构</vt:lpstr>
      <vt:lpstr>PowerPoint 演示文稿</vt:lpstr>
      <vt:lpstr>PowerPoint 演示文稿</vt:lpstr>
      <vt:lpstr>PowerPoint 演示文稿</vt:lpstr>
      <vt:lpstr>PowerPoint 演示文稿</vt:lpstr>
      <vt:lpstr>总结</vt:lpstr>
      <vt:lpstr>PowerPoint 演示文稿</vt:lpstr>
      <vt:lpstr>谢谢观看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基于AR技术的交互式智能认知系统</dc:title>
  <dc:creator>zq</dc:creator>
  <cp:lastModifiedBy>微_凉的心跳</cp:lastModifiedBy>
  <cp:revision>35</cp:revision>
  <dcterms:created xsi:type="dcterms:W3CDTF">2023-06-20T06:50:00Z</dcterms:created>
  <dcterms:modified xsi:type="dcterms:W3CDTF">2024-01-14T05:35:54Z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F9799AB151524B2E8CE8846103839825</vt:lpwstr>
  </property>
  <property fmtid="{D5CDD505-2E9C-101B-9397-08002B2CF9AE}" pid="3" name="KSOProductBuildVer">
    <vt:lpwstr>2052-11.1.0.12165</vt:lpwstr>
  </property>
</Properties>
</file>