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3"/>
    <p:sldId id="273" r:id="rId4"/>
    <p:sldId id="275" r:id="rId5"/>
    <p:sldId id="274" r:id="rId7"/>
    <p:sldId id="276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2" autoAdjust="0"/>
  </p:normalViewPr>
  <p:slideViewPr>
    <p:cSldViewPr snapToGrid="0">
      <p:cViewPr varScale="1">
        <p:scale>
          <a:sx n="83" d="100"/>
          <a:sy n="83" d="100"/>
        </p:scale>
        <p:origin x="4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A86CF-E220-41AB-A755-D368CC5CD3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4DC0B-C3F8-4431-AF20-69381BEAC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DC0B-C3F8-4431-AF20-69381BEAC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1520-D018-44F1-AA61-3025613B5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F9F5-E568-41AF-B0F9-6250814CC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760705"/>
            <a:ext cx="7209145" cy="4991533"/>
          </a:xfrm>
          <a:prstGeom prst="rect">
            <a:avLst/>
          </a:prstGeom>
        </p:spPr>
      </p:pic>
      <p:pic>
        <p:nvPicPr>
          <p:cNvPr id="1026" name="Picture 2" descr="电动车充电火灾隐患监测应用解决方案—厦门欣仰邦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7"/>
          <a:stretch>
            <a:fillRect/>
          </a:stretch>
        </p:blipFill>
        <p:spPr bwMode="auto">
          <a:xfrm>
            <a:off x="7134046" y="2484408"/>
            <a:ext cx="3211901" cy="258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33400" y="2104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电动车识别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94" y="1034673"/>
            <a:ext cx="2745524" cy="1372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94" y="2632503"/>
            <a:ext cx="2745524" cy="13727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12374" y="2396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热水壶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2373" y="4005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干燥箱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98" y="2647743"/>
            <a:ext cx="2745524" cy="137276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94146" y="40056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空气加湿器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98" y="1045860"/>
            <a:ext cx="2745524" cy="137276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24979" y="24130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电风扇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71462" y="5059089"/>
            <a:ext cx="79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在高频数据上，不同负载的电流波形的差异明显，可以有效的进行负载识别。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2104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单独信号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400" y="2104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单独信号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48127" y="2765408"/>
            <a:ext cx="191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电动车</a:t>
            </a:r>
            <a:r>
              <a:rPr lang="en-US" altLang="zh-CN" dirty="0"/>
              <a:t>400W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8" r="5494"/>
          <a:stretch>
            <a:fillRect/>
          </a:stretch>
        </p:blipFill>
        <p:spPr>
          <a:xfrm>
            <a:off x="3341299" y="672067"/>
            <a:ext cx="2191110" cy="18288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5" r="8233"/>
          <a:stretch>
            <a:fillRect/>
          </a:stretch>
        </p:blipFill>
        <p:spPr>
          <a:xfrm>
            <a:off x="7562491" y="647271"/>
            <a:ext cx="2104846" cy="18288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95903" y="2765408"/>
            <a:ext cx="191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电动车</a:t>
            </a:r>
            <a:r>
              <a:rPr lang="en-US" altLang="zh-CN" dirty="0"/>
              <a:t>200W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3" r="6866"/>
          <a:stretch>
            <a:fillRect/>
          </a:stretch>
        </p:blipFill>
        <p:spPr>
          <a:xfrm>
            <a:off x="3415828" y="3589076"/>
            <a:ext cx="2156605" cy="18288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59730" y="5687551"/>
            <a:ext cx="191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电动车</a:t>
            </a:r>
            <a:r>
              <a:rPr lang="en-US" altLang="zh-CN" dirty="0"/>
              <a:t>600W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52378" y="5497002"/>
            <a:ext cx="191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电动车</a:t>
            </a:r>
            <a:r>
              <a:rPr lang="en-US" altLang="zh-CN" dirty="0"/>
              <a:t>800W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4" r="6745"/>
          <a:stretch>
            <a:fillRect/>
          </a:stretch>
        </p:blipFill>
        <p:spPr>
          <a:xfrm>
            <a:off x="7562491" y="3424073"/>
            <a:ext cx="2156605" cy="18288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33400" y="2104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混合信号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360" y="306347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电脑、显示器、手机</a:t>
            </a:r>
            <a:endParaRPr lang="en-US" altLang="zh-CN" dirty="0"/>
          </a:p>
          <a:p>
            <a:r>
              <a:rPr lang="zh-CN" altLang="en-US" dirty="0"/>
              <a:t>充电器 </a:t>
            </a:r>
            <a:r>
              <a:rPr lang="en-US" altLang="zh-CN" dirty="0"/>
              <a:t>420W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94097" y="3201975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电脑、显示器、手机 </a:t>
            </a:r>
            <a:r>
              <a:rPr lang="en-US" altLang="zh-CN" dirty="0"/>
              <a:t>120</a:t>
            </a:r>
            <a:r>
              <a:rPr lang="zh-CN" altLang="en-US" dirty="0"/>
              <a:t>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854" y="987284"/>
            <a:ext cx="2829484" cy="1982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450" y="987284"/>
            <a:ext cx="2990497" cy="19824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60" y="980751"/>
            <a:ext cx="2829485" cy="19955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55060" y="31676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电脑</a:t>
            </a:r>
            <a:r>
              <a:rPr lang="en-US" altLang="zh-CN" dirty="0"/>
              <a:t>+</a:t>
            </a:r>
            <a:r>
              <a:rPr lang="zh-CN" altLang="en-US" dirty="0"/>
              <a:t>热水壶 </a:t>
            </a:r>
            <a:r>
              <a:rPr lang="en-US" altLang="zh-CN" dirty="0"/>
              <a:t>2000</a:t>
            </a:r>
            <a:r>
              <a:rPr lang="zh-CN" altLang="en-US" dirty="0"/>
              <a:t>瓦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07" y="3888253"/>
            <a:ext cx="2829484" cy="189808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0205" y="581863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电脑</a:t>
            </a:r>
            <a:r>
              <a:rPr lang="en-US" altLang="zh-CN" dirty="0"/>
              <a:t>15</a:t>
            </a:r>
            <a:r>
              <a:rPr lang="zh-CN" altLang="en-US" dirty="0"/>
              <a:t>瓦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94" y="3888253"/>
            <a:ext cx="1975877" cy="180346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780249" y="581863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电脑、手机</a:t>
            </a:r>
            <a:r>
              <a:rPr lang="en-US" altLang="zh-CN" dirty="0"/>
              <a:t>35</a:t>
            </a:r>
            <a:r>
              <a:rPr lang="zh-CN" altLang="en-US" dirty="0"/>
              <a:t>瓦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060" y="3709806"/>
            <a:ext cx="3038475" cy="22955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456858" y="603254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电脑</a:t>
            </a:r>
            <a:r>
              <a:rPr lang="en-US" altLang="zh-CN" dirty="0"/>
              <a:t>+</a:t>
            </a:r>
            <a:r>
              <a:rPr lang="zh-CN" altLang="en-US" dirty="0"/>
              <a:t>热水壶 </a:t>
            </a:r>
            <a:r>
              <a:rPr lang="en-US" altLang="zh-CN" dirty="0"/>
              <a:t>2000</a:t>
            </a:r>
            <a:r>
              <a:rPr lang="zh-CN" altLang="en-US" dirty="0"/>
              <a:t>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97" y="1060454"/>
            <a:ext cx="5507793" cy="444319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3400" y="2104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35483" y="1060454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电动车识别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异常检测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dada11a-bf8b-4d64-9318-8a7c423223df"/>
  <p:tag name="COMMONDATA" val="eyJoZGlkIjoiMzgyZWNhZTI4YzEwMzIzNTM3MDA2OTQ0YWZmM2VlNz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浩东</dc:creator>
  <cp:lastModifiedBy>微_凉的心跳</cp:lastModifiedBy>
  <cp:revision>834</cp:revision>
  <dcterms:created xsi:type="dcterms:W3CDTF">2022-01-14T12:03:00Z</dcterms:created>
  <dcterms:modified xsi:type="dcterms:W3CDTF">2023-11-25T16:30:53Z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F155F9E214C64FB3A2BA963AD0BE9D1B</vt:lpwstr>
  </property>
  <property fmtid="{D5CDD505-2E9C-101B-9397-08002B2CF9AE}" pid="3" name="KSOProductBuildVer">
    <vt:lpwstr>2052-11.1.0.12165</vt:lpwstr>
  </property>
</Properties>
</file>