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339" r:id="rId12"/>
    <p:sldId id="340" r:id="rId13"/>
    <p:sldId id="341" r:id="rId14"/>
    <p:sldId id="342" r:id="rId15"/>
    <p:sldId id="271" r:id="rId16"/>
    <p:sldId id="272" r:id="rId17"/>
    <p:sldId id="259" r:id="rId18"/>
    <p:sldId id="300" r:id="rId19"/>
    <p:sldId id="274" r:id="rId20"/>
    <p:sldId id="276" r:id="rId21"/>
    <p:sldId id="277" r:id="rId22"/>
    <p:sldId id="280" r:id="rId23"/>
    <p:sldId id="278" r:id="rId24"/>
    <p:sldId id="283" r:id="rId25"/>
    <p:sldId id="286" r:id="rId26"/>
    <p:sldId id="325" r:id="rId27"/>
    <p:sldId id="326" r:id="rId28"/>
    <p:sldId id="327" r:id="rId29"/>
    <p:sldId id="328" r:id="rId30"/>
    <p:sldId id="288" r:id="rId31"/>
    <p:sldId id="289" r:id="rId32"/>
    <p:sldId id="260" r:id="rId33"/>
    <p:sldId id="261" r:id="rId34"/>
    <p:sldId id="323" r:id="rId35"/>
    <p:sldId id="302" r:id="rId36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3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4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36.svg"/><Relationship Id="rId10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8.svg"/><Relationship Id="rId7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40.svg"/><Relationship Id="rId11" Type="http://schemas.openxmlformats.org/officeDocument/2006/relationships/image" Target="../media/image44.png"/><Relationship Id="rId10" Type="http://schemas.openxmlformats.org/officeDocument/2006/relationships/image" Target="../media/image39.sv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5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41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0.svg"/><Relationship Id="rId14" Type="http://schemas.openxmlformats.org/officeDocument/2006/relationships/image" Target="../media/image44.png"/><Relationship Id="rId13" Type="http://schemas.openxmlformats.org/officeDocument/2006/relationships/image" Target="../media/image39.svg"/><Relationship Id="rId12" Type="http://schemas.openxmlformats.org/officeDocument/2006/relationships/image" Target="../media/image43.png"/><Relationship Id="rId11" Type="http://schemas.openxmlformats.org/officeDocument/2006/relationships/image" Target="../media/image38.svg"/><Relationship Id="rId10" Type="http://schemas.openxmlformats.org/officeDocument/2006/relationships/image" Target="../media/image42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2.svg"/><Relationship Id="rId7" Type="http://schemas.openxmlformats.org/officeDocument/2006/relationships/image" Target="../media/image52.png"/><Relationship Id="rId6" Type="http://schemas.openxmlformats.org/officeDocument/2006/relationships/image" Target="../media/image41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9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44.svg"/><Relationship Id="rId7" Type="http://schemas.openxmlformats.org/officeDocument/2006/relationships/image" Target="../media/image56.png"/><Relationship Id="rId6" Type="http://schemas.openxmlformats.org/officeDocument/2006/relationships/image" Target="../media/image43.svg"/><Relationship Id="rId5" Type="http://schemas.openxmlformats.org/officeDocument/2006/relationships/image" Target="../media/image5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3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46.svg"/><Relationship Id="rId11" Type="http://schemas.openxmlformats.org/officeDocument/2006/relationships/image" Target="../media/image58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28.svg"/><Relationship Id="rId7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2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34.svg"/><Relationship Id="rId2" Type="http://schemas.openxmlformats.org/officeDocument/2006/relationships/image" Target="../media/image20.png"/><Relationship Id="rId19" Type="http://schemas.openxmlformats.org/officeDocument/2006/relationships/image" Target="../media/image36.png"/><Relationship Id="rId18" Type="http://schemas.openxmlformats.org/officeDocument/2006/relationships/image" Target="../media/image33.svg"/><Relationship Id="rId17" Type="http://schemas.openxmlformats.org/officeDocument/2006/relationships/image" Target="../media/image35.png"/><Relationship Id="rId16" Type="http://schemas.openxmlformats.org/officeDocument/2006/relationships/image" Target="../media/image32.svg"/><Relationship Id="rId15" Type="http://schemas.openxmlformats.org/officeDocument/2006/relationships/image" Target="../media/image34.png"/><Relationship Id="rId14" Type="http://schemas.openxmlformats.org/officeDocument/2006/relationships/image" Target="../media/image31.svg"/><Relationship Id="rId13" Type="http://schemas.openxmlformats.org/officeDocument/2006/relationships/image" Target="../media/image33.png"/><Relationship Id="rId12" Type="http://schemas.openxmlformats.org/officeDocument/2006/relationships/image" Target="../media/image30.svg"/><Relationship Id="rId11" Type="http://schemas.openxmlformats.org/officeDocument/2006/relationships/image" Target="../media/image32.png"/><Relationship Id="rId10" Type="http://schemas.openxmlformats.org/officeDocument/2006/relationships/image" Target="../media/image29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1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7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6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6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79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3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4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50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1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1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1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1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1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1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1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6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6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1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1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1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1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1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1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1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1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6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3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57382" y="302918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1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9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88446" y="252095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688445" y="3051175"/>
            <a:ext cx="547941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6" y="251079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1" y="432054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18"/>
          <p:cNvSpPr/>
          <p:nvPr/>
        </p:nvSpPr>
        <p:spPr>
          <a:xfrm>
            <a:off x="11608436" y="5710555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法律可行性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4" name="Object19"/>
          <p:cNvSpPr/>
          <p:nvPr/>
        </p:nvSpPr>
        <p:spPr>
          <a:xfrm>
            <a:off x="11608435" y="6402705"/>
            <a:ext cx="5569585" cy="23882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正版软件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机器设置通过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正当途径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数据信息可以保证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合法来源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；合同制定完善，有明确的违约责任规定；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185" y="167005"/>
            <a:ext cx="11384280" cy="9540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768803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590000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925" y="1621790"/>
            <a:ext cx="11612245" cy="8084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&lt;varchar，varchar，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int&gt;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528339"/>
          <a:ext cx="6471920" cy="24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52833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27740" y="20114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7740" y="564946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586270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7914" y="2722650"/>
          <a:ext cx="6485890" cy="260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715603" y="2347575"/>
          <a:ext cx="9376015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382"/>
                <a:gridCol w="6105633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datetime&gt;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int)]&gt;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8021320" y="2279015"/>
          <a:ext cx="7804785" cy="287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805"/>
                <a:gridCol w="618998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double)])]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05060" y="1934286"/>
            <a:ext cx="2399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965450" y="2987675"/>
          <a:ext cx="12194540" cy="47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865"/>
                <a:gridCol w="7940675"/>
              </a:tblGrid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[varchar]&gt;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年龄+用户身份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990" y="1618615"/>
            <a:ext cx="15396210" cy="8056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）可视化：系统具有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2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4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3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6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4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4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4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6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6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7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7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70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2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6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3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5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8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8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1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8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4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6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7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4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6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2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1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5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8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6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0963a951-c0d1-44fc-aeba-b104ed462ae0}"/>
  <p:tag name="TABLE_ENDDRAG_ORIGIN_RECT" val="614*226"/>
  <p:tag name="TABLE_ENDDRAG_RECT" val="631*179*614*226"/>
</p:tagLst>
</file>

<file path=ppt/tags/tag11.xml><?xml version="1.0" encoding="utf-8"?>
<p:tagLst xmlns:p="http://schemas.openxmlformats.org/presentationml/2006/main">
  <p:tag name="KSO_WM_UNIT_TABLE_BEAUTIFY" val="smartTable{6b44787b-01ce-43da-96fd-92394888c16e}"/>
  <p:tag name="TABLE_ENDDRAG_ORIGIN_RECT" val="960*373"/>
  <p:tag name="TABLE_ENDDRAG_RECT" val="373*182*960*373"/>
</p:tagLst>
</file>

<file path=ppt/tags/tag12.xml><?xml version="1.0" encoding="utf-8"?>
<p:tagLst xmlns:p="http://schemas.openxmlformats.org/presentationml/2006/main">
  <p:tag name="KSO_WM_UNIT_TABLE_BEAUTIFY" val="smartTable{35c31678-44a3-46f1-9991-dbf8130b97fa}"/>
</p:tagLst>
</file>

<file path=ppt/tags/tag13.xml><?xml version="1.0" encoding="utf-8"?>
<p:tagLst xmlns:p="http://schemas.openxmlformats.org/presentationml/2006/main">
  <p:tag name="KSO_WM_UNIT_TABLE_BEAUTIFY" val="smartTable{a160c7d8-d092-4111-a319-c8482ebf3587}"/>
</p:tagLst>
</file>

<file path=ppt/tags/tag14.xml><?xml version="1.0" encoding="utf-8"?>
<p:tagLst xmlns:p="http://schemas.openxmlformats.org/presentationml/2006/main">
  <p:tag name="KSO_WM_UNIT_TABLE_BEAUTIFY" val="smartTable{998db102-c1d4-4d44-b07b-b0974eb822b5}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9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3220</Words>
  <Application>WPS 演示</Application>
  <PresentationFormat>自定义</PresentationFormat>
  <Paragraphs>718</Paragraphs>
  <Slides>32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283</cp:revision>
  <dcterms:created xsi:type="dcterms:W3CDTF">2022-04-08T03:04:00Z</dcterms:created>
  <dcterms:modified xsi:type="dcterms:W3CDTF">2022-04-24T05:54:06Z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eyJoZGlkIjoiNWY1NTk2ZDg0MjFhYzcyYzY4ZWJiZmJlOGZmOThlM2MifQ==</vt:lpwstr>
  </property>
</Properties>
</file>