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80" r:id="rId19"/>
    <p:sldId id="278" r:id="rId20"/>
    <p:sldId id="283" r:id="rId21"/>
    <p:sldId id="286" r:id="rId22"/>
    <p:sldId id="287" r:id="rId23"/>
    <p:sldId id="288" r:id="rId24"/>
    <p:sldId id="289" r:id="rId25"/>
    <p:sldId id="322" r:id="rId26"/>
    <p:sldId id="260" r:id="rId27"/>
    <p:sldId id="261" r:id="rId28"/>
    <p:sldId id="323" r:id="rId29"/>
    <p:sldId id="290" r:id="rId30"/>
    <p:sldId id="264" r:id="rId31"/>
    <p:sldId id="324" r:id="rId32"/>
    <p:sldId id="266" r:id="rId33"/>
    <p:sldId id="302" r:id="rId34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29.svg"/><Relationship Id="rId7" Type="http://schemas.openxmlformats.org/officeDocument/2006/relationships/image" Target="../media/image33.png"/><Relationship Id="rId6" Type="http://schemas.openxmlformats.org/officeDocument/2006/relationships/image" Target="../media/image28.svg"/><Relationship Id="rId5" Type="http://schemas.openxmlformats.org/officeDocument/2006/relationships/image" Target="../media/image3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31.svg"/><Relationship Id="rId11" Type="http://schemas.openxmlformats.org/officeDocument/2006/relationships/image" Target="../media/image35.png"/><Relationship Id="rId10" Type="http://schemas.openxmlformats.org/officeDocument/2006/relationships/image" Target="../media/image30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1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1.svg"/><Relationship Id="rId14" Type="http://schemas.openxmlformats.org/officeDocument/2006/relationships/image" Target="../media/image35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1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33.svg"/><Relationship Id="rId7" Type="http://schemas.openxmlformats.org/officeDocument/2006/relationships/image" Target="../media/image44.png"/><Relationship Id="rId6" Type="http://schemas.openxmlformats.org/officeDocument/2006/relationships/image" Target="../media/image32.svg"/><Relationship Id="rId5" Type="http://schemas.openxmlformats.org/officeDocument/2006/relationships/image" Target="../media/image43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6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35.svg"/><Relationship Id="rId7" Type="http://schemas.openxmlformats.org/officeDocument/2006/relationships/image" Target="../media/image48.png"/><Relationship Id="rId6" Type="http://schemas.openxmlformats.org/officeDocument/2006/relationships/image" Target="../media/image34.svg"/><Relationship Id="rId5" Type="http://schemas.openxmlformats.org/officeDocument/2006/relationships/image" Target="../media/image4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4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7.svg"/><Relationship Id="rId11" Type="http://schemas.openxmlformats.org/officeDocument/2006/relationships/image" Target="../media/image50.png"/><Relationship Id="rId10" Type="http://schemas.openxmlformats.org/officeDocument/2006/relationships/image" Target="../media/image36.sv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39.svg"/><Relationship Id="rId7" Type="http://schemas.openxmlformats.org/officeDocument/2006/relationships/image" Target="../media/image52.png"/><Relationship Id="rId6" Type="http://schemas.openxmlformats.org/officeDocument/2006/relationships/image" Target="../media/image38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27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5.svg"/><Relationship Id="rId2" Type="http://schemas.openxmlformats.org/officeDocument/2006/relationships/image" Target="../media/image20.png"/><Relationship Id="rId19" Type="http://schemas.openxmlformats.org/officeDocument/2006/relationships/image" Target="../media/image58.png"/><Relationship Id="rId18" Type="http://schemas.openxmlformats.org/officeDocument/2006/relationships/image" Target="../media/image44.svg"/><Relationship Id="rId17" Type="http://schemas.openxmlformats.org/officeDocument/2006/relationships/image" Target="../media/image57.png"/><Relationship Id="rId16" Type="http://schemas.openxmlformats.org/officeDocument/2006/relationships/image" Target="../media/image43.svg"/><Relationship Id="rId15" Type="http://schemas.openxmlformats.org/officeDocument/2006/relationships/image" Target="../media/image56.png"/><Relationship Id="rId14" Type="http://schemas.openxmlformats.org/officeDocument/2006/relationships/image" Target="../media/image42.svg"/><Relationship Id="rId13" Type="http://schemas.openxmlformats.org/officeDocument/2006/relationships/image" Target="../media/image55.png"/><Relationship Id="rId12" Type="http://schemas.openxmlformats.org/officeDocument/2006/relationships/image" Target="../media/image41.svg"/><Relationship Id="rId11" Type="http://schemas.openxmlformats.org/officeDocument/2006/relationships/image" Target="../media/image54.png"/><Relationship Id="rId10" Type="http://schemas.openxmlformats.org/officeDocument/2006/relationships/image" Target="../media/image40.sv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6.svg"/><Relationship Id="rId5" Type="http://schemas.openxmlformats.org/officeDocument/2006/relationships/image" Target="../media/image5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2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日期：2022.04.19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0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2570" y="0"/>
            <a:ext cx="11668760" cy="9609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1518285"/>
            <a:ext cx="11107420" cy="7946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273935" y="1674495"/>
          <a:ext cx="603758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330"/>
                <a:gridCol w="3778250"/>
              </a:tblGrid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用户登录的账号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273935" y="4532630"/>
          <a:ext cx="647192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管理人员、分析人员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259965" y="7499985"/>
          <a:ext cx="648589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830"/>
                <a:gridCol w="41630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描述提问者和回答者的身份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0876280" y="1617345"/>
          <a:ext cx="5956300" cy="225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/>
                <a:gridCol w="3883660"/>
              </a:tblGrid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评论原始文本、评论者、评论时间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10445115" y="4535805"/>
          <a:ext cx="6732905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190"/>
                <a:gridCol w="533971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8643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评论原始文本中抽取得到的实体属性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10447020" y="7524115"/>
          <a:ext cx="67310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80"/>
                <a:gridCol w="526542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属性级分析规则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针对抽取得到的实体属性进行分析的结果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80" y="1636395"/>
            <a:ext cx="182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220" y="4041775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、密码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580" y="7006590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78240" y="167449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、原始评论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78240" y="404177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68410" y="7087235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、属性级分析规则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82160" y="1365250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描述用户的登录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用户身份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极性集合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整体情感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366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、情感分析规则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990" y="1618615"/>
            <a:ext cx="15396210" cy="8056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6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8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8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6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6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数据库逻辑模型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" y="4199890"/>
            <a:ext cx="1730692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：出现错误，及时提供修复方法以解决问题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5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0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0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0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0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0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0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0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a．设备的租用、维护：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c．公用设备：2000元/年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5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5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0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0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0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0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0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评论分析管理人员从5人减至2人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节省成本15000/月；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0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0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0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日期：2022.04.19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62bea6d-e290-4ead-af54-fd79f4ffa526}"/>
</p:tagLst>
</file>

<file path=ppt/tags/tag2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3.xml><?xml version="1.0" encoding="utf-8"?>
<p:tagLst xmlns:p="http://schemas.openxmlformats.org/presentationml/2006/main">
  <p:tag name="KSO_WM_UNIT_TABLE_BEAUTIFY" val="smartTable{13fe03b9-f2d9-47b1-9116-f3492c5edf41}"/>
  <p:tag name="TABLE_ENDDRAG_ORIGIN_RECT" val="510*168"/>
  <p:tag name="TABLE_ENDDRAG_RECT" val="178*590*510*168"/>
</p:tagLst>
</file>

<file path=ppt/tags/tag4.xml><?xml version="1.0" encoding="utf-8"?>
<p:tagLst xmlns:p="http://schemas.openxmlformats.org/presentationml/2006/main">
  <p:tag name="KSO_WM_UNIT_TABLE_BEAUTIFY" val="smartTable{1d9b6465-d731-4dce-9515-b05d5ad9610f}"/>
  <p:tag name="TABLE_ENDDRAG_ORIGIN_RECT" val="468*177"/>
  <p:tag name="TABLE_ENDDRAG_RECT" val="856*127*468*177"/>
</p:tagLst>
</file>

<file path=ppt/tags/tag5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6.xml><?xml version="1.0" encoding="utf-8"?>
<p:tagLst xmlns:p="http://schemas.openxmlformats.org/presentationml/2006/main">
  <p:tag name="KSO_WM_UNIT_TABLE_BEAUTIFY" val="smartTable{f0da0d95-209f-46dc-9345-1486ccbde8d2}"/>
  <p:tag name="TABLE_ENDDRAG_ORIGIN_RECT" val="530*154"/>
  <p:tag name="TABLE_ENDDRAG_RECT" val="822*610*530*154"/>
</p:tagLst>
</file>

<file path=ppt/tags/tag7.xml><?xml version="1.0" encoding="utf-8"?>
<p:tagLst xmlns:p="http://schemas.openxmlformats.org/presentationml/2006/main">
  <p:tag name="KSO_WM_UNIT_TABLE_BEAUTIFY" val="smartTable{35c31678-44a3-46f1-9991-dbf8130b97fa}"/>
</p:tagLst>
</file>

<file path=ppt/tags/tag8.xml><?xml version="1.0" encoding="utf-8"?>
<p:tagLst xmlns:p="http://schemas.openxmlformats.org/presentationml/2006/main">
  <p:tag name="KSO_WM_UNIT_TABLE_BEAUTIFY" val="smartTable{a160c7d8-d092-4111-a319-c8482ebf3587}"/>
</p:tagLst>
</file>

<file path=ppt/tags/tag9.xml><?xml version="1.0" encoding="utf-8"?>
<p:tagLst xmlns:p="http://schemas.openxmlformats.org/presentationml/2006/main">
  <p:tag name="KSO_WM_UNIT_TABLE_BEAUTIFY" val="smartTable{998db102-c1d4-4d44-b07b-b0974eb822b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2471</Words>
  <Application>WPS 演示</Application>
  <PresentationFormat>自定义</PresentationFormat>
  <Paragraphs>526</Paragraphs>
  <Slides>30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255</cp:revision>
  <dcterms:created xsi:type="dcterms:W3CDTF">2022-04-08T03:04:00Z</dcterms:created>
  <dcterms:modified xsi:type="dcterms:W3CDTF">2022-04-17T09:41:36Z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</Properties>
</file>