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0"/>
  </p:notesMasterIdLst>
  <p:sldIdLst>
    <p:sldId id="256" r:id="rId2"/>
    <p:sldId id="260" r:id="rId3"/>
    <p:sldId id="257" r:id="rId4"/>
    <p:sldId id="258" r:id="rId5"/>
    <p:sldId id="259"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2647" autoAdjust="0"/>
  </p:normalViewPr>
  <p:slideViewPr>
    <p:cSldViewPr snapToGrid="0">
      <p:cViewPr>
        <p:scale>
          <a:sx n="68" d="100"/>
          <a:sy n="68" d="100"/>
        </p:scale>
        <p:origin x="538"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ata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749595-B7A2-48B6-A454-4A0A3A8582C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E06D4C0-5809-44AF-A118-9A5329950942}">
      <dgm:prSet/>
      <dgm:spPr/>
      <dgm:t>
        <a:bodyPr/>
        <a:lstStyle/>
        <a:p>
          <a:pPr>
            <a:defRPr cap="all"/>
          </a:pPr>
          <a:r>
            <a:rPr lang="en-CA"/>
            <a:t>Issues with recycling bottles</a:t>
          </a:r>
          <a:endParaRPr lang="en-US"/>
        </a:p>
      </dgm:t>
    </dgm:pt>
    <dgm:pt modelId="{7F8D59D3-2116-4A6C-89A7-31A181F99233}" type="parTrans" cxnId="{DADC2468-BA1B-497A-B7A2-36E9679860A6}">
      <dgm:prSet/>
      <dgm:spPr/>
      <dgm:t>
        <a:bodyPr/>
        <a:lstStyle/>
        <a:p>
          <a:endParaRPr lang="en-US"/>
        </a:p>
      </dgm:t>
    </dgm:pt>
    <dgm:pt modelId="{7F4E6245-0832-489F-A60B-E9F38F61CC71}" type="sibTrans" cxnId="{DADC2468-BA1B-497A-B7A2-36E9679860A6}">
      <dgm:prSet/>
      <dgm:spPr/>
      <dgm:t>
        <a:bodyPr/>
        <a:lstStyle/>
        <a:p>
          <a:endParaRPr lang="en-US"/>
        </a:p>
      </dgm:t>
    </dgm:pt>
    <dgm:pt modelId="{C0859479-EA17-4BBD-8F0D-5BFFC872631E}">
      <dgm:prSet/>
      <dgm:spPr/>
      <dgm:t>
        <a:bodyPr/>
        <a:lstStyle/>
        <a:p>
          <a:pPr>
            <a:defRPr cap="all"/>
          </a:pPr>
          <a:r>
            <a:rPr lang="en-CA"/>
            <a:t>A solution to the problem ( need to better word this lol) </a:t>
          </a:r>
          <a:endParaRPr lang="en-US"/>
        </a:p>
      </dgm:t>
    </dgm:pt>
    <dgm:pt modelId="{9BAA7110-5AC4-474E-AE9D-9BCAD246F6D6}" type="parTrans" cxnId="{0D8DC6AB-83E0-446E-A05C-B55AD631404C}">
      <dgm:prSet/>
      <dgm:spPr/>
      <dgm:t>
        <a:bodyPr/>
        <a:lstStyle/>
        <a:p>
          <a:endParaRPr lang="en-US"/>
        </a:p>
      </dgm:t>
    </dgm:pt>
    <dgm:pt modelId="{99B1F460-5D1B-4ADA-A281-B8476EC57715}" type="sibTrans" cxnId="{0D8DC6AB-83E0-446E-A05C-B55AD631404C}">
      <dgm:prSet/>
      <dgm:spPr/>
      <dgm:t>
        <a:bodyPr/>
        <a:lstStyle/>
        <a:p>
          <a:endParaRPr lang="en-US"/>
        </a:p>
      </dgm:t>
    </dgm:pt>
    <dgm:pt modelId="{DF51A92A-F256-48A5-815E-5DDEDC84F9A5}">
      <dgm:prSet/>
      <dgm:spPr/>
      <dgm:t>
        <a:bodyPr/>
        <a:lstStyle/>
        <a:p>
          <a:pPr>
            <a:defRPr cap="all"/>
          </a:pPr>
          <a:r>
            <a:rPr lang="en-CA"/>
            <a:t>Benefit/incentive </a:t>
          </a:r>
          <a:endParaRPr lang="en-US"/>
        </a:p>
      </dgm:t>
    </dgm:pt>
    <dgm:pt modelId="{ADF42E35-42C1-4C86-B858-B2299D3BCE58}" type="parTrans" cxnId="{3F10639D-26B6-498A-82FE-D8398E0AA442}">
      <dgm:prSet/>
      <dgm:spPr/>
      <dgm:t>
        <a:bodyPr/>
        <a:lstStyle/>
        <a:p>
          <a:endParaRPr lang="en-US"/>
        </a:p>
      </dgm:t>
    </dgm:pt>
    <dgm:pt modelId="{33DC782F-8E30-4947-94C4-E9A33D8BC386}" type="sibTrans" cxnId="{3F10639D-26B6-498A-82FE-D8398E0AA442}">
      <dgm:prSet/>
      <dgm:spPr/>
      <dgm:t>
        <a:bodyPr/>
        <a:lstStyle/>
        <a:p>
          <a:endParaRPr lang="en-US"/>
        </a:p>
      </dgm:t>
    </dgm:pt>
    <dgm:pt modelId="{2C683052-FADF-4EEF-8739-9355372FA865}" type="pres">
      <dgm:prSet presAssocID="{49749595-B7A2-48B6-A454-4A0A3A8582CB}" presName="root" presStyleCnt="0">
        <dgm:presLayoutVars>
          <dgm:dir/>
          <dgm:resizeHandles val="exact"/>
        </dgm:presLayoutVars>
      </dgm:prSet>
      <dgm:spPr/>
    </dgm:pt>
    <dgm:pt modelId="{536C92E3-AEED-4B06-8004-4BB10859268E}" type="pres">
      <dgm:prSet presAssocID="{DE06D4C0-5809-44AF-A118-9A5329950942}" presName="compNode" presStyleCnt="0"/>
      <dgm:spPr/>
    </dgm:pt>
    <dgm:pt modelId="{2AF58BCF-A4EA-4A93-8BF0-B580B628902F}" type="pres">
      <dgm:prSet presAssocID="{DE06D4C0-5809-44AF-A118-9A5329950942}" presName="iconBgRect" presStyleLbl="bgShp" presStyleIdx="0" presStyleCnt="3"/>
      <dgm:spPr>
        <a:prstGeom prst="round2DiagRect">
          <a:avLst>
            <a:gd name="adj1" fmla="val 29727"/>
            <a:gd name="adj2" fmla="val 0"/>
          </a:avLst>
        </a:prstGeom>
      </dgm:spPr>
    </dgm:pt>
    <dgm:pt modelId="{77913854-F63D-4747-B9B3-94C07C4433A9}" type="pres">
      <dgm:prSet presAssocID="{DE06D4C0-5809-44AF-A118-9A532995094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cycle Sign"/>
        </a:ext>
      </dgm:extLst>
    </dgm:pt>
    <dgm:pt modelId="{29F018E6-27CB-4BC6-B4C6-6E35FC2DC0E2}" type="pres">
      <dgm:prSet presAssocID="{DE06D4C0-5809-44AF-A118-9A5329950942}" presName="spaceRect" presStyleCnt="0"/>
      <dgm:spPr/>
    </dgm:pt>
    <dgm:pt modelId="{4D767BA8-65C6-4EEE-8028-DBEE64FBF804}" type="pres">
      <dgm:prSet presAssocID="{DE06D4C0-5809-44AF-A118-9A5329950942}" presName="textRect" presStyleLbl="revTx" presStyleIdx="0" presStyleCnt="3">
        <dgm:presLayoutVars>
          <dgm:chMax val="1"/>
          <dgm:chPref val="1"/>
        </dgm:presLayoutVars>
      </dgm:prSet>
      <dgm:spPr/>
    </dgm:pt>
    <dgm:pt modelId="{867642CF-FD71-4D4B-BA29-FAE0B29DE9AE}" type="pres">
      <dgm:prSet presAssocID="{7F4E6245-0832-489F-A60B-E9F38F61CC71}" presName="sibTrans" presStyleCnt="0"/>
      <dgm:spPr/>
    </dgm:pt>
    <dgm:pt modelId="{2C156617-D340-49FE-B1FF-C5DDD91E37DD}" type="pres">
      <dgm:prSet presAssocID="{C0859479-EA17-4BBD-8F0D-5BFFC872631E}" presName="compNode" presStyleCnt="0"/>
      <dgm:spPr/>
    </dgm:pt>
    <dgm:pt modelId="{4C3E2E24-E0CD-4E7C-8FE6-33A662FA5198}" type="pres">
      <dgm:prSet presAssocID="{C0859479-EA17-4BBD-8F0D-5BFFC872631E}" presName="iconBgRect" presStyleLbl="bgShp" presStyleIdx="1" presStyleCnt="3"/>
      <dgm:spPr>
        <a:prstGeom prst="round2DiagRect">
          <a:avLst>
            <a:gd name="adj1" fmla="val 29727"/>
            <a:gd name="adj2" fmla="val 0"/>
          </a:avLst>
        </a:prstGeom>
      </dgm:spPr>
    </dgm:pt>
    <dgm:pt modelId="{634EE5A3-A82D-446B-B675-718C8EC19886}" type="pres">
      <dgm:prSet presAssocID="{C0859479-EA17-4BBD-8F0D-5BFFC872631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bulb"/>
        </a:ext>
      </dgm:extLst>
    </dgm:pt>
    <dgm:pt modelId="{E909DF38-8E76-497B-B61E-383EE89758CA}" type="pres">
      <dgm:prSet presAssocID="{C0859479-EA17-4BBD-8F0D-5BFFC872631E}" presName="spaceRect" presStyleCnt="0"/>
      <dgm:spPr/>
    </dgm:pt>
    <dgm:pt modelId="{F22F55B3-55FE-4ED9-BD5E-308FAC886DC3}" type="pres">
      <dgm:prSet presAssocID="{C0859479-EA17-4BBD-8F0D-5BFFC872631E}" presName="textRect" presStyleLbl="revTx" presStyleIdx="1" presStyleCnt="3">
        <dgm:presLayoutVars>
          <dgm:chMax val="1"/>
          <dgm:chPref val="1"/>
        </dgm:presLayoutVars>
      </dgm:prSet>
      <dgm:spPr/>
    </dgm:pt>
    <dgm:pt modelId="{8C98CB0A-6497-43FB-AC8C-6CC07B2C9C54}" type="pres">
      <dgm:prSet presAssocID="{99B1F460-5D1B-4ADA-A281-B8476EC57715}" presName="sibTrans" presStyleCnt="0"/>
      <dgm:spPr/>
    </dgm:pt>
    <dgm:pt modelId="{114ECB23-FAEB-4451-89F3-E4FCC2A9AD5F}" type="pres">
      <dgm:prSet presAssocID="{DF51A92A-F256-48A5-815E-5DDEDC84F9A5}" presName="compNode" presStyleCnt="0"/>
      <dgm:spPr/>
    </dgm:pt>
    <dgm:pt modelId="{75947AB2-DA9F-4A05-B7AA-B41F8F7EEEA0}" type="pres">
      <dgm:prSet presAssocID="{DF51A92A-F256-48A5-815E-5DDEDC84F9A5}" presName="iconBgRect" presStyleLbl="bgShp" presStyleIdx="2" presStyleCnt="3"/>
      <dgm:spPr>
        <a:prstGeom prst="round2DiagRect">
          <a:avLst>
            <a:gd name="adj1" fmla="val 29727"/>
            <a:gd name="adj2" fmla="val 0"/>
          </a:avLst>
        </a:prstGeom>
      </dgm:spPr>
    </dgm:pt>
    <dgm:pt modelId="{C724E347-4820-4FF6-83B2-37DC2B6E71B9}" type="pres">
      <dgm:prSet presAssocID="{DF51A92A-F256-48A5-815E-5DDEDC84F9A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BEA8EAFD-77B8-4430-A68A-94E38EFD1EBC}" type="pres">
      <dgm:prSet presAssocID="{DF51A92A-F256-48A5-815E-5DDEDC84F9A5}" presName="spaceRect" presStyleCnt="0"/>
      <dgm:spPr/>
    </dgm:pt>
    <dgm:pt modelId="{F605C148-B875-43C9-8C51-9F3F96BEE493}" type="pres">
      <dgm:prSet presAssocID="{DF51A92A-F256-48A5-815E-5DDEDC84F9A5}" presName="textRect" presStyleLbl="revTx" presStyleIdx="2" presStyleCnt="3">
        <dgm:presLayoutVars>
          <dgm:chMax val="1"/>
          <dgm:chPref val="1"/>
        </dgm:presLayoutVars>
      </dgm:prSet>
      <dgm:spPr/>
    </dgm:pt>
  </dgm:ptLst>
  <dgm:cxnLst>
    <dgm:cxn modelId="{F6819236-FFBB-436B-920F-C69A71456D7F}" type="presOf" srcId="{C0859479-EA17-4BBD-8F0D-5BFFC872631E}" destId="{F22F55B3-55FE-4ED9-BD5E-308FAC886DC3}" srcOrd="0" destOrd="0" presId="urn:microsoft.com/office/officeart/2018/5/layout/IconLeafLabelList"/>
    <dgm:cxn modelId="{BEE44860-600D-4678-A627-D5F19F988695}" type="presOf" srcId="{DE06D4C0-5809-44AF-A118-9A5329950942}" destId="{4D767BA8-65C6-4EEE-8028-DBEE64FBF804}" srcOrd="0" destOrd="0" presId="urn:microsoft.com/office/officeart/2018/5/layout/IconLeafLabelList"/>
    <dgm:cxn modelId="{DADC2468-BA1B-497A-B7A2-36E9679860A6}" srcId="{49749595-B7A2-48B6-A454-4A0A3A8582CB}" destId="{DE06D4C0-5809-44AF-A118-9A5329950942}" srcOrd="0" destOrd="0" parTransId="{7F8D59D3-2116-4A6C-89A7-31A181F99233}" sibTransId="{7F4E6245-0832-489F-A60B-E9F38F61CC71}"/>
    <dgm:cxn modelId="{3F10639D-26B6-498A-82FE-D8398E0AA442}" srcId="{49749595-B7A2-48B6-A454-4A0A3A8582CB}" destId="{DF51A92A-F256-48A5-815E-5DDEDC84F9A5}" srcOrd="2" destOrd="0" parTransId="{ADF42E35-42C1-4C86-B858-B2299D3BCE58}" sibTransId="{33DC782F-8E30-4947-94C4-E9A33D8BC386}"/>
    <dgm:cxn modelId="{0D8DC6AB-83E0-446E-A05C-B55AD631404C}" srcId="{49749595-B7A2-48B6-A454-4A0A3A8582CB}" destId="{C0859479-EA17-4BBD-8F0D-5BFFC872631E}" srcOrd="1" destOrd="0" parTransId="{9BAA7110-5AC4-474E-AE9D-9BCAD246F6D6}" sibTransId="{99B1F460-5D1B-4ADA-A281-B8476EC57715}"/>
    <dgm:cxn modelId="{EA8E7ED9-DD51-41AD-A586-5186F5C0802C}" type="presOf" srcId="{DF51A92A-F256-48A5-815E-5DDEDC84F9A5}" destId="{F605C148-B875-43C9-8C51-9F3F96BEE493}" srcOrd="0" destOrd="0" presId="urn:microsoft.com/office/officeart/2018/5/layout/IconLeafLabelList"/>
    <dgm:cxn modelId="{02D726FE-B116-4962-9A2A-D8EE7D7D3B18}" type="presOf" srcId="{49749595-B7A2-48B6-A454-4A0A3A8582CB}" destId="{2C683052-FADF-4EEF-8739-9355372FA865}" srcOrd="0" destOrd="0" presId="urn:microsoft.com/office/officeart/2018/5/layout/IconLeafLabelList"/>
    <dgm:cxn modelId="{804E4AA8-1D58-4F12-9E67-ACC2305676FE}" type="presParOf" srcId="{2C683052-FADF-4EEF-8739-9355372FA865}" destId="{536C92E3-AEED-4B06-8004-4BB10859268E}" srcOrd="0" destOrd="0" presId="urn:microsoft.com/office/officeart/2018/5/layout/IconLeafLabelList"/>
    <dgm:cxn modelId="{26D3AAD8-2E64-4D56-A1DD-0C4F415E28F5}" type="presParOf" srcId="{536C92E3-AEED-4B06-8004-4BB10859268E}" destId="{2AF58BCF-A4EA-4A93-8BF0-B580B628902F}" srcOrd="0" destOrd="0" presId="urn:microsoft.com/office/officeart/2018/5/layout/IconLeafLabelList"/>
    <dgm:cxn modelId="{A2EA35D9-4955-4EDF-A2CA-8BC1182C4498}" type="presParOf" srcId="{536C92E3-AEED-4B06-8004-4BB10859268E}" destId="{77913854-F63D-4747-B9B3-94C07C4433A9}" srcOrd="1" destOrd="0" presId="urn:microsoft.com/office/officeart/2018/5/layout/IconLeafLabelList"/>
    <dgm:cxn modelId="{C758F9D3-1182-4CA8-935D-0DD7438F2FBF}" type="presParOf" srcId="{536C92E3-AEED-4B06-8004-4BB10859268E}" destId="{29F018E6-27CB-4BC6-B4C6-6E35FC2DC0E2}" srcOrd="2" destOrd="0" presId="urn:microsoft.com/office/officeart/2018/5/layout/IconLeafLabelList"/>
    <dgm:cxn modelId="{C56BBC06-4D67-49BD-ADC3-F7083905824B}" type="presParOf" srcId="{536C92E3-AEED-4B06-8004-4BB10859268E}" destId="{4D767BA8-65C6-4EEE-8028-DBEE64FBF804}" srcOrd="3" destOrd="0" presId="urn:microsoft.com/office/officeart/2018/5/layout/IconLeafLabelList"/>
    <dgm:cxn modelId="{762B8011-B6C3-4CD6-A96A-5E11B19D64B7}" type="presParOf" srcId="{2C683052-FADF-4EEF-8739-9355372FA865}" destId="{867642CF-FD71-4D4B-BA29-FAE0B29DE9AE}" srcOrd="1" destOrd="0" presId="urn:microsoft.com/office/officeart/2018/5/layout/IconLeafLabelList"/>
    <dgm:cxn modelId="{4582C6C7-A2E6-4A26-AB56-9DABAD92A6F9}" type="presParOf" srcId="{2C683052-FADF-4EEF-8739-9355372FA865}" destId="{2C156617-D340-49FE-B1FF-C5DDD91E37DD}" srcOrd="2" destOrd="0" presId="urn:microsoft.com/office/officeart/2018/5/layout/IconLeafLabelList"/>
    <dgm:cxn modelId="{66EF55D0-BA13-44E5-BF7C-FF6174B859C6}" type="presParOf" srcId="{2C156617-D340-49FE-B1FF-C5DDD91E37DD}" destId="{4C3E2E24-E0CD-4E7C-8FE6-33A662FA5198}" srcOrd="0" destOrd="0" presId="urn:microsoft.com/office/officeart/2018/5/layout/IconLeafLabelList"/>
    <dgm:cxn modelId="{DACB400F-D7FA-46F2-8E5D-FA691C0E1E98}" type="presParOf" srcId="{2C156617-D340-49FE-B1FF-C5DDD91E37DD}" destId="{634EE5A3-A82D-446B-B675-718C8EC19886}" srcOrd="1" destOrd="0" presId="urn:microsoft.com/office/officeart/2018/5/layout/IconLeafLabelList"/>
    <dgm:cxn modelId="{CACA410C-D3E0-4A48-9A83-C237CF4EDAA7}" type="presParOf" srcId="{2C156617-D340-49FE-B1FF-C5DDD91E37DD}" destId="{E909DF38-8E76-497B-B61E-383EE89758CA}" srcOrd="2" destOrd="0" presId="urn:microsoft.com/office/officeart/2018/5/layout/IconLeafLabelList"/>
    <dgm:cxn modelId="{31AA1F6B-05EF-447E-B9B4-00D497ECEFCB}" type="presParOf" srcId="{2C156617-D340-49FE-B1FF-C5DDD91E37DD}" destId="{F22F55B3-55FE-4ED9-BD5E-308FAC886DC3}" srcOrd="3" destOrd="0" presId="urn:microsoft.com/office/officeart/2018/5/layout/IconLeafLabelList"/>
    <dgm:cxn modelId="{D8679E87-F6FB-44AB-82F0-B54AA1822BF6}" type="presParOf" srcId="{2C683052-FADF-4EEF-8739-9355372FA865}" destId="{8C98CB0A-6497-43FB-AC8C-6CC07B2C9C54}" srcOrd="3" destOrd="0" presId="urn:microsoft.com/office/officeart/2018/5/layout/IconLeafLabelList"/>
    <dgm:cxn modelId="{BB314D22-0DAC-436C-A698-B32947075A29}" type="presParOf" srcId="{2C683052-FADF-4EEF-8739-9355372FA865}" destId="{114ECB23-FAEB-4451-89F3-E4FCC2A9AD5F}" srcOrd="4" destOrd="0" presId="urn:microsoft.com/office/officeart/2018/5/layout/IconLeafLabelList"/>
    <dgm:cxn modelId="{4E57FAFF-C30A-4086-8FFC-E50E301ABE71}" type="presParOf" srcId="{114ECB23-FAEB-4451-89F3-E4FCC2A9AD5F}" destId="{75947AB2-DA9F-4A05-B7AA-B41F8F7EEEA0}" srcOrd="0" destOrd="0" presId="urn:microsoft.com/office/officeart/2018/5/layout/IconLeafLabelList"/>
    <dgm:cxn modelId="{648C959E-6F2C-40F9-B7D5-0706DF9F3627}" type="presParOf" srcId="{114ECB23-FAEB-4451-89F3-E4FCC2A9AD5F}" destId="{C724E347-4820-4FF6-83B2-37DC2B6E71B9}" srcOrd="1" destOrd="0" presId="urn:microsoft.com/office/officeart/2018/5/layout/IconLeafLabelList"/>
    <dgm:cxn modelId="{34780C61-C613-46AA-9C63-31C912020355}" type="presParOf" srcId="{114ECB23-FAEB-4451-89F3-E4FCC2A9AD5F}" destId="{BEA8EAFD-77B8-4430-A68A-94E38EFD1EBC}" srcOrd="2" destOrd="0" presId="urn:microsoft.com/office/officeart/2018/5/layout/IconLeafLabelList"/>
    <dgm:cxn modelId="{B331EB73-DE56-4D2B-9C48-9A72772346EA}" type="presParOf" srcId="{114ECB23-FAEB-4451-89F3-E4FCC2A9AD5F}" destId="{F605C148-B875-43C9-8C51-9F3F96BEE493}"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7E74C7-9C0A-4D4B-8F5B-96FC4212061D}"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FB2FAA1-22A3-4293-9D41-8567673FDF39}">
      <dgm:prSet/>
      <dgm:spPr/>
      <dgm:t>
        <a:bodyPr/>
        <a:lstStyle/>
        <a:p>
          <a:pPr>
            <a:defRPr cap="all"/>
          </a:pPr>
          <a:r>
            <a:rPr lang="en-CA"/>
            <a:t>Build an interactive web application that will promote bottle depot system</a:t>
          </a:r>
          <a:endParaRPr lang="en-US"/>
        </a:p>
      </dgm:t>
    </dgm:pt>
    <dgm:pt modelId="{18E03673-88FF-4D33-8D51-8BFD3D8151E5}" type="parTrans" cxnId="{23C075FF-5C2C-4E6E-ADC1-48A568A8959D}">
      <dgm:prSet/>
      <dgm:spPr/>
      <dgm:t>
        <a:bodyPr/>
        <a:lstStyle/>
        <a:p>
          <a:endParaRPr lang="en-US"/>
        </a:p>
      </dgm:t>
    </dgm:pt>
    <dgm:pt modelId="{6A411F51-D644-4DB5-B543-FB45102FB89E}" type="sibTrans" cxnId="{23C075FF-5C2C-4E6E-ADC1-48A568A8959D}">
      <dgm:prSet/>
      <dgm:spPr/>
      <dgm:t>
        <a:bodyPr/>
        <a:lstStyle/>
        <a:p>
          <a:endParaRPr lang="en-US"/>
        </a:p>
      </dgm:t>
    </dgm:pt>
    <dgm:pt modelId="{B10A9F0B-61AD-4286-A68D-1D08C8493BCD}">
      <dgm:prSet/>
      <dgm:spPr/>
      <dgm:t>
        <a:bodyPr/>
        <a:lstStyle/>
        <a:p>
          <a:pPr>
            <a:defRPr cap="all"/>
          </a:pPr>
          <a:r>
            <a:rPr lang="en-US"/>
            <a:t>Provide necessary information about recycling bottles and how important they are through the app.</a:t>
          </a:r>
        </a:p>
      </dgm:t>
    </dgm:pt>
    <dgm:pt modelId="{099D2ECC-58AA-459A-82F0-9E30BAFCA47A}" type="parTrans" cxnId="{BF87F745-E307-44E9-AC6C-975CEF54C4B8}">
      <dgm:prSet/>
      <dgm:spPr/>
      <dgm:t>
        <a:bodyPr/>
        <a:lstStyle/>
        <a:p>
          <a:endParaRPr lang="en-US"/>
        </a:p>
      </dgm:t>
    </dgm:pt>
    <dgm:pt modelId="{DCF46519-04A9-4C0F-AEB5-DA0E66FF59A1}" type="sibTrans" cxnId="{BF87F745-E307-44E9-AC6C-975CEF54C4B8}">
      <dgm:prSet/>
      <dgm:spPr/>
      <dgm:t>
        <a:bodyPr/>
        <a:lstStyle/>
        <a:p>
          <a:endParaRPr lang="en-US"/>
        </a:p>
      </dgm:t>
    </dgm:pt>
    <dgm:pt modelId="{0A9D5E9D-767D-4496-AFC0-AE752109CE38}" type="pres">
      <dgm:prSet presAssocID="{1D7E74C7-9C0A-4D4B-8F5B-96FC4212061D}" presName="root" presStyleCnt="0">
        <dgm:presLayoutVars>
          <dgm:dir/>
          <dgm:resizeHandles val="exact"/>
        </dgm:presLayoutVars>
      </dgm:prSet>
      <dgm:spPr/>
    </dgm:pt>
    <dgm:pt modelId="{BA0A2702-C9CE-47F6-A60F-01A50C444E8C}" type="pres">
      <dgm:prSet presAssocID="{AFB2FAA1-22A3-4293-9D41-8567673FDF39}" presName="compNode" presStyleCnt="0"/>
      <dgm:spPr/>
    </dgm:pt>
    <dgm:pt modelId="{7511E50E-C16F-4FA4-94F8-9EDA85DE5E63}" type="pres">
      <dgm:prSet presAssocID="{AFB2FAA1-22A3-4293-9D41-8567673FDF39}" presName="iconBgRect" presStyleLbl="bgShp" presStyleIdx="0" presStyleCnt="2"/>
      <dgm:spPr/>
    </dgm:pt>
    <dgm:pt modelId="{A4E4AB7F-B238-46E4-9DC5-E1470F4824B1}" type="pres">
      <dgm:prSet presAssocID="{AFB2FAA1-22A3-4293-9D41-8567673FDF3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t"/>
        </a:ext>
      </dgm:extLst>
    </dgm:pt>
    <dgm:pt modelId="{D5389581-024C-48E9-8DD9-6B6522E435D0}" type="pres">
      <dgm:prSet presAssocID="{AFB2FAA1-22A3-4293-9D41-8567673FDF39}" presName="spaceRect" presStyleCnt="0"/>
      <dgm:spPr/>
    </dgm:pt>
    <dgm:pt modelId="{C81BFAAF-93F2-4869-ADF5-098C9FE5492F}" type="pres">
      <dgm:prSet presAssocID="{AFB2FAA1-22A3-4293-9D41-8567673FDF39}" presName="textRect" presStyleLbl="revTx" presStyleIdx="0" presStyleCnt="2">
        <dgm:presLayoutVars>
          <dgm:chMax val="1"/>
          <dgm:chPref val="1"/>
        </dgm:presLayoutVars>
      </dgm:prSet>
      <dgm:spPr/>
    </dgm:pt>
    <dgm:pt modelId="{7A99135E-1C6C-4346-BA2C-335F1C567ABF}" type="pres">
      <dgm:prSet presAssocID="{6A411F51-D644-4DB5-B543-FB45102FB89E}" presName="sibTrans" presStyleCnt="0"/>
      <dgm:spPr/>
    </dgm:pt>
    <dgm:pt modelId="{F9631A85-C8BB-43EE-82D2-BFD3947C16B8}" type="pres">
      <dgm:prSet presAssocID="{B10A9F0B-61AD-4286-A68D-1D08C8493BCD}" presName="compNode" presStyleCnt="0"/>
      <dgm:spPr/>
    </dgm:pt>
    <dgm:pt modelId="{D7D2BAB9-8A25-42CA-8AB7-8DB0FB6F8846}" type="pres">
      <dgm:prSet presAssocID="{B10A9F0B-61AD-4286-A68D-1D08C8493BCD}" presName="iconBgRect" presStyleLbl="bgShp" presStyleIdx="1" presStyleCnt="2"/>
      <dgm:spPr/>
    </dgm:pt>
    <dgm:pt modelId="{75E9C890-9290-4CA6-920E-1262AF94FED5}" type="pres">
      <dgm:prSet presAssocID="{B10A9F0B-61AD-4286-A68D-1D08C8493BC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cycle"/>
        </a:ext>
      </dgm:extLst>
    </dgm:pt>
    <dgm:pt modelId="{3143BF53-5F41-4812-9FAD-AA8832996D73}" type="pres">
      <dgm:prSet presAssocID="{B10A9F0B-61AD-4286-A68D-1D08C8493BCD}" presName="spaceRect" presStyleCnt="0"/>
      <dgm:spPr/>
    </dgm:pt>
    <dgm:pt modelId="{EE0C37F2-3ADF-4221-AB10-689D81F07749}" type="pres">
      <dgm:prSet presAssocID="{B10A9F0B-61AD-4286-A68D-1D08C8493BCD}" presName="textRect" presStyleLbl="revTx" presStyleIdx="1" presStyleCnt="2">
        <dgm:presLayoutVars>
          <dgm:chMax val="1"/>
          <dgm:chPref val="1"/>
        </dgm:presLayoutVars>
      </dgm:prSet>
      <dgm:spPr/>
    </dgm:pt>
  </dgm:ptLst>
  <dgm:cxnLst>
    <dgm:cxn modelId="{BF87F745-E307-44E9-AC6C-975CEF54C4B8}" srcId="{1D7E74C7-9C0A-4D4B-8F5B-96FC4212061D}" destId="{B10A9F0B-61AD-4286-A68D-1D08C8493BCD}" srcOrd="1" destOrd="0" parTransId="{099D2ECC-58AA-459A-82F0-9E30BAFCA47A}" sibTransId="{DCF46519-04A9-4C0F-AEB5-DA0E66FF59A1}"/>
    <dgm:cxn modelId="{062F5146-582D-4943-9990-804DBD9D6187}" type="presOf" srcId="{1D7E74C7-9C0A-4D4B-8F5B-96FC4212061D}" destId="{0A9D5E9D-767D-4496-AFC0-AE752109CE38}" srcOrd="0" destOrd="0" presId="urn:microsoft.com/office/officeart/2018/5/layout/IconCircleLabelList"/>
    <dgm:cxn modelId="{6B5248B4-6A76-4E62-B513-EEB8720830F4}" type="presOf" srcId="{B10A9F0B-61AD-4286-A68D-1D08C8493BCD}" destId="{EE0C37F2-3ADF-4221-AB10-689D81F07749}" srcOrd="0" destOrd="0" presId="urn:microsoft.com/office/officeart/2018/5/layout/IconCircleLabelList"/>
    <dgm:cxn modelId="{32DFCDDF-0587-4C24-A645-A78D2E65482D}" type="presOf" srcId="{AFB2FAA1-22A3-4293-9D41-8567673FDF39}" destId="{C81BFAAF-93F2-4869-ADF5-098C9FE5492F}" srcOrd="0" destOrd="0" presId="urn:microsoft.com/office/officeart/2018/5/layout/IconCircleLabelList"/>
    <dgm:cxn modelId="{23C075FF-5C2C-4E6E-ADC1-48A568A8959D}" srcId="{1D7E74C7-9C0A-4D4B-8F5B-96FC4212061D}" destId="{AFB2FAA1-22A3-4293-9D41-8567673FDF39}" srcOrd="0" destOrd="0" parTransId="{18E03673-88FF-4D33-8D51-8BFD3D8151E5}" sibTransId="{6A411F51-D644-4DB5-B543-FB45102FB89E}"/>
    <dgm:cxn modelId="{8D4FECBC-04FA-4F51-A626-2E726985F787}" type="presParOf" srcId="{0A9D5E9D-767D-4496-AFC0-AE752109CE38}" destId="{BA0A2702-C9CE-47F6-A60F-01A50C444E8C}" srcOrd="0" destOrd="0" presId="urn:microsoft.com/office/officeart/2018/5/layout/IconCircleLabelList"/>
    <dgm:cxn modelId="{D705A7D4-C6A4-4168-9208-8840F809C857}" type="presParOf" srcId="{BA0A2702-C9CE-47F6-A60F-01A50C444E8C}" destId="{7511E50E-C16F-4FA4-94F8-9EDA85DE5E63}" srcOrd="0" destOrd="0" presId="urn:microsoft.com/office/officeart/2018/5/layout/IconCircleLabelList"/>
    <dgm:cxn modelId="{3FCE1729-69F2-4372-9FC2-E18EAE9590C0}" type="presParOf" srcId="{BA0A2702-C9CE-47F6-A60F-01A50C444E8C}" destId="{A4E4AB7F-B238-46E4-9DC5-E1470F4824B1}" srcOrd="1" destOrd="0" presId="urn:microsoft.com/office/officeart/2018/5/layout/IconCircleLabelList"/>
    <dgm:cxn modelId="{6702A09F-D9C4-44AF-A8D6-5D663B2B7BD2}" type="presParOf" srcId="{BA0A2702-C9CE-47F6-A60F-01A50C444E8C}" destId="{D5389581-024C-48E9-8DD9-6B6522E435D0}" srcOrd="2" destOrd="0" presId="urn:microsoft.com/office/officeart/2018/5/layout/IconCircleLabelList"/>
    <dgm:cxn modelId="{14983FE3-1FA7-4BCC-A141-6A18A4203AFA}" type="presParOf" srcId="{BA0A2702-C9CE-47F6-A60F-01A50C444E8C}" destId="{C81BFAAF-93F2-4869-ADF5-098C9FE5492F}" srcOrd="3" destOrd="0" presId="urn:microsoft.com/office/officeart/2018/5/layout/IconCircleLabelList"/>
    <dgm:cxn modelId="{6BA7FA1F-517E-4C10-BFB9-51F830CD0A2B}" type="presParOf" srcId="{0A9D5E9D-767D-4496-AFC0-AE752109CE38}" destId="{7A99135E-1C6C-4346-BA2C-335F1C567ABF}" srcOrd="1" destOrd="0" presId="urn:microsoft.com/office/officeart/2018/5/layout/IconCircleLabelList"/>
    <dgm:cxn modelId="{4493C5D0-3D50-4F60-870F-61508B432ADB}" type="presParOf" srcId="{0A9D5E9D-767D-4496-AFC0-AE752109CE38}" destId="{F9631A85-C8BB-43EE-82D2-BFD3947C16B8}" srcOrd="2" destOrd="0" presId="urn:microsoft.com/office/officeart/2018/5/layout/IconCircleLabelList"/>
    <dgm:cxn modelId="{60F2B997-79E2-4E67-B36E-FB06BA0E5084}" type="presParOf" srcId="{F9631A85-C8BB-43EE-82D2-BFD3947C16B8}" destId="{D7D2BAB9-8A25-42CA-8AB7-8DB0FB6F8846}" srcOrd="0" destOrd="0" presId="urn:microsoft.com/office/officeart/2018/5/layout/IconCircleLabelList"/>
    <dgm:cxn modelId="{B5A40BCB-0110-4275-BDF0-7551CE09A4B5}" type="presParOf" srcId="{F9631A85-C8BB-43EE-82D2-BFD3947C16B8}" destId="{75E9C890-9290-4CA6-920E-1262AF94FED5}" srcOrd="1" destOrd="0" presId="urn:microsoft.com/office/officeart/2018/5/layout/IconCircleLabelList"/>
    <dgm:cxn modelId="{C8B36990-4E19-47BD-A26D-EA010DB6EB3B}" type="presParOf" srcId="{F9631A85-C8BB-43EE-82D2-BFD3947C16B8}" destId="{3143BF53-5F41-4812-9FAD-AA8832996D73}" srcOrd="2" destOrd="0" presId="urn:microsoft.com/office/officeart/2018/5/layout/IconCircleLabelList"/>
    <dgm:cxn modelId="{7F02D37E-1EB5-4523-A095-BB99B4A46221}" type="presParOf" srcId="{F9631A85-C8BB-43EE-82D2-BFD3947C16B8}" destId="{EE0C37F2-3ADF-4221-AB10-689D81F07749}"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7AF5109-75AB-4A9F-B3DC-D640F9DA7D3A}"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D3C05DD8-0F63-4E18-AE65-8DD3CE8C7658}">
      <dgm:prSet/>
      <dgm:spPr/>
      <dgm:t>
        <a:bodyPr/>
        <a:lstStyle/>
        <a:p>
          <a:r>
            <a:rPr lang="en-CA"/>
            <a:t>Incorporate point/reward system to an interactive recycling game.</a:t>
          </a:r>
          <a:endParaRPr lang="en-US"/>
        </a:p>
      </dgm:t>
    </dgm:pt>
    <dgm:pt modelId="{930B5673-ABFB-4130-ACE6-FDB268483DE4}" type="parTrans" cxnId="{7B7F0165-1889-47BA-9A6A-B7A7F25923A3}">
      <dgm:prSet/>
      <dgm:spPr/>
      <dgm:t>
        <a:bodyPr/>
        <a:lstStyle/>
        <a:p>
          <a:endParaRPr lang="en-US"/>
        </a:p>
      </dgm:t>
    </dgm:pt>
    <dgm:pt modelId="{06DC9BF6-291C-4E1C-8710-9A24E5E1AC9F}" type="sibTrans" cxnId="{7B7F0165-1889-47BA-9A6A-B7A7F25923A3}">
      <dgm:prSet/>
      <dgm:spPr/>
      <dgm:t>
        <a:bodyPr/>
        <a:lstStyle/>
        <a:p>
          <a:endParaRPr lang="en-US"/>
        </a:p>
      </dgm:t>
    </dgm:pt>
    <dgm:pt modelId="{03FFE6DE-D049-4AC9-A471-FB7480033EF1}">
      <dgm:prSet/>
      <dgm:spPr/>
      <dgm:t>
        <a:bodyPr/>
        <a:lstStyle/>
        <a:p>
          <a:r>
            <a:rPr lang="en-CA"/>
            <a:t>Get your deposits that you paid back</a:t>
          </a:r>
          <a:endParaRPr lang="en-US"/>
        </a:p>
      </dgm:t>
    </dgm:pt>
    <dgm:pt modelId="{316B94A1-9D9B-407A-B532-074BF2BA5761}" type="parTrans" cxnId="{AED5150D-D995-46BA-9D83-A43B0169F394}">
      <dgm:prSet/>
      <dgm:spPr/>
      <dgm:t>
        <a:bodyPr/>
        <a:lstStyle/>
        <a:p>
          <a:endParaRPr lang="en-US"/>
        </a:p>
      </dgm:t>
    </dgm:pt>
    <dgm:pt modelId="{4A1969E9-471D-44B4-A888-B12A5798D10F}" type="sibTrans" cxnId="{AED5150D-D995-46BA-9D83-A43B0169F394}">
      <dgm:prSet/>
      <dgm:spPr/>
      <dgm:t>
        <a:bodyPr/>
        <a:lstStyle/>
        <a:p>
          <a:endParaRPr lang="en-US"/>
        </a:p>
      </dgm:t>
    </dgm:pt>
    <dgm:pt modelId="{4C126DAB-7DA9-4256-964E-2F9B14F11372}" type="pres">
      <dgm:prSet presAssocID="{47AF5109-75AB-4A9F-B3DC-D640F9DA7D3A}" presName="root" presStyleCnt="0">
        <dgm:presLayoutVars>
          <dgm:dir/>
          <dgm:resizeHandles val="exact"/>
        </dgm:presLayoutVars>
      </dgm:prSet>
      <dgm:spPr/>
    </dgm:pt>
    <dgm:pt modelId="{84A2BF8D-595E-427E-BA9A-F8FF0C1AB31E}" type="pres">
      <dgm:prSet presAssocID="{D3C05DD8-0F63-4E18-AE65-8DD3CE8C7658}" presName="compNode" presStyleCnt="0"/>
      <dgm:spPr/>
    </dgm:pt>
    <dgm:pt modelId="{FC092D40-CB7A-489F-8C06-51C15B23DDAD}" type="pres">
      <dgm:prSet presAssocID="{D3C05DD8-0F63-4E18-AE65-8DD3CE8C765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me controller"/>
        </a:ext>
      </dgm:extLst>
    </dgm:pt>
    <dgm:pt modelId="{EF33AA04-65F4-4BE9-A4C9-70630A6BD993}" type="pres">
      <dgm:prSet presAssocID="{D3C05DD8-0F63-4E18-AE65-8DD3CE8C7658}" presName="spaceRect" presStyleCnt="0"/>
      <dgm:spPr/>
    </dgm:pt>
    <dgm:pt modelId="{550AC043-1EB4-43C3-94BA-559A0D37F842}" type="pres">
      <dgm:prSet presAssocID="{D3C05DD8-0F63-4E18-AE65-8DD3CE8C7658}" presName="textRect" presStyleLbl="revTx" presStyleIdx="0" presStyleCnt="2">
        <dgm:presLayoutVars>
          <dgm:chMax val="1"/>
          <dgm:chPref val="1"/>
        </dgm:presLayoutVars>
      </dgm:prSet>
      <dgm:spPr/>
    </dgm:pt>
    <dgm:pt modelId="{4D5968AD-9438-42AD-8A10-E333CFCE1D8E}" type="pres">
      <dgm:prSet presAssocID="{06DC9BF6-291C-4E1C-8710-9A24E5E1AC9F}" presName="sibTrans" presStyleCnt="0"/>
      <dgm:spPr/>
    </dgm:pt>
    <dgm:pt modelId="{A7CD94F6-8FAC-466B-97BC-0E46F5E2CE00}" type="pres">
      <dgm:prSet presAssocID="{03FFE6DE-D049-4AC9-A471-FB7480033EF1}" presName="compNode" presStyleCnt="0"/>
      <dgm:spPr/>
    </dgm:pt>
    <dgm:pt modelId="{74B6ECC3-1690-4851-A48F-7964820E12D5}" type="pres">
      <dgm:prSet presAssocID="{03FFE6DE-D049-4AC9-A471-FB7480033EF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5E871800-8588-4538-AA38-277E98F7C952}" type="pres">
      <dgm:prSet presAssocID="{03FFE6DE-D049-4AC9-A471-FB7480033EF1}" presName="spaceRect" presStyleCnt="0"/>
      <dgm:spPr/>
    </dgm:pt>
    <dgm:pt modelId="{7A82B940-AF4E-4052-B34F-D1306C194926}" type="pres">
      <dgm:prSet presAssocID="{03FFE6DE-D049-4AC9-A471-FB7480033EF1}" presName="textRect" presStyleLbl="revTx" presStyleIdx="1" presStyleCnt="2">
        <dgm:presLayoutVars>
          <dgm:chMax val="1"/>
          <dgm:chPref val="1"/>
        </dgm:presLayoutVars>
      </dgm:prSet>
      <dgm:spPr/>
    </dgm:pt>
  </dgm:ptLst>
  <dgm:cxnLst>
    <dgm:cxn modelId="{AED5150D-D995-46BA-9D83-A43B0169F394}" srcId="{47AF5109-75AB-4A9F-B3DC-D640F9DA7D3A}" destId="{03FFE6DE-D049-4AC9-A471-FB7480033EF1}" srcOrd="1" destOrd="0" parTransId="{316B94A1-9D9B-407A-B532-074BF2BA5761}" sibTransId="{4A1969E9-471D-44B4-A888-B12A5798D10F}"/>
    <dgm:cxn modelId="{1785C61A-3575-4E31-A4EF-05B63D99B034}" type="presOf" srcId="{47AF5109-75AB-4A9F-B3DC-D640F9DA7D3A}" destId="{4C126DAB-7DA9-4256-964E-2F9B14F11372}" srcOrd="0" destOrd="0" presId="urn:microsoft.com/office/officeart/2018/2/layout/IconLabelList"/>
    <dgm:cxn modelId="{7B7F0165-1889-47BA-9A6A-B7A7F25923A3}" srcId="{47AF5109-75AB-4A9F-B3DC-D640F9DA7D3A}" destId="{D3C05DD8-0F63-4E18-AE65-8DD3CE8C7658}" srcOrd="0" destOrd="0" parTransId="{930B5673-ABFB-4130-ACE6-FDB268483DE4}" sibTransId="{06DC9BF6-291C-4E1C-8710-9A24E5E1AC9F}"/>
    <dgm:cxn modelId="{F02A899E-D6E8-4F68-B527-354ADB25C312}" type="presOf" srcId="{D3C05DD8-0F63-4E18-AE65-8DD3CE8C7658}" destId="{550AC043-1EB4-43C3-94BA-559A0D37F842}" srcOrd="0" destOrd="0" presId="urn:microsoft.com/office/officeart/2018/2/layout/IconLabelList"/>
    <dgm:cxn modelId="{8D358BF2-B8D2-45DE-8B9D-F1BC46450723}" type="presOf" srcId="{03FFE6DE-D049-4AC9-A471-FB7480033EF1}" destId="{7A82B940-AF4E-4052-B34F-D1306C194926}" srcOrd="0" destOrd="0" presId="urn:microsoft.com/office/officeart/2018/2/layout/IconLabelList"/>
    <dgm:cxn modelId="{8A5CEDBA-D594-4B19-9731-189072668521}" type="presParOf" srcId="{4C126DAB-7DA9-4256-964E-2F9B14F11372}" destId="{84A2BF8D-595E-427E-BA9A-F8FF0C1AB31E}" srcOrd="0" destOrd="0" presId="urn:microsoft.com/office/officeart/2018/2/layout/IconLabelList"/>
    <dgm:cxn modelId="{5C8E971D-2FF9-4561-A304-6C7424E89EBE}" type="presParOf" srcId="{84A2BF8D-595E-427E-BA9A-F8FF0C1AB31E}" destId="{FC092D40-CB7A-489F-8C06-51C15B23DDAD}" srcOrd="0" destOrd="0" presId="urn:microsoft.com/office/officeart/2018/2/layout/IconLabelList"/>
    <dgm:cxn modelId="{C9499BB8-54BD-4DFC-AB9D-34F20648D327}" type="presParOf" srcId="{84A2BF8D-595E-427E-BA9A-F8FF0C1AB31E}" destId="{EF33AA04-65F4-4BE9-A4C9-70630A6BD993}" srcOrd="1" destOrd="0" presId="urn:microsoft.com/office/officeart/2018/2/layout/IconLabelList"/>
    <dgm:cxn modelId="{EE566BCC-36F8-4814-A81A-C157FF18944B}" type="presParOf" srcId="{84A2BF8D-595E-427E-BA9A-F8FF0C1AB31E}" destId="{550AC043-1EB4-43C3-94BA-559A0D37F842}" srcOrd="2" destOrd="0" presId="urn:microsoft.com/office/officeart/2018/2/layout/IconLabelList"/>
    <dgm:cxn modelId="{FCE90FDF-E722-43DC-B34B-D249531A49B8}" type="presParOf" srcId="{4C126DAB-7DA9-4256-964E-2F9B14F11372}" destId="{4D5968AD-9438-42AD-8A10-E333CFCE1D8E}" srcOrd="1" destOrd="0" presId="urn:microsoft.com/office/officeart/2018/2/layout/IconLabelList"/>
    <dgm:cxn modelId="{F105ABF0-323A-4F6E-A610-DB065658E2A3}" type="presParOf" srcId="{4C126DAB-7DA9-4256-964E-2F9B14F11372}" destId="{A7CD94F6-8FAC-466B-97BC-0E46F5E2CE00}" srcOrd="2" destOrd="0" presId="urn:microsoft.com/office/officeart/2018/2/layout/IconLabelList"/>
    <dgm:cxn modelId="{BC4BB1FD-D955-43E5-835F-7EE3EC1B88FF}" type="presParOf" srcId="{A7CD94F6-8FAC-466B-97BC-0E46F5E2CE00}" destId="{74B6ECC3-1690-4851-A48F-7964820E12D5}" srcOrd="0" destOrd="0" presId="urn:microsoft.com/office/officeart/2018/2/layout/IconLabelList"/>
    <dgm:cxn modelId="{96BA67E2-E25E-4194-A9DA-F1A0F949CB29}" type="presParOf" srcId="{A7CD94F6-8FAC-466B-97BC-0E46F5E2CE00}" destId="{5E871800-8588-4538-AA38-277E98F7C952}" srcOrd="1" destOrd="0" presId="urn:microsoft.com/office/officeart/2018/2/layout/IconLabelList"/>
    <dgm:cxn modelId="{5B2BCF8C-B027-4154-9416-8654C107A655}" type="presParOf" srcId="{A7CD94F6-8FAC-466B-97BC-0E46F5E2CE00}" destId="{7A82B940-AF4E-4052-B34F-D1306C19492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B1D6ED-8603-456F-B309-B2BEA3F03D2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DA594AF-06FA-4E0C-A659-AAC0F9372228}">
      <dgm:prSet/>
      <dgm:spPr/>
      <dgm:t>
        <a:bodyPr/>
        <a:lstStyle/>
        <a:p>
          <a:pPr>
            <a:defRPr cap="all"/>
          </a:pPr>
          <a:r>
            <a:rPr lang="en-CA"/>
            <a:t>Promote the idea of recycling bottle</a:t>
          </a:r>
          <a:endParaRPr lang="en-US"/>
        </a:p>
      </dgm:t>
    </dgm:pt>
    <dgm:pt modelId="{049EEC83-C668-4D0E-8996-FA5FA20120BC}" type="parTrans" cxnId="{4DFE880E-14BA-4B6B-A9B6-C2422784B32C}">
      <dgm:prSet/>
      <dgm:spPr/>
      <dgm:t>
        <a:bodyPr/>
        <a:lstStyle/>
        <a:p>
          <a:endParaRPr lang="en-US"/>
        </a:p>
      </dgm:t>
    </dgm:pt>
    <dgm:pt modelId="{3AA96ECE-41CF-4F32-B8BE-15CDBA95C80E}" type="sibTrans" cxnId="{4DFE880E-14BA-4B6B-A9B6-C2422784B32C}">
      <dgm:prSet/>
      <dgm:spPr/>
      <dgm:t>
        <a:bodyPr/>
        <a:lstStyle/>
        <a:p>
          <a:endParaRPr lang="en-US"/>
        </a:p>
      </dgm:t>
    </dgm:pt>
    <dgm:pt modelId="{712418AB-E000-4E96-9DF9-0481999B4947}">
      <dgm:prSet/>
      <dgm:spPr/>
      <dgm:t>
        <a:bodyPr/>
        <a:lstStyle/>
        <a:p>
          <a:pPr>
            <a:defRPr cap="all"/>
          </a:pPr>
          <a:r>
            <a:rPr lang="en-CA"/>
            <a:t>Spread awareness for environmental concern</a:t>
          </a:r>
          <a:endParaRPr lang="en-US"/>
        </a:p>
      </dgm:t>
    </dgm:pt>
    <dgm:pt modelId="{5DDCE082-3DC7-46B4-ACD4-66E248442FCB}" type="parTrans" cxnId="{B74461A3-F8AF-4BE4-A687-072C33055AFD}">
      <dgm:prSet/>
      <dgm:spPr/>
      <dgm:t>
        <a:bodyPr/>
        <a:lstStyle/>
        <a:p>
          <a:endParaRPr lang="en-US"/>
        </a:p>
      </dgm:t>
    </dgm:pt>
    <dgm:pt modelId="{28A957C1-FA3C-4CB4-AF22-73CC58495D35}" type="sibTrans" cxnId="{B74461A3-F8AF-4BE4-A687-072C33055AFD}">
      <dgm:prSet/>
      <dgm:spPr/>
      <dgm:t>
        <a:bodyPr/>
        <a:lstStyle/>
        <a:p>
          <a:endParaRPr lang="en-US"/>
        </a:p>
      </dgm:t>
    </dgm:pt>
    <dgm:pt modelId="{FE8BABAD-330A-450B-932D-6044BEA7B3FD}">
      <dgm:prSet/>
      <dgm:spPr/>
      <dgm:t>
        <a:bodyPr/>
        <a:lstStyle/>
        <a:p>
          <a:pPr>
            <a:defRPr cap="all"/>
          </a:pPr>
          <a:r>
            <a:rPr lang="en-CA"/>
            <a:t>Money!</a:t>
          </a:r>
          <a:endParaRPr lang="en-US"/>
        </a:p>
      </dgm:t>
    </dgm:pt>
    <dgm:pt modelId="{B686CE60-379B-4E9C-9ECA-E08D6279FA50}" type="parTrans" cxnId="{E23186B2-40B3-42CE-920A-006EA06F2473}">
      <dgm:prSet/>
      <dgm:spPr/>
      <dgm:t>
        <a:bodyPr/>
        <a:lstStyle/>
        <a:p>
          <a:endParaRPr lang="en-US"/>
        </a:p>
      </dgm:t>
    </dgm:pt>
    <dgm:pt modelId="{18709FAB-74A0-4740-B722-6A86868140B8}" type="sibTrans" cxnId="{E23186B2-40B3-42CE-920A-006EA06F2473}">
      <dgm:prSet/>
      <dgm:spPr/>
      <dgm:t>
        <a:bodyPr/>
        <a:lstStyle/>
        <a:p>
          <a:endParaRPr lang="en-US"/>
        </a:p>
      </dgm:t>
    </dgm:pt>
    <dgm:pt modelId="{F56598E1-4378-4441-946D-19598DB770AC}" type="pres">
      <dgm:prSet presAssocID="{BBB1D6ED-8603-456F-B309-B2BEA3F03D21}" presName="root" presStyleCnt="0">
        <dgm:presLayoutVars>
          <dgm:dir/>
          <dgm:resizeHandles val="exact"/>
        </dgm:presLayoutVars>
      </dgm:prSet>
      <dgm:spPr/>
    </dgm:pt>
    <dgm:pt modelId="{4323FB75-1108-48BE-BCC8-4367F85E3B19}" type="pres">
      <dgm:prSet presAssocID="{0DA594AF-06FA-4E0C-A659-AAC0F9372228}" presName="compNode" presStyleCnt="0"/>
      <dgm:spPr/>
    </dgm:pt>
    <dgm:pt modelId="{625046EE-A5AE-4A30-8803-246FBCEF99F6}" type="pres">
      <dgm:prSet presAssocID="{0DA594AF-06FA-4E0C-A659-AAC0F9372228}" presName="iconBgRect" presStyleLbl="bgShp" presStyleIdx="0" presStyleCnt="3"/>
      <dgm:spPr/>
    </dgm:pt>
    <dgm:pt modelId="{B92CC874-A97D-4854-8A4F-59D3F0AF66D3}" type="pres">
      <dgm:prSet presAssocID="{0DA594AF-06FA-4E0C-A659-AAC0F937222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cycle"/>
        </a:ext>
      </dgm:extLst>
    </dgm:pt>
    <dgm:pt modelId="{B63F2FF9-CD7C-4764-957B-32672D1E4797}" type="pres">
      <dgm:prSet presAssocID="{0DA594AF-06FA-4E0C-A659-AAC0F9372228}" presName="spaceRect" presStyleCnt="0"/>
      <dgm:spPr/>
    </dgm:pt>
    <dgm:pt modelId="{C2A7FFBE-E90E-4EA2-82F5-DFE4B5353719}" type="pres">
      <dgm:prSet presAssocID="{0DA594AF-06FA-4E0C-A659-AAC0F9372228}" presName="textRect" presStyleLbl="revTx" presStyleIdx="0" presStyleCnt="3">
        <dgm:presLayoutVars>
          <dgm:chMax val="1"/>
          <dgm:chPref val="1"/>
        </dgm:presLayoutVars>
      </dgm:prSet>
      <dgm:spPr/>
    </dgm:pt>
    <dgm:pt modelId="{D30D356F-7E36-423A-8CEE-E49FF05637A3}" type="pres">
      <dgm:prSet presAssocID="{3AA96ECE-41CF-4F32-B8BE-15CDBA95C80E}" presName="sibTrans" presStyleCnt="0"/>
      <dgm:spPr/>
    </dgm:pt>
    <dgm:pt modelId="{6F304D8F-506E-464E-B88D-AF348348288E}" type="pres">
      <dgm:prSet presAssocID="{712418AB-E000-4E96-9DF9-0481999B4947}" presName="compNode" presStyleCnt="0"/>
      <dgm:spPr/>
    </dgm:pt>
    <dgm:pt modelId="{6034683F-7471-4D4B-87D6-E23A44CFF0CA}" type="pres">
      <dgm:prSet presAssocID="{712418AB-E000-4E96-9DF9-0481999B4947}" presName="iconBgRect" presStyleLbl="bgShp" presStyleIdx="1" presStyleCnt="3"/>
      <dgm:spPr/>
    </dgm:pt>
    <dgm:pt modelId="{EEF43921-0FBA-4E49-A179-646BCC013796}" type="pres">
      <dgm:prSet presAssocID="{712418AB-E000-4E96-9DF9-0481999B494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duous tree"/>
        </a:ext>
      </dgm:extLst>
    </dgm:pt>
    <dgm:pt modelId="{DC2BB987-FD86-4331-A075-84AA764F3D8D}" type="pres">
      <dgm:prSet presAssocID="{712418AB-E000-4E96-9DF9-0481999B4947}" presName="spaceRect" presStyleCnt="0"/>
      <dgm:spPr/>
    </dgm:pt>
    <dgm:pt modelId="{84EDDB89-C340-4DAE-82DF-567A2336FAD2}" type="pres">
      <dgm:prSet presAssocID="{712418AB-E000-4E96-9DF9-0481999B4947}" presName="textRect" presStyleLbl="revTx" presStyleIdx="1" presStyleCnt="3">
        <dgm:presLayoutVars>
          <dgm:chMax val="1"/>
          <dgm:chPref val="1"/>
        </dgm:presLayoutVars>
      </dgm:prSet>
      <dgm:spPr/>
    </dgm:pt>
    <dgm:pt modelId="{0133D80C-C4F1-475E-81FE-1B4A1AE474E9}" type="pres">
      <dgm:prSet presAssocID="{28A957C1-FA3C-4CB4-AF22-73CC58495D35}" presName="sibTrans" presStyleCnt="0"/>
      <dgm:spPr/>
    </dgm:pt>
    <dgm:pt modelId="{79088B3E-5ECB-40F4-9BC6-FDE82C0461B9}" type="pres">
      <dgm:prSet presAssocID="{FE8BABAD-330A-450B-932D-6044BEA7B3FD}" presName="compNode" presStyleCnt="0"/>
      <dgm:spPr/>
    </dgm:pt>
    <dgm:pt modelId="{496E7FC5-23D8-4BED-B859-6009B0419603}" type="pres">
      <dgm:prSet presAssocID="{FE8BABAD-330A-450B-932D-6044BEA7B3FD}" presName="iconBgRect" presStyleLbl="bgShp" presStyleIdx="2" presStyleCnt="3"/>
      <dgm:spPr/>
    </dgm:pt>
    <dgm:pt modelId="{99E25FA6-797D-4E1A-9563-4D02FE52E86C}" type="pres">
      <dgm:prSet presAssocID="{FE8BABAD-330A-450B-932D-6044BEA7B3F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tcoin"/>
        </a:ext>
      </dgm:extLst>
    </dgm:pt>
    <dgm:pt modelId="{660C7162-5DBA-4883-BAA5-AD66B1B84DBD}" type="pres">
      <dgm:prSet presAssocID="{FE8BABAD-330A-450B-932D-6044BEA7B3FD}" presName="spaceRect" presStyleCnt="0"/>
      <dgm:spPr/>
    </dgm:pt>
    <dgm:pt modelId="{05B49DCF-D226-4975-86A3-6C7CDF532D47}" type="pres">
      <dgm:prSet presAssocID="{FE8BABAD-330A-450B-932D-6044BEA7B3FD}" presName="textRect" presStyleLbl="revTx" presStyleIdx="2" presStyleCnt="3">
        <dgm:presLayoutVars>
          <dgm:chMax val="1"/>
          <dgm:chPref val="1"/>
        </dgm:presLayoutVars>
      </dgm:prSet>
      <dgm:spPr/>
    </dgm:pt>
  </dgm:ptLst>
  <dgm:cxnLst>
    <dgm:cxn modelId="{4DFE880E-14BA-4B6B-A9B6-C2422784B32C}" srcId="{BBB1D6ED-8603-456F-B309-B2BEA3F03D21}" destId="{0DA594AF-06FA-4E0C-A659-AAC0F9372228}" srcOrd="0" destOrd="0" parTransId="{049EEC83-C668-4D0E-8996-FA5FA20120BC}" sibTransId="{3AA96ECE-41CF-4F32-B8BE-15CDBA95C80E}"/>
    <dgm:cxn modelId="{14C63B13-9484-42FB-A662-2881CB16F301}" type="presOf" srcId="{FE8BABAD-330A-450B-932D-6044BEA7B3FD}" destId="{05B49DCF-D226-4975-86A3-6C7CDF532D47}" srcOrd="0" destOrd="0" presId="urn:microsoft.com/office/officeart/2018/5/layout/IconCircleLabelList"/>
    <dgm:cxn modelId="{6F519139-3F49-4282-BD8E-A380932A0C1D}" type="presOf" srcId="{712418AB-E000-4E96-9DF9-0481999B4947}" destId="{84EDDB89-C340-4DAE-82DF-567A2336FAD2}" srcOrd="0" destOrd="0" presId="urn:microsoft.com/office/officeart/2018/5/layout/IconCircleLabelList"/>
    <dgm:cxn modelId="{7CD3223B-68D5-480B-82D9-DB9BA3E3D688}" type="presOf" srcId="{0DA594AF-06FA-4E0C-A659-AAC0F9372228}" destId="{C2A7FFBE-E90E-4EA2-82F5-DFE4B5353719}" srcOrd="0" destOrd="0" presId="urn:microsoft.com/office/officeart/2018/5/layout/IconCircleLabelList"/>
    <dgm:cxn modelId="{B74461A3-F8AF-4BE4-A687-072C33055AFD}" srcId="{BBB1D6ED-8603-456F-B309-B2BEA3F03D21}" destId="{712418AB-E000-4E96-9DF9-0481999B4947}" srcOrd="1" destOrd="0" parTransId="{5DDCE082-3DC7-46B4-ACD4-66E248442FCB}" sibTransId="{28A957C1-FA3C-4CB4-AF22-73CC58495D35}"/>
    <dgm:cxn modelId="{E23186B2-40B3-42CE-920A-006EA06F2473}" srcId="{BBB1D6ED-8603-456F-B309-B2BEA3F03D21}" destId="{FE8BABAD-330A-450B-932D-6044BEA7B3FD}" srcOrd="2" destOrd="0" parTransId="{B686CE60-379B-4E9C-9ECA-E08D6279FA50}" sibTransId="{18709FAB-74A0-4740-B722-6A86868140B8}"/>
    <dgm:cxn modelId="{030F0AEB-6179-4820-9EA3-EE3CEE61E8D7}" type="presOf" srcId="{BBB1D6ED-8603-456F-B309-B2BEA3F03D21}" destId="{F56598E1-4378-4441-946D-19598DB770AC}" srcOrd="0" destOrd="0" presId="urn:microsoft.com/office/officeart/2018/5/layout/IconCircleLabelList"/>
    <dgm:cxn modelId="{A63BFB34-2506-492D-ADE2-B92A37D3A473}" type="presParOf" srcId="{F56598E1-4378-4441-946D-19598DB770AC}" destId="{4323FB75-1108-48BE-BCC8-4367F85E3B19}" srcOrd="0" destOrd="0" presId="urn:microsoft.com/office/officeart/2018/5/layout/IconCircleLabelList"/>
    <dgm:cxn modelId="{48664C01-561A-4AAD-BD57-DD8DFC6D99EB}" type="presParOf" srcId="{4323FB75-1108-48BE-BCC8-4367F85E3B19}" destId="{625046EE-A5AE-4A30-8803-246FBCEF99F6}" srcOrd="0" destOrd="0" presId="urn:microsoft.com/office/officeart/2018/5/layout/IconCircleLabelList"/>
    <dgm:cxn modelId="{EE0991FC-6C67-4B73-AA6B-059A2AB1054A}" type="presParOf" srcId="{4323FB75-1108-48BE-BCC8-4367F85E3B19}" destId="{B92CC874-A97D-4854-8A4F-59D3F0AF66D3}" srcOrd="1" destOrd="0" presId="urn:microsoft.com/office/officeart/2018/5/layout/IconCircleLabelList"/>
    <dgm:cxn modelId="{342492D9-FBB5-49C8-B63D-DDEEC41D1EE9}" type="presParOf" srcId="{4323FB75-1108-48BE-BCC8-4367F85E3B19}" destId="{B63F2FF9-CD7C-4764-957B-32672D1E4797}" srcOrd="2" destOrd="0" presId="urn:microsoft.com/office/officeart/2018/5/layout/IconCircleLabelList"/>
    <dgm:cxn modelId="{7FA0631E-E8B2-43F5-985F-6ECB1E430EBD}" type="presParOf" srcId="{4323FB75-1108-48BE-BCC8-4367F85E3B19}" destId="{C2A7FFBE-E90E-4EA2-82F5-DFE4B5353719}" srcOrd="3" destOrd="0" presId="urn:microsoft.com/office/officeart/2018/5/layout/IconCircleLabelList"/>
    <dgm:cxn modelId="{341A0008-FFA7-402F-84EC-061E49DF4339}" type="presParOf" srcId="{F56598E1-4378-4441-946D-19598DB770AC}" destId="{D30D356F-7E36-423A-8CEE-E49FF05637A3}" srcOrd="1" destOrd="0" presId="urn:microsoft.com/office/officeart/2018/5/layout/IconCircleLabelList"/>
    <dgm:cxn modelId="{B439F352-57AB-47D1-85EF-A08FB38867E3}" type="presParOf" srcId="{F56598E1-4378-4441-946D-19598DB770AC}" destId="{6F304D8F-506E-464E-B88D-AF348348288E}" srcOrd="2" destOrd="0" presId="urn:microsoft.com/office/officeart/2018/5/layout/IconCircleLabelList"/>
    <dgm:cxn modelId="{B8D88442-C4F8-495B-A682-6DE0EDE7C9A0}" type="presParOf" srcId="{6F304D8F-506E-464E-B88D-AF348348288E}" destId="{6034683F-7471-4D4B-87D6-E23A44CFF0CA}" srcOrd="0" destOrd="0" presId="urn:microsoft.com/office/officeart/2018/5/layout/IconCircleLabelList"/>
    <dgm:cxn modelId="{80674448-F3F1-40E2-B377-D03559FA635F}" type="presParOf" srcId="{6F304D8F-506E-464E-B88D-AF348348288E}" destId="{EEF43921-0FBA-4E49-A179-646BCC013796}" srcOrd="1" destOrd="0" presId="urn:microsoft.com/office/officeart/2018/5/layout/IconCircleLabelList"/>
    <dgm:cxn modelId="{45E1C451-3E3D-4EBE-A1E2-22D9679458A6}" type="presParOf" srcId="{6F304D8F-506E-464E-B88D-AF348348288E}" destId="{DC2BB987-FD86-4331-A075-84AA764F3D8D}" srcOrd="2" destOrd="0" presId="urn:microsoft.com/office/officeart/2018/5/layout/IconCircleLabelList"/>
    <dgm:cxn modelId="{3B148334-07C2-47F0-9A82-CC5DB81B142B}" type="presParOf" srcId="{6F304D8F-506E-464E-B88D-AF348348288E}" destId="{84EDDB89-C340-4DAE-82DF-567A2336FAD2}" srcOrd="3" destOrd="0" presId="urn:microsoft.com/office/officeart/2018/5/layout/IconCircleLabelList"/>
    <dgm:cxn modelId="{C5ACB563-2C42-4FDB-988F-D046056BD421}" type="presParOf" srcId="{F56598E1-4378-4441-946D-19598DB770AC}" destId="{0133D80C-C4F1-475E-81FE-1B4A1AE474E9}" srcOrd="3" destOrd="0" presId="urn:microsoft.com/office/officeart/2018/5/layout/IconCircleLabelList"/>
    <dgm:cxn modelId="{6BCCD061-14F9-4835-BE48-9D40B10DD9BD}" type="presParOf" srcId="{F56598E1-4378-4441-946D-19598DB770AC}" destId="{79088B3E-5ECB-40F4-9BC6-FDE82C0461B9}" srcOrd="4" destOrd="0" presId="urn:microsoft.com/office/officeart/2018/5/layout/IconCircleLabelList"/>
    <dgm:cxn modelId="{9E5B53E8-1B98-45D1-91F5-58391D5C0E7D}" type="presParOf" srcId="{79088B3E-5ECB-40F4-9BC6-FDE82C0461B9}" destId="{496E7FC5-23D8-4BED-B859-6009B0419603}" srcOrd="0" destOrd="0" presId="urn:microsoft.com/office/officeart/2018/5/layout/IconCircleLabelList"/>
    <dgm:cxn modelId="{8E635048-B942-4A9A-9DCD-7227A95703A2}" type="presParOf" srcId="{79088B3E-5ECB-40F4-9BC6-FDE82C0461B9}" destId="{99E25FA6-797D-4E1A-9563-4D02FE52E86C}" srcOrd="1" destOrd="0" presId="urn:microsoft.com/office/officeart/2018/5/layout/IconCircleLabelList"/>
    <dgm:cxn modelId="{306055FA-7BF3-47A9-A766-6896A68B1DCB}" type="presParOf" srcId="{79088B3E-5ECB-40F4-9BC6-FDE82C0461B9}" destId="{660C7162-5DBA-4883-BAA5-AD66B1B84DBD}" srcOrd="2" destOrd="0" presId="urn:microsoft.com/office/officeart/2018/5/layout/IconCircleLabelList"/>
    <dgm:cxn modelId="{D427B7E9-8E2A-419A-956B-F2FDA725C786}" type="presParOf" srcId="{79088B3E-5ECB-40F4-9BC6-FDE82C0461B9}" destId="{05B49DCF-D226-4975-86A3-6C7CDF532D4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F58BCF-A4EA-4A93-8BF0-B580B628902F}">
      <dsp:nvSpPr>
        <dsp:cNvPr id="0" name=""/>
        <dsp:cNvSpPr/>
      </dsp:nvSpPr>
      <dsp:spPr>
        <a:xfrm>
          <a:off x="639687" y="376613"/>
          <a:ext cx="1715625" cy="171562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913854-F63D-4747-B9B3-94C07C4433A9}">
      <dsp:nvSpPr>
        <dsp:cNvPr id="0" name=""/>
        <dsp:cNvSpPr/>
      </dsp:nvSpPr>
      <dsp:spPr>
        <a:xfrm>
          <a:off x="1005312" y="742238"/>
          <a:ext cx="984375" cy="9843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767BA8-65C6-4EEE-8028-DBEE64FBF804}">
      <dsp:nvSpPr>
        <dsp:cNvPr id="0" name=""/>
        <dsp:cNvSpPr/>
      </dsp:nvSpPr>
      <dsp:spPr>
        <a:xfrm>
          <a:off x="91250" y="2626613"/>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CA" sz="1800" kern="1200"/>
            <a:t>Issues with recycling bottles</a:t>
          </a:r>
          <a:endParaRPr lang="en-US" sz="1800" kern="1200"/>
        </a:p>
      </dsp:txBody>
      <dsp:txXfrm>
        <a:off x="91250" y="2626613"/>
        <a:ext cx="2812500" cy="720000"/>
      </dsp:txXfrm>
    </dsp:sp>
    <dsp:sp modelId="{4C3E2E24-E0CD-4E7C-8FE6-33A662FA5198}">
      <dsp:nvSpPr>
        <dsp:cNvPr id="0" name=""/>
        <dsp:cNvSpPr/>
      </dsp:nvSpPr>
      <dsp:spPr>
        <a:xfrm>
          <a:off x="3944375" y="376613"/>
          <a:ext cx="1715625" cy="171562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4EE5A3-A82D-446B-B675-718C8EC19886}">
      <dsp:nvSpPr>
        <dsp:cNvPr id="0" name=""/>
        <dsp:cNvSpPr/>
      </dsp:nvSpPr>
      <dsp:spPr>
        <a:xfrm>
          <a:off x="4310000" y="742238"/>
          <a:ext cx="984375" cy="984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2F55B3-55FE-4ED9-BD5E-308FAC886DC3}">
      <dsp:nvSpPr>
        <dsp:cNvPr id="0" name=""/>
        <dsp:cNvSpPr/>
      </dsp:nvSpPr>
      <dsp:spPr>
        <a:xfrm>
          <a:off x="3395937" y="2626613"/>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CA" sz="1800" kern="1200"/>
            <a:t>A solution to the problem ( need to better word this lol) </a:t>
          </a:r>
          <a:endParaRPr lang="en-US" sz="1800" kern="1200"/>
        </a:p>
      </dsp:txBody>
      <dsp:txXfrm>
        <a:off x="3395937" y="2626613"/>
        <a:ext cx="2812500" cy="720000"/>
      </dsp:txXfrm>
    </dsp:sp>
    <dsp:sp modelId="{75947AB2-DA9F-4A05-B7AA-B41F8F7EEEA0}">
      <dsp:nvSpPr>
        <dsp:cNvPr id="0" name=""/>
        <dsp:cNvSpPr/>
      </dsp:nvSpPr>
      <dsp:spPr>
        <a:xfrm>
          <a:off x="7249062" y="376613"/>
          <a:ext cx="1715625" cy="1715625"/>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24E347-4820-4FF6-83B2-37DC2B6E71B9}">
      <dsp:nvSpPr>
        <dsp:cNvPr id="0" name=""/>
        <dsp:cNvSpPr/>
      </dsp:nvSpPr>
      <dsp:spPr>
        <a:xfrm>
          <a:off x="7614687" y="742238"/>
          <a:ext cx="984375" cy="9843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605C148-B875-43C9-8C51-9F3F96BEE493}">
      <dsp:nvSpPr>
        <dsp:cNvPr id="0" name=""/>
        <dsp:cNvSpPr/>
      </dsp:nvSpPr>
      <dsp:spPr>
        <a:xfrm>
          <a:off x="6700625" y="2626613"/>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CA" sz="1800" kern="1200"/>
            <a:t>Benefit/incentive </a:t>
          </a:r>
          <a:endParaRPr lang="en-US" sz="1800" kern="1200"/>
        </a:p>
      </dsp:txBody>
      <dsp:txXfrm>
        <a:off x="6700625" y="2626613"/>
        <a:ext cx="2812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1E50E-C16F-4FA4-94F8-9EDA85DE5E63}">
      <dsp:nvSpPr>
        <dsp:cNvPr id="0" name=""/>
        <dsp:cNvSpPr/>
      </dsp:nvSpPr>
      <dsp:spPr>
        <a:xfrm>
          <a:off x="1940609" y="19746"/>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E4AB7F-B238-46E4-9DC5-E1470F4824B1}">
      <dsp:nvSpPr>
        <dsp:cNvPr id="0" name=""/>
        <dsp:cNvSpPr/>
      </dsp:nvSpPr>
      <dsp:spPr>
        <a:xfrm>
          <a:off x="2357421" y="436559"/>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81BFAAF-93F2-4869-ADF5-098C9FE5492F}">
      <dsp:nvSpPr>
        <dsp:cNvPr id="0" name=""/>
        <dsp:cNvSpPr/>
      </dsp:nvSpPr>
      <dsp:spPr>
        <a:xfrm>
          <a:off x="1315390" y="2584747"/>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CA" sz="1300" kern="1200"/>
            <a:t>Build an interactive web application that will promote bottle depot system</a:t>
          </a:r>
          <a:endParaRPr lang="en-US" sz="1300" kern="1200"/>
        </a:p>
      </dsp:txBody>
      <dsp:txXfrm>
        <a:off x="1315390" y="2584747"/>
        <a:ext cx="3206250" cy="720000"/>
      </dsp:txXfrm>
    </dsp:sp>
    <dsp:sp modelId="{D7D2BAB9-8A25-42CA-8AB7-8DB0FB6F8846}">
      <dsp:nvSpPr>
        <dsp:cNvPr id="0" name=""/>
        <dsp:cNvSpPr/>
      </dsp:nvSpPr>
      <dsp:spPr>
        <a:xfrm>
          <a:off x="5707953" y="19746"/>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E9C890-9290-4CA6-920E-1262AF94FED5}">
      <dsp:nvSpPr>
        <dsp:cNvPr id="0" name=""/>
        <dsp:cNvSpPr/>
      </dsp:nvSpPr>
      <dsp:spPr>
        <a:xfrm>
          <a:off x="6124765" y="436559"/>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E0C37F2-3ADF-4221-AB10-689D81F07749}">
      <dsp:nvSpPr>
        <dsp:cNvPr id="0" name=""/>
        <dsp:cNvSpPr/>
      </dsp:nvSpPr>
      <dsp:spPr>
        <a:xfrm>
          <a:off x="5082734" y="2584747"/>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Provide necessary information about recycling bottles and how important they are through the app.</a:t>
          </a:r>
        </a:p>
      </dsp:txBody>
      <dsp:txXfrm>
        <a:off x="5082734" y="2584747"/>
        <a:ext cx="32062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92D40-CB7A-489F-8C06-51C15B23DDAD}">
      <dsp:nvSpPr>
        <dsp:cNvPr id="0" name=""/>
        <dsp:cNvSpPr/>
      </dsp:nvSpPr>
      <dsp:spPr>
        <a:xfrm>
          <a:off x="1292187" y="95129"/>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0AC043-1EB4-43C3-94BA-559A0D37F842}">
      <dsp:nvSpPr>
        <dsp:cNvPr id="0" name=""/>
        <dsp:cNvSpPr/>
      </dsp:nvSpPr>
      <dsp:spPr>
        <a:xfrm>
          <a:off x="104187" y="250936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CA" sz="2500" kern="1200"/>
            <a:t>Incorporate point/reward system to an interactive recycling game.</a:t>
          </a:r>
          <a:endParaRPr lang="en-US" sz="2500" kern="1200"/>
        </a:p>
      </dsp:txBody>
      <dsp:txXfrm>
        <a:off x="104187" y="2509364"/>
        <a:ext cx="4320000" cy="720000"/>
      </dsp:txXfrm>
    </dsp:sp>
    <dsp:sp modelId="{74B6ECC3-1690-4851-A48F-7964820E12D5}">
      <dsp:nvSpPr>
        <dsp:cNvPr id="0" name=""/>
        <dsp:cNvSpPr/>
      </dsp:nvSpPr>
      <dsp:spPr>
        <a:xfrm>
          <a:off x="6368187" y="95129"/>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A82B940-AF4E-4052-B34F-D1306C194926}">
      <dsp:nvSpPr>
        <dsp:cNvPr id="0" name=""/>
        <dsp:cNvSpPr/>
      </dsp:nvSpPr>
      <dsp:spPr>
        <a:xfrm>
          <a:off x="5180187" y="250936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CA" sz="2500" kern="1200"/>
            <a:t>Get your deposits that you paid back</a:t>
          </a:r>
          <a:endParaRPr lang="en-US" sz="2500" kern="1200"/>
        </a:p>
      </dsp:txBody>
      <dsp:txXfrm>
        <a:off x="5180187" y="2509364"/>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5046EE-A5AE-4A30-8803-246FBCEF99F6}">
      <dsp:nvSpPr>
        <dsp:cNvPr id="0" name=""/>
        <dsp:cNvSpPr/>
      </dsp:nvSpPr>
      <dsp:spPr>
        <a:xfrm>
          <a:off x="639687" y="177247"/>
          <a:ext cx="1715625" cy="17156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2CC874-A97D-4854-8A4F-59D3F0AF66D3}">
      <dsp:nvSpPr>
        <dsp:cNvPr id="0" name=""/>
        <dsp:cNvSpPr/>
      </dsp:nvSpPr>
      <dsp:spPr>
        <a:xfrm>
          <a:off x="1005312" y="542872"/>
          <a:ext cx="984375" cy="9843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2A7FFBE-E90E-4EA2-82F5-DFE4B5353719}">
      <dsp:nvSpPr>
        <dsp:cNvPr id="0" name=""/>
        <dsp:cNvSpPr/>
      </dsp:nvSpPr>
      <dsp:spPr>
        <a:xfrm>
          <a:off x="91250" y="2427247"/>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CA" sz="1800" kern="1200"/>
            <a:t>Promote the idea of recycling bottle</a:t>
          </a:r>
          <a:endParaRPr lang="en-US" sz="1800" kern="1200"/>
        </a:p>
      </dsp:txBody>
      <dsp:txXfrm>
        <a:off x="91250" y="2427247"/>
        <a:ext cx="2812500" cy="720000"/>
      </dsp:txXfrm>
    </dsp:sp>
    <dsp:sp modelId="{6034683F-7471-4D4B-87D6-E23A44CFF0CA}">
      <dsp:nvSpPr>
        <dsp:cNvPr id="0" name=""/>
        <dsp:cNvSpPr/>
      </dsp:nvSpPr>
      <dsp:spPr>
        <a:xfrm>
          <a:off x="3944375" y="177247"/>
          <a:ext cx="1715625" cy="17156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F43921-0FBA-4E49-A179-646BCC013796}">
      <dsp:nvSpPr>
        <dsp:cNvPr id="0" name=""/>
        <dsp:cNvSpPr/>
      </dsp:nvSpPr>
      <dsp:spPr>
        <a:xfrm>
          <a:off x="4310000" y="542872"/>
          <a:ext cx="984375" cy="984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4EDDB89-C340-4DAE-82DF-567A2336FAD2}">
      <dsp:nvSpPr>
        <dsp:cNvPr id="0" name=""/>
        <dsp:cNvSpPr/>
      </dsp:nvSpPr>
      <dsp:spPr>
        <a:xfrm>
          <a:off x="3395937" y="2427247"/>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CA" sz="1800" kern="1200"/>
            <a:t>Spread awareness for environmental concern</a:t>
          </a:r>
          <a:endParaRPr lang="en-US" sz="1800" kern="1200"/>
        </a:p>
      </dsp:txBody>
      <dsp:txXfrm>
        <a:off x="3395937" y="2427247"/>
        <a:ext cx="2812500" cy="720000"/>
      </dsp:txXfrm>
    </dsp:sp>
    <dsp:sp modelId="{496E7FC5-23D8-4BED-B859-6009B0419603}">
      <dsp:nvSpPr>
        <dsp:cNvPr id="0" name=""/>
        <dsp:cNvSpPr/>
      </dsp:nvSpPr>
      <dsp:spPr>
        <a:xfrm>
          <a:off x="7249062" y="177247"/>
          <a:ext cx="1715625" cy="17156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E25FA6-797D-4E1A-9563-4D02FE52E86C}">
      <dsp:nvSpPr>
        <dsp:cNvPr id="0" name=""/>
        <dsp:cNvSpPr/>
      </dsp:nvSpPr>
      <dsp:spPr>
        <a:xfrm>
          <a:off x="7614687" y="542872"/>
          <a:ext cx="984375" cy="9843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5B49DCF-D226-4975-86A3-6C7CDF532D47}">
      <dsp:nvSpPr>
        <dsp:cNvPr id="0" name=""/>
        <dsp:cNvSpPr/>
      </dsp:nvSpPr>
      <dsp:spPr>
        <a:xfrm>
          <a:off x="6700625" y="2427247"/>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CA" sz="1800" kern="1200"/>
            <a:t>Money!</a:t>
          </a:r>
          <a:endParaRPr lang="en-US" sz="1800" kern="1200"/>
        </a:p>
      </dsp:txBody>
      <dsp:txXfrm>
        <a:off x="6700625" y="2427247"/>
        <a:ext cx="28125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5F118B-F5ED-4250-8721-1B46277687EB}" type="datetimeFigureOut">
              <a:rPr lang="en-CA" smtClean="0"/>
              <a:t>2019-04-29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EF0CFB-A46F-4D00-92E9-64005C2BF46A}" type="slidenum">
              <a:rPr lang="en-CA" smtClean="0"/>
              <a:t>‹#›</a:t>
            </a:fld>
            <a:endParaRPr lang="en-CA"/>
          </a:p>
        </p:txBody>
      </p:sp>
    </p:spTree>
    <p:extLst>
      <p:ext uri="{BB962C8B-B14F-4D97-AF65-F5344CB8AC3E}">
        <p14:creationId xmlns:p14="http://schemas.microsoft.com/office/powerpoint/2010/main" val="3146060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 an overview we will be going through 3 things for our pitch.</a:t>
            </a:r>
          </a:p>
          <a:p>
            <a:pPr marL="228600" indent="-228600">
              <a:buAutoNum type="arabicPeriod"/>
            </a:pPr>
            <a:r>
              <a:rPr lang="en-CA" dirty="0"/>
              <a:t>Identifying issues with recycling bottles</a:t>
            </a:r>
          </a:p>
          <a:p>
            <a:pPr marL="228600" indent="-228600">
              <a:buAutoNum type="arabicPeriod"/>
            </a:pPr>
            <a:endParaRPr lang="en-CA" dirty="0"/>
          </a:p>
        </p:txBody>
      </p:sp>
      <p:sp>
        <p:nvSpPr>
          <p:cNvPr id="4" name="Slide Number Placeholder 3"/>
          <p:cNvSpPr>
            <a:spLocks noGrp="1"/>
          </p:cNvSpPr>
          <p:nvPr>
            <p:ph type="sldNum" sz="quarter" idx="5"/>
          </p:nvPr>
        </p:nvSpPr>
        <p:spPr/>
        <p:txBody>
          <a:bodyPr/>
          <a:lstStyle/>
          <a:p>
            <a:fld id="{BCEF0CFB-A46F-4D00-92E9-64005C2BF46A}" type="slidenum">
              <a:rPr lang="en-CA" smtClean="0"/>
              <a:t>2</a:t>
            </a:fld>
            <a:endParaRPr lang="en-CA"/>
          </a:p>
        </p:txBody>
      </p:sp>
    </p:spTree>
    <p:extLst>
      <p:ext uri="{BB962C8B-B14F-4D97-AF65-F5344CB8AC3E}">
        <p14:creationId xmlns:p14="http://schemas.microsoft.com/office/powerpoint/2010/main" val="248581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Currently, bottles and cans are primary source of pollutions , </a:t>
            </a:r>
          </a:p>
          <a:p>
            <a:r>
              <a:rPr lang="en-CA" dirty="0"/>
              <a:t>They take a large part in damaging the environment/earth.</a:t>
            </a:r>
          </a:p>
          <a:p>
            <a:r>
              <a:rPr lang="en-CA" dirty="0"/>
              <a:t>Recycling system exists in variety ways, as an example one of them is a bottle depot system where you go in to a depot , stack your bottles and cans , then turn them in to get your deposits back.</a:t>
            </a:r>
          </a:p>
          <a:p>
            <a:r>
              <a:rPr lang="en-CA" dirty="0"/>
              <a:t>However, we believe that not enough people are aware of the system where there is an incentive of getting your money back when recycling your cans and bottles.</a:t>
            </a:r>
          </a:p>
          <a:p>
            <a:endParaRPr lang="en-CA" dirty="0"/>
          </a:p>
          <a:p>
            <a:r>
              <a:rPr lang="en-CA" dirty="0"/>
              <a:t>Some questions I came up with as I made this slide</a:t>
            </a:r>
          </a:p>
          <a:p>
            <a:r>
              <a:rPr lang="en-CA" dirty="0"/>
              <a:t>Q1.</a:t>
            </a:r>
          </a:p>
          <a:p>
            <a:r>
              <a:rPr lang="en-CA" dirty="0"/>
              <a:t>But, what if people are not interested in the money that’s returned from depositing their cans/bottles?</a:t>
            </a:r>
          </a:p>
          <a:p>
            <a:r>
              <a:rPr lang="en-CA" dirty="0"/>
              <a:t>Even if they</a:t>
            </a:r>
          </a:p>
          <a:p>
            <a:r>
              <a:rPr lang="en-CA" dirty="0"/>
              <a:t>A1.</a:t>
            </a:r>
          </a:p>
          <a:p>
            <a:r>
              <a:rPr lang="en-CA" dirty="0"/>
              <a:t>Although the money returned may be small, you are contributing towards keeping the earth more clean by recycling bottles while at the same time getting back the money you paid for the cans.</a:t>
            </a:r>
          </a:p>
          <a:p>
            <a:endParaRPr lang="en-CA" dirty="0"/>
          </a:p>
          <a:p>
            <a:r>
              <a:rPr lang="en-CA" dirty="0"/>
              <a:t>How can we prove this claim? </a:t>
            </a:r>
          </a:p>
        </p:txBody>
      </p:sp>
      <p:sp>
        <p:nvSpPr>
          <p:cNvPr id="4" name="Slide Number Placeholder 3"/>
          <p:cNvSpPr>
            <a:spLocks noGrp="1"/>
          </p:cNvSpPr>
          <p:nvPr>
            <p:ph type="sldNum" sz="quarter" idx="5"/>
          </p:nvPr>
        </p:nvSpPr>
        <p:spPr/>
        <p:txBody>
          <a:bodyPr/>
          <a:lstStyle/>
          <a:p>
            <a:fld id="{BCEF0CFB-A46F-4D00-92E9-64005C2BF46A}" type="slidenum">
              <a:rPr lang="en-CA" smtClean="0"/>
              <a:t>3</a:t>
            </a:fld>
            <a:endParaRPr lang="en-CA"/>
          </a:p>
        </p:txBody>
      </p:sp>
    </p:spTree>
    <p:extLst>
      <p:ext uri="{BB962C8B-B14F-4D97-AF65-F5344CB8AC3E}">
        <p14:creationId xmlns:p14="http://schemas.microsoft.com/office/powerpoint/2010/main" val="3495226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CEF0CFB-A46F-4D00-92E9-64005C2BF46A}" type="slidenum">
              <a:rPr lang="en-CA" smtClean="0"/>
              <a:t>4</a:t>
            </a:fld>
            <a:endParaRPr lang="en-CA"/>
          </a:p>
        </p:txBody>
      </p:sp>
    </p:spTree>
    <p:extLst>
      <p:ext uri="{BB962C8B-B14F-4D97-AF65-F5344CB8AC3E}">
        <p14:creationId xmlns:p14="http://schemas.microsoft.com/office/powerpoint/2010/main" val="3287980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 I feel like the incentive is overlapping with benefits page? We may need to combine the two.</a:t>
            </a:r>
          </a:p>
        </p:txBody>
      </p:sp>
      <p:sp>
        <p:nvSpPr>
          <p:cNvPr id="4" name="Slide Number Placeholder 3"/>
          <p:cNvSpPr>
            <a:spLocks noGrp="1"/>
          </p:cNvSpPr>
          <p:nvPr>
            <p:ph type="sldNum" sz="quarter" idx="5"/>
          </p:nvPr>
        </p:nvSpPr>
        <p:spPr/>
        <p:txBody>
          <a:bodyPr/>
          <a:lstStyle/>
          <a:p>
            <a:fld id="{BCEF0CFB-A46F-4D00-92E9-64005C2BF46A}" type="slidenum">
              <a:rPr lang="en-CA" smtClean="0"/>
              <a:t>5</a:t>
            </a:fld>
            <a:endParaRPr lang="en-CA"/>
          </a:p>
        </p:txBody>
      </p:sp>
    </p:spTree>
    <p:extLst>
      <p:ext uri="{BB962C8B-B14F-4D97-AF65-F5344CB8AC3E}">
        <p14:creationId xmlns:p14="http://schemas.microsoft.com/office/powerpoint/2010/main" val="3200196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J: I feel like the incentive is overlapping with benefits page? We may need to combine the two.</a:t>
            </a:r>
          </a:p>
          <a:p>
            <a:endParaRPr lang="en-CA" dirty="0"/>
          </a:p>
        </p:txBody>
      </p:sp>
      <p:sp>
        <p:nvSpPr>
          <p:cNvPr id="4" name="Slide Number Placeholder 3"/>
          <p:cNvSpPr>
            <a:spLocks noGrp="1"/>
          </p:cNvSpPr>
          <p:nvPr>
            <p:ph type="sldNum" sz="quarter" idx="5"/>
          </p:nvPr>
        </p:nvSpPr>
        <p:spPr/>
        <p:txBody>
          <a:bodyPr/>
          <a:lstStyle/>
          <a:p>
            <a:fld id="{BCEF0CFB-A46F-4D00-92E9-64005C2BF46A}" type="slidenum">
              <a:rPr lang="en-CA" smtClean="0"/>
              <a:t>6</a:t>
            </a:fld>
            <a:endParaRPr lang="en-CA"/>
          </a:p>
        </p:txBody>
      </p:sp>
    </p:spTree>
    <p:extLst>
      <p:ext uri="{BB962C8B-B14F-4D97-AF65-F5344CB8AC3E}">
        <p14:creationId xmlns:p14="http://schemas.microsoft.com/office/powerpoint/2010/main" val="56036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04EE95-304F-4F2C-9241-D13623BAB64E}" type="datetimeFigureOut">
              <a:rPr lang="en-CA" smtClean="0"/>
              <a:t>2019-04-29</a:t>
            </a:fld>
            <a:endParaRPr lang="en-CA"/>
          </a:p>
        </p:txBody>
      </p:sp>
      <p:sp>
        <p:nvSpPr>
          <p:cNvPr id="5" name="Footer Placeholder 4"/>
          <p:cNvSpPr>
            <a:spLocks noGrp="1"/>
          </p:cNvSpPr>
          <p:nvPr>
            <p:ph type="ftr" sz="quarter" idx="11"/>
          </p:nvPr>
        </p:nvSpPr>
        <p:spPr>
          <a:xfrm>
            <a:off x="2416500" y="329307"/>
            <a:ext cx="4973915" cy="309201"/>
          </a:xfrm>
        </p:spPr>
        <p:txBody>
          <a:bodyPr/>
          <a:lstStyle/>
          <a:p>
            <a:endParaRPr lang="en-CA"/>
          </a:p>
        </p:txBody>
      </p:sp>
      <p:sp>
        <p:nvSpPr>
          <p:cNvPr id="6" name="Slide Number Placeholder 5"/>
          <p:cNvSpPr>
            <a:spLocks noGrp="1"/>
          </p:cNvSpPr>
          <p:nvPr>
            <p:ph type="sldNum" sz="quarter" idx="12"/>
          </p:nvPr>
        </p:nvSpPr>
        <p:spPr>
          <a:xfrm>
            <a:off x="1437664" y="798973"/>
            <a:ext cx="811019" cy="503578"/>
          </a:xfrm>
        </p:spPr>
        <p:txBody>
          <a:bodyPr/>
          <a:lstStyle/>
          <a:p>
            <a:fld id="{575AFAF6-7031-409B-ADC5-CCC01B9FBC9C}" type="slidenum">
              <a:rPr lang="en-CA" smtClean="0"/>
              <a:t>‹#›</a:t>
            </a:fld>
            <a:endParaRPr lang="en-CA"/>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3577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04EE95-304F-4F2C-9241-D13623BAB64E}" type="datetimeFigureOut">
              <a:rPr lang="en-CA" smtClean="0"/>
              <a:t>2019-04-29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75AFAF6-7031-409B-ADC5-CCC01B9FBC9C}" type="slidenum">
              <a:rPr lang="en-CA" smtClean="0"/>
              <a:t>‹#›</a:t>
            </a:fld>
            <a:endParaRPr lang="en-CA"/>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6332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04EE95-304F-4F2C-9241-D13623BAB64E}" type="datetimeFigureOut">
              <a:rPr lang="en-CA" smtClean="0"/>
              <a:t>2019-04-29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75AFAF6-7031-409B-ADC5-CCC01B9FBC9C}" type="slidenum">
              <a:rPr lang="en-CA" smtClean="0"/>
              <a:t>‹#›</a:t>
            </a:fld>
            <a:endParaRPr lang="en-CA"/>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5439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04EE95-304F-4F2C-9241-D13623BAB64E}" type="datetimeFigureOut">
              <a:rPr lang="en-CA" smtClean="0"/>
              <a:t>2019-04-29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75AFAF6-7031-409B-ADC5-CCC01B9FBC9C}" type="slidenum">
              <a:rPr lang="en-CA" smtClean="0"/>
              <a:t>‹#›</a:t>
            </a:fld>
            <a:endParaRPr lang="en-CA"/>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6241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04EE95-304F-4F2C-9241-D13623BAB64E}" type="datetimeFigureOut">
              <a:rPr lang="en-CA" smtClean="0"/>
              <a:t>2019-04-29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75AFAF6-7031-409B-ADC5-CCC01B9FBC9C}" type="slidenum">
              <a:rPr lang="en-CA" smtClean="0"/>
              <a:t>‹#›</a:t>
            </a:fld>
            <a:endParaRPr lang="en-CA"/>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9090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04EE95-304F-4F2C-9241-D13623BAB64E}" type="datetimeFigureOut">
              <a:rPr lang="en-CA" smtClean="0"/>
              <a:t>2019-04-29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75AFAF6-7031-409B-ADC5-CCC01B9FBC9C}" type="slidenum">
              <a:rPr lang="en-CA" smtClean="0"/>
              <a:t>‹#›</a:t>
            </a:fld>
            <a:endParaRPr lang="en-CA"/>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7586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04EE95-304F-4F2C-9241-D13623BAB64E}" type="datetimeFigureOut">
              <a:rPr lang="en-CA" smtClean="0"/>
              <a:t>2019-04-29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75AFAF6-7031-409B-ADC5-CCC01B9FBC9C}" type="slidenum">
              <a:rPr lang="en-CA" smtClean="0"/>
              <a:t>‹#›</a:t>
            </a:fld>
            <a:endParaRPr lang="en-CA"/>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0067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04EE95-304F-4F2C-9241-D13623BAB64E}" type="datetimeFigureOut">
              <a:rPr lang="en-CA" smtClean="0"/>
              <a:t>2019-04-29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75AFAF6-7031-409B-ADC5-CCC01B9FBC9C}" type="slidenum">
              <a:rPr lang="en-CA" smtClean="0"/>
              <a:t>‹#›</a:t>
            </a:fld>
            <a:endParaRPr lang="en-CA"/>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400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04EE95-304F-4F2C-9241-D13623BAB64E}" type="datetimeFigureOut">
              <a:rPr lang="en-CA" smtClean="0"/>
              <a:t>2019-04-29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75AFAF6-7031-409B-ADC5-CCC01B9FBC9C}" type="slidenum">
              <a:rPr lang="en-CA" smtClean="0"/>
              <a:t>‹#›</a:t>
            </a:fld>
            <a:endParaRPr lang="en-CA"/>
          </a:p>
        </p:txBody>
      </p:sp>
    </p:spTree>
    <p:extLst>
      <p:ext uri="{BB962C8B-B14F-4D97-AF65-F5344CB8AC3E}">
        <p14:creationId xmlns:p14="http://schemas.microsoft.com/office/powerpoint/2010/main" val="1049811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4EE95-304F-4F2C-9241-D13623BAB64E}" type="datetimeFigureOut">
              <a:rPr lang="en-CA" smtClean="0"/>
              <a:t>2019-04-29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75AFAF6-7031-409B-ADC5-CCC01B9FBC9C}" type="slidenum">
              <a:rPr lang="en-CA" smtClean="0"/>
              <a:t>‹#›</a:t>
            </a:fld>
            <a:endParaRPr lang="en-CA"/>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434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504EE95-304F-4F2C-9241-D13623BAB64E}" type="datetimeFigureOut">
              <a:rPr lang="en-CA" smtClean="0"/>
              <a:t>2019-04-29</a:t>
            </a:fld>
            <a:endParaRPr lang="en-CA"/>
          </a:p>
        </p:txBody>
      </p:sp>
      <p:sp>
        <p:nvSpPr>
          <p:cNvPr id="6" name="Footer Placeholder 5"/>
          <p:cNvSpPr>
            <a:spLocks noGrp="1"/>
          </p:cNvSpPr>
          <p:nvPr>
            <p:ph type="ftr" sz="quarter" idx="11"/>
          </p:nvPr>
        </p:nvSpPr>
        <p:spPr>
          <a:xfrm>
            <a:off x="1447382" y="318640"/>
            <a:ext cx="5541004" cy="320931"/>
          </a:xfrm>
        </p:spPr>
        <p:txBody>
          <a:bodyPr/>
          <a:lstStyle/>
          <a:p>
            <a:endParaRPr lang="en-CA"/>
          </a:p>
        </p:txBody>
      </p:sp>
      <p:sp>
        <p:nvSpPr>
          <p:cNvPr id="7" name="Slide Number Placeholder 6"/>
          <p:cNvSpPr>
            <a:spLocks noGrp="1"/>
          </p:cNvSpPr>
          <p:nvPr>
            <p:ph type="sldNum" sz="quarter" idx="12"/>
          </p:nvPr>
        </p:nvSpPr>
        <p:spPr/>
        <p:txBody>
          <a:bodyPr/>
          <a:lstStyle/>
          <a:p>
            <a:fld id="{575AFAF6-7031-409B-ADC5-CCC01B9FBC9C}" type="slidenum">
              <a:rPr lang="en-CA" smtClean="0"/>
              <a:t>‹#›</a:t>
            </a:fld>
            <a:endParaRPr lang="en-CA"/>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7743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504EE95-304F-4F2C-9241-D13623BAB64E}" type="datetimeFigureOut">
              <a:rPr lang="en-CA" smtClean="0"/>
              <a:t>2019-04-29</a:t>
            </a:fld>
            <a:endParaRPr lang="en-CA"/>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75AFAF6-7031-409B-ADC5-CCC01B9FBC9C}" type="slidenum">
              <a:rPr lang="en-CA" smtClean="0"/>
              <a:t>‹#›</a:t>
            </a:fld>
            <a:endParaRPr lang="en-CA"/>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39112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1BF0792A-0F2B-4A2E-AB38-0A4F18A30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6">
            <a:extLst>
              <a:ext uri="{FF2B5EF4-FFF2-40B4-BE49-F238E27FC236}">
                <a16:creationId xmlns:a16="http://schemas.microsoft.com/office/drawing/2014/main" id="{F57DB18D-C2F1-4C8C-8808-9C01ECE68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39" name="Group 28">
            <a:extLst>
              <a:ext uri="{FF2B5EF4-FFF2-40B4-BE49-F238E27FC236}">
                <a16:creationId xmlns:a16="http://schemas.microsoft.com/office/drawing/2014/main" id="{E5D935FA-3336-4941-9214-E250A5727F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5671" y="644327"/>
            <a:ext cx="9299965" cy="4811366"/>
            <a:chOff x="7639235" y="600024"/>
            <a:chExt cx="3898557" cy="6878929"/>
          </a:xfrm>
        </p:grpSpPr>
        <p:sp>
          <p:nvSpPr>
            <p:cNvPr id="30" name="Rectangle 29">
              <a:extLst>
                <a:ext uri="{FF2B5EF4-FFF2-40B4-BE49-F238E27FC236}">
                  <a16:creationId xmlns:a16="http://schemas.microsoft.com/office/drawing/2014/main" id="{45D9E2ED-FF90-4200-A7EE-6D41D6526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39235" y="600024"/>
              <a:ext cx="3898557" cy="687892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0">
              <a:extLst>
                <a:ext uri="{FF2B5EF4-FFF2-40B4-BE49-F238E27FC236}">
                  <a16:creationId xmlns:a16="http://schemas.microsoft.com/office/drawing/2014/main" id="{3A4BEB8D-68AD-4314-8A2B-F8DC85A53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0263" y="1062693"/>
              <a:ext cx="3635738" cy="59547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80BACFF-A079-424B-B3E8-2A4AF275E884}"/>
              </a:ext>
            </a:extLst>
          </p:cNvPr>
          <p:cNvSpPr>
            <a:spLocks noGrp="1"/>
          </p:cNvSpPr>
          <p:nvPr>
            <p:ph type="ctrTitle"/>
          </p:nvPr>
        </p:nvSpPr>
        <p:spPr>
          <a:xfrm>
            <a:off x="2391408" y="1590734"/>
            <a:ext cx="7405874" cy="2520012"/>
          </a:xfrm>
          <a:solidFill>
            <a:schemeClr val="bg2"/>
          </a:solidFill>
        </p:spPr>
        <p:txBody>
          <a:bodyPr anchor="ctr">
            <a:normAutofit/>
          </a:bodyPr>
          <a:lstStyle/>
          <a:p>
            <a:pPr algn="ctr"/>
            <a:r>
              <a:rPr lang="en-CA" sz="6000">
                <a:solidFill>
                  <a:schemeClr val="tx2"/>
                </a:solidFill>
              </a:rPr>
              <a:t>Bottle buddy</a:t>
            </a:r>
            <a:endParaRPr lang="en-CA" sz="6000" dirty="0">
              <a:solidFill>
                <a:schemeClr val="tx2"/>
              </a:solidFill>
            </a:endParaRPr>
          </a:p>
        </p:txBody>
      </p:sp>
      <p:sp>
        <p:nvSpPr>
          <p:cNvPr id="3" name="Subtitle 2">
            <a:extLst>
              <a:ext uri="{FF2B5EF4-FFF2-40B4-BE49-F238E27FC236}">
                <a16:creationId xmlns:a16="http://schemas.microsoft.com/office/drawing/2014/main" id="{9DDD352B-6346-46EB-B918-3B7DDAA91677}"/>
              </a:ext>
            </a:extLst>
          </p:cNvPr>
          <p:cNvSpPr>
            <a:spLocks noGrp="1"/>
          </p:cNvSpPr>
          <p:nvPr>
            <p:ph type="subTitle" idx="1"/>
          </p:nvPr>
        </p:nvSpPr>
        <p:spPr>
          <a:xfrm>
            <a:off x="2417779" y="4427183"/>
            <a:ext cx="7379502" cy="522928"/>
          </a:xfrm>
        </p:spPr>
        <p:txBody>
          <a:bodyPr>
            <a:normAutofit/>
          </a:bodyPr>
          <a:lstStyle/>
          <a:p>
            <a:pPr algn="ctr"/>
            <a:r>
              <a:rPr lang="en-CA">
                <a:solidFill>
                  <a:srgbClr val="000000"/>
                </a:solidFill>
              </a:rPr>
              <a:t>By Eugene lee, jun jeong , Edwin pun, harry kim, kevin pai</a:t>
            </a:r>
          </a:p>
          <a:p>
            <a:pPr algn="ctr"/>
            <a:endParaRPr lang="en-CA" dirty="0">
              <a:solidFill>
                <a:srgbClr val="000000"/>
              </a:solidFill>
            </a:endParaRPr>
          </a:p>
        </p:txBody>
      </p:sp>
      <p:cxnSp>
        <p:nvCxnSpPr>
          <p:cNvPr id="41" name="Straight Connector 32">
            <a:extLst>
              <a:ext uri="{FF2B5EF4-FFF2-40B4-BE49-F238E27FC236}">
                <a16:creationId xmlns:a16="http://schemas.microsoft.com/office/drawing/2014/main" id="{87F797D1-251E-41FE-9FF8-AD487DEF28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91407" y="1416139"/>
            <a:ext cx="7405874"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5" name="Straight Connector 34">
            <a:extLst>
              <a:ext uri="{FF2B5EF4-FFF2-40B4-BE49-F238E27FC236}">
                <a16:creationId xmlns:a16="http://schemas.microsoft.com/office/drawing/2014/main" id="{09A0CE28-0E59-4F4D-9855-8A8DCE9A8E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91407" y="4285341"/>
            <a:ext cx="740587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37" name="Picture 36">
            <a:extLst>
              <a:ext uri="{FF2B5EF4-FFF2-40B4-BE49-F238E27FC236}">
                <a16:creationId xmlns:a16="http://schemas.microsoft.com/office/drawing/2014/main" id="{75CC23F7-9F20-4C4B-8608-BD4DE9728F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4265645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7ACF81-F3CD-4ECB-AA00-A75DCE75C264}"/>
              </a:ext>
            </a:extLst>
          </p:cNvPr>
          <p:cNvSpPr>
            <a:spLocks noGrp="1"/>
          </p:cNvSpPr>
          <p:nvPr>
            <p:ph type="title"/>
          </p:nvPr>
        </p:nvSpPr>
        <p:spPr>
          <a:xfrm>
            <a:off x="1451579" y="804519"/>
            <a:ext cx="9603275" cy="1049235"/>
          </a:xfrm>
        </p:spPr>
        <p:txBody>
          <a:bodyPr>
            <a:normAutofit/>
          </a:bodyPr>
          <a:lstStyle/>
          <a:p>
            <a:r>
              <a:rPr lang="en-CA" dirty="0"/>
              <a:t>overview</a:t>
            </a:r>
          </a:p>
        </p:txBody>
      </p:sp>
      <p:cxnSp>
        <p:nvCxnSpPr>
          <p:cNvPr id="12" name="Straight Connector 11">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7" name="Content Placeholder 2">
            <a:extLst>
              <a:ext uri="{FF2B5EF4-FFF2-40B4-BE49-F238E27FC236}">
                <a16:creationId xmlns:a16="http://schemas.microsoft.com/office/drawing/2014/main" id="{C5338420-2C9B-4C4C-A6F1-8A0AB3592C08}"/>
              </a:ext>
            </a:extLst>
          </p:cNvPr>
          <p:cNvGraphicFramePr>
            <a:graphicFrameLocks noGrp="1"/>
          </p:cNvGraphicFramePr>
          <p:nvPr>
            <p:ph idx="1"/>
            <p:extLst>
              <p:ext uri="{D42A27DB-BD31-4B8C-83A1-F6EECF244321}">
                <p14:modId xmlns:p14="http://schemas.microsoft.com/office/powerpoint/2010/main" val="1505379602"/>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4667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73FA6-2093-48CE-8A6C-09993F32260A}"/>
              </a:ext>
            </a:extLst>
          </p:cNvPr>
          <p:cNvSpPr>
            <a:spLocks noGrp="1"/>
          </p:cNvSpPr>
          <p:nvPr>
            <p:ph type="title"/>
          </p:nvPr>
        </p:nvSpPr>
        <p:spPr>
          <a:xfrm>
            <a:off x="1451579" y="804519"/>
            <a:ext cx="9603275" cy="1049235"/>
          </a:xfrm>
        </p:spPr>
        <p:txBody>
          <a:bodyPr>
            <a:normAutofit/>
          </a:bodyPr>
          <a:lstStyle/>
          <a:p>
            <a:r>
              <a:rPr lang="en-CA" dirty="0"/>
              <a:t>Problem</a:t>
            </a:r>
          </a:p>
        </p:txBody>
      </p:sp>
      <p:sp>
        <p:nvSpPr>
          <p:cNvPr id="25" name="Content Placeholder 2">
            <a:extLst>
              <a:ext uri="{FF2B5EF4-FFF2-40B4-BE49-F238E27FC236}">
                <a16:creationId xmlns:a16="http://schemas.microsoft.com/office/drawing/2014/main" id="{EB0739FB-620F-410C-933D-C11171808D20}"/>
              </a:ext>
            </a:extLst>
          </p:cNvPr>
          <p:cNvSpPr>
            <a:spLocks noGrp="1"/>
          </p:cNvSpPr>
          <p:nvPr>
            <p:ph idx="1"/>
          </p:nvPr>
        </p:nvSpPr>
        <p:spPr>
          <a:xfrm>
            <a:off x="1451579" y="2015734"/>
            <a:ext cx="4162555" cy="3450613"/>
          </a:xfrm>
        </p:spPr>
        <p:txBody>
          <a:bodyPr>
            <a:normAutofit/>
          </a:bodyPr>
          <a:lstStyle/>
          <a:p>
            <a:r>
              <a:rPr lang="en-US"/>
              <a:t>Can and bottle litter are a common urban occurrence</a:t>
            </a:r>
            <a:endParaRPr lang="en-CA"/>
          </a:p>
          <a:p>
            <a:r>
              <a:rPr lang="en-CA"/>
              <a:t>Bottles and cans are primary source of pollution</a:t>
            </a:r>
          </a:p>
          <a:p>
            <a:r>
              <a:rPr lang="en-CA"/>
              <a:t>Not enough people know about the bottle depot system</a:t>
            </a:r>
          </a:p>
          <a:p>
            <a:endParaRPr lang="en-CA"/>
          </a:p>
        </p:txBody>
      </p:sp>
      <p:pic>
        <p:nvPicPr>
          <p:cNvPr id="46" name="Graphic 30" descr="Package">
            <a:extLst>
              <a:ext uri="{FF2B5EF4-FFF2-40B4-BE49-F238E27FC236}">
                <a16:creationId xmlns:a16="http://schemas.microsoft.com/office/drawing/2014/main" id="{AB48DD73-7A8E-4007-898B-71E260B7428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49326" y="2015734"/>
            <a:ext cx="3450613" cy="3450613"/>
          </a:xfrm>
          <a:prstGeom prst="rect">
            <a:avLst/>
          </a:prstGeom>
        </p:spPr>
      </p:pic>
    </p:spTree>
    <p:extLst>
      <p:ext uri="{BB962C8B-B14F-4D97-AF65-F5344CB8AC3E}">
        <p14:creationId xmlns:p14="http://schemas.microsoft.com/office/powerpoint/2010/main" val="2164783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31454-4A55-4E7B-B370-CE10B54F7C77}"/>
              </a:ext>
            </a:extLst>
          </p:cNvPr>
          <p:cNvSpPr>
            <a:spLocks noGrp="1"/>
          </p:cNvSpPr>
          <p:nvPr>
            <p:ph type="title"/>
          </p:nvPr>
        </p:nvSpPr>
        <p:spPr>
          <a:xfrm>
            <a:off x="1451579" y="804519"/>
            <a:ext cx="9603275" cy="1049235"/>
          </a:xfrm>
        </p:spPr>
        <p:txBody>
          <a:bodyPr>
            <a:normAutofit/>
          </a:bodyPr>
          <a:lstStyle/>
          <a:p>
            <a:r>
              <a:rPr lang="en-CA" dirty="0"/>
              <a:t>Solution</a:t>
            </a:r>
          </a:p>
        </p:txBody>
      </p:sp>
      <p:graphicFrame>
        <p:nvGraphicFramePr>
          <p:cNvPr id="20" name="Content Placeholder 2">
            <a:extLst>
              <a:ext uri="{FF2B5EF4-FFF2-40B4-BE49-F238E27FC236}">
                <a16:creationId xmlns:a16="http://schemas.microsoft.com/office/drawing/2014/main" id="{43AA3E43-31C5-437A-8428-4504AE5E07D5}"/>
              </a:ext>
            </a:extLst>
          </p:cNvPr>
          <p:cNvGraphicFramePr>
            <a:graphicFrameLocks noGrp="1"/>
          </p:cNvGraphicFramePr>
          <p:nvPr>
            <p:ph idx="1"/>
            <p:extLst>
              <p:ext uri="{D42A27DB-BD31-4B8C-83A1-F6EECF244321}">
                <p14:modId xmlns:p14="http://schemas.microsoft.com/office/powerpoint/2010/main" val="3418757743"/>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7532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06E83-6578-4B1C-A05C-F46F7DBB0523}"/>
              </a:ext>
            </a:extLst>
          </p:cNvPr>
          <p:cNvSpPr>
            <a:spLocks noGrp="1"/>
          </p:cNvSpPr>
          <p:nvPr>
            <p:ph type="title"/>
          </p:nvPr>
        </p:nvSpPr>
        <p:spPr>
          <a:xfrm>
            <a:off x="1451579" y="804519"/>
            <a:ext cx="9603275" cy="1049235"/>
          </a:xfrm>
        </p:spPr>
        <p:txBody>
          <a:bodyPr>
            <a:normAutofit/>
          </a:bodyPr>
          <a:lstStyle/>
          <a:p>
            <a:r>
              <a:rPr lang="en-CA" dirty="0"/>
              <a:t>Incentive	</a:t>
            </a:r>
          </a:p>
        </p:txBody>
      </p:sp>
      <p:graphicFrame>
        <p:nvGraphicFramePr>
          <p:cNvPr id="6" name="Content Placeholder 2">
            <a:extLst>
              <a:ext uri="{FF2B5EF4-FFF2-40B4-BE49-F238E27FC236}">
                <a16:creationId xmlns:a16="http://schemas.microsoft.com/office/drawing/2014/main" id="{10938877-8D47-47AB-AB15-8BDD69C010A7}"/>
              </a:ext>
            </a:extLst>
          </p:cNvPr>
          <p:cNvGraphicFramePr>
            <a:graphicFrameLocks noGrp="1"/>
          </p:cNvGraphicFramePr>
          <p:nvPr>
            <p:ph idx="1"/>
            <p:extLst>
              <p:ext uri="{D42A27DB-BD31-4B8C-83A1-F6EECF244321}">
                <p14:modId xmlns:p14="http://schemas.microsoft.com/office/powerpoint/2010/main" val="2557903445"/>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78166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45927-4080-4034-A72B-A9AE3C2637BC}"/>
              </a:ext>
            </a:extLst>
          </p:cNvPr>
          <p:cNvSpPr>
            <a:spLocks noGrp="1"/>
          </p:cNvSpPr>
          <p:nvPr>
            <p:ph type="title"/>
          </p:nvPr>
        </p:nvSpPr>
        <p:spPr/>
        <p:txBody>
          <a:bodyPr/>
          <a:lstStyle/>
          <a:p>
            <a:r>
              <a:rPr lang="en-CA" dirty="0"/>
              <a:t>benefits</a:t>
            </a:r>
          </a:p>
        </p:txBody>
      </p:sp>
      <p:sp>
        <p:nvSpPr>
          <p:cNvPr id="3" name="Content Placeholder 2">
            <a:extLst>
              <a:ext uri="{FF2B5EF4-FFF2-40B4-BE49-F238E27FC236}">
                <a16:creationId xmlns:a16="http://schemas.microsoft.com/office/drawing/2014/main" id="{CB44F695-8E86-46C3-B099-EE18C309664E}"/>
              </a:ext>
            </a:extLst>
          </p:cNvPr>
          <p:cNvSpPr>
            <a:spLocks noGrp="1"/>
          </p:cNvSpPr>
          <p:nvPr>
            <p:ph idx="1"/>
          </p:nvPr>
        </p:nvSpPr>
        <p:spPr/>
        <p:txBody>
          <a:bodyPr/>
          <a:lstStyle/>
          <a:p>
            <a:r>
              <a:rPr lang="en-CA" dirty="0"/>
              <a:t>Contribute towards keeping the earth clean</a:t>
            </a:r>
          </a:p>
          <a:p>
            <a:r>
              <a:rPr lang="en-CA" dirty="0"/>
              <a:t>Learn about your contribution? (Like if a user clicks on entering x amount of cans, they get an example pop up that says “ you helped clean earth by this much”</a:t>
            </a:r>
          </a:p>
          <a:p>
            <a:endParaRPr lang="en-CA" dirty="0"/>
          </a:p>
        </p:txBody>
      </p:sp>
    </p:spTree>
    <p:extLst>
      <p:ext uri="{BB962C8B-B14F-4D97-AF65-F5344CB8AC3E}">
        <p14:creationId xmlns:p14="http://schemas.microsoft.com/office/powerpoint/2010/main" val="1829841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16B64-0BDF-42F3-ADF3-3D0003767D01}"/>
              </a:ext>
            </a:extLst>
          </p:cNvPr>
          <p:cNvSpPr>
            <a:spLocks noGrp="1"/>
          </p:cNvSpPr>
          <p:nvPr>
            <p:ph type="title"/>
          </p:nvPr>
        </p:nvSpPr>
        <p:spPr/>
        <p:txBody>
          <a:bodyPr/>
          <a:lstStyle/>
          <a:p>
            <a:r>
              <a:rPr lang="en-CA" dirty="0"/>
              <a:t>Additional features</a:t>
            </a:r>
          </a:p>
        </p:txBody>
      </p:sp>
      <p:sp>
        <p:nvSpPr>
          <p:cNvPr id="3" name="Content Placeholder 2">
            <a:extLst>
              <a:ext uri="{FF2B5EF4-FFF2-40B4-BE49-F238E27FC236}">
                <a16:creationId xmlns:a16="http://schemas.microsoft.com/office/drawing/2014/main" id="{722C64FA-14F3-4772-AB43-0BAE8BBE7A61}"/>
              </a:ext>
            </a:extLst>
          </p:cNvPr>
          <p:cNvSpPr>
            <a:spLocks noGrp="1"/>
          </p:cNvSpPr>
          <p:nvPr>
            <p:ph idx="1"/>
          </p:nvPr>
        </p:nvSpPr>
        <p:spPr/>
        <p:txBody>
          <a:bodyPr/>
          <a:lstStyle/>
          <a:p>
            <a:r>
              <a:rPr lang="en-CA" dirty="0"/>
              <a:t>Adding a geological feature that will show nearest bottle depot</a:t>
            </a:r>
          </a:p>
          <a:p>
            <a:r>
              <a:rPr lang="en-CA" dirty="0"/>
              <a:t>Page that shows what can be made out of recycled goods</a:t>
            </a:r>
          </a:p>
          <a:p>
            <a:endParaRPr lang="en-CA" dirty="0"/>
          </a:p>
        </p:txBody>
      </p:sp>
    </p:spTree>
    <p:extLst>
      <p:ext uri="{BB962C8B-B14F-4D97-AF65-F5344CB8AC3E}">
        <p14:creationId xmlns:p14="http://schemas.microsoft.com/office/powerpoint/2010/main" val="1491448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C1A9-3280-4AAA-9450-A274F2669A0C}"/>
              </a:ext>
            </a:extLst>
          </p:cNvPr>
          <p:cNvSpPr>
            <a:spLocks noGrp="1"/>
          </p:cNvSpPr>
          <p:nvPr>
            <p:ph type="title"/>
          </p:nvPr>
        </p:nvSpPr>
        <p:spPr>
          <a:xfrm>
            <a:off x="1451579" y="804519"/>
            <a:ext cx="9603275" cy="1049235"/>
          </a:xfrm>
        </p:spPr>
        <p:txBody>
          <a:bodyPr>
            <a:normAutofit/>
          </a:bodyPr>
          <a:lstStyle/>
          <a:p>
            <a:r>
              <a:rPr lang="en-CA" dirty="0"/>
              <a:t>conclusion</a:t>
            </a:r>
          </a:p>
        </p:txBody>
      </p:sp>
      <p:graphicFrame>
        <p:nvGraphicFramePr>
          <p:cNvPr id="5" name="Content Placeholder 2">
            <a:extLst>
              <a:ext uri="{FF2B5EF4-FFF2-40B4-BE49-F238E27FC236}">
                <a16:creationId xmlns:a16="http://schemas.microsoft.com/office/drawing/2014/main" id="{5DB006CB-8C9E-4DA7-A953-0B92791CB24C}"/>
              </a:ext>
            </a:extLst>
          </p:cNvPr>
          <p:cNvGraphicFramePr>
            <a:graphicFrameLocks noGrp="1"/>
          </p:cNvGraphicFramePr>
          <p:nvPr>
            <p:ph idx="1"/>
            <p:extLst>
              <p:ext uri="{D42A27DB-BD31-4B8C-83A1-F6EECF244321}">
                <p14:modId xmlns:p14="http://schemas.microsoft.com/office/powerpoint/2010/main" val="2156515668"/>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395722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431</Words>
  <Application>Microsoft Office PowerPoint</Application>
  <PresentationFormat>Widescreen</PresentationFormat>
  <Paragraphs>48</Paragraphs>
  <Slides>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Gill Sans MT</vt:lpstr>
      <vt:lpstr>Gallery</vt:lpstr>
      <vt:lpstr>Bottle buddy</vt:lpstr>
      <vt:lpstr>overview</vt:lpstr>
      <vt:lpstr>Problem</vt:lpstr>
      <vt:lpstr>Solution</vt:lpstr>
      <vt:lpstr>Incentive </vt:lpstr>
      <vt:lpstr>benefits</vt:lpstr>
      <vt:lpstr>Additional features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Bottle buddy</dc:title>
  <dc:creator>jun jeong</dc:creator>
  <cp:lastModifiedBy>jun jeong</cp:lastModifiedBy>
  <cp:revision>1</cp:revision>
  <dcterms:created xsi:type="dcterms:W3CDTF">2019-04-29T22:20:40Z</dcterms:created>
  <dcterms:modified xsi:type="dcterms:W3CDTF">2019-04-29T22:21:41Z</dcterms:modified>
</cp:coreProperties>
</file>