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 autoAdjust="0"/>
    <p:restoredTop sz="92723" autoAdjust="0"/>
  </p:normalViewPr>
  <p:slideViewPr>
    <p:cSldViewPr snapToGrid="0">
      <p:cViewPr varScale="1">
        <p:scale>
          <a:sx n="53" d="100"/>
          <a:sy n="53" d="100"/>
        </p:scale>
        <p:origin x="2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2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0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5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7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8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2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1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785A6-4866-4FFD-8647-66F28CD4FEE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3AF1-7EBD-4106-BA9E-0B85A0F73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1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 – answer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43239"/>
            <a:ext cx="10217728" cy="5124460"/>
          </a:xfrm>
        </p:spPr>
      </p:pic>
    </p:spTree>
    <p:extLst>
      <p:ext uri="{BB962C8B-B14F-4D97-AF65-F5344CB8AC3E}">
        <p14:creationId xmlns:p14="http://schemas.microsoft.com/office/powerpoint/2010/main" val="9355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A2 - answer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989"/>
            <a:ext cx="9652462" cy="4947002"/>
          </a:xfrm>
        </p:spPr>
      </p:pic>
    </p:spTree>
    <p:extLst>
      <p:ext uri="{BB962C8B-B14F-4D97-AF65-F5344CB8AC3E}">
        <p14:creationId xmlns:p14="http://schemas.microsoft.com/office/powerpoint/2010/main" val="359586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A3 - answer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418" y="211022"/>
            <a:ext cx="2836026" cy="6207102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19" y="211022"/>
            <a:ext cx="3242206" cy="64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– </a:t>
            </a:r>
            <a:r>
              <a:rPr lang="ko-KR" altLang="en-US" dirty="0" smtClean="0"/>
              <a:t>상수와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 선언 앞에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붙일것</a:t>
            </a:r>
            <a:endParaRPr lang="en-US" altLang="ko-KR" dirty="0" smtClean="0"/>
          </a:p>
          <a:p>
            <a:r>
              <a:rPr lang="en-US" altLang="ko-KR" dirty="0" smtClean="0"/>
              <a:t>Ex)  final float PI = 3.14;</a:t>
            </a:r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저장할수</a:t>
            </a:r>
            <a:r>
              <a:rPr lang="ko-KR" altLang="en-US" dirty="0" smtClean="0"/>
              <a:t> 있는 메모리 공간</a:t>
            </a:r>
            <a:endParaRPr lang="en-US" altLang="ko-KR" dirty="0"/>
          </a:p>
          <a:p>
            <a:r>
              <a:rPr lang="en-US" altLang="ko-KR" dirty="0" smtClean="0"/>
              <a:t>EX 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4;</a:t>
            </a:r>
          </a:p>
          <a:p>
            <a:r>
              <a:rPr lang="ko-KR" altLang="en-US" dirty="0" smtClean="0"/>
              <a:t>변수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데이터 타입이 중요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02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–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논리형 </a:t>
            </a:r>
            <a:r>
              <a:rPr lang="en-US" altLang="ko-KR" dirty="0" smtClean="0"/>
              <a:t>: Boolean =&gt; true or </a:t>
            </a:r>
            <a:r>
              <a:rPr lang="en-US" altLang="ko-KR" dirty="0" err="1" smtClean="0"/>
              <a:t>flase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ko-KR" altLang="en-US" dirty="0" smtClean="0"/>
              <a:t>문자형 </a:t>
            </a:r>
            <a:r>
              <a:rPr lang="en-US" altLang="ko-KR" dirty="0" smtClean="0"/>
              <a:t>: Char =&gt; </a:t>
            </a:r>
            <a:r>
              <a:rPr lang="ko-KR" altLang="en-US" dirty="0" smtClean="0"/>
              <a:t>문자를 저장</a:t>
            </a:r>
            <a:endParaRPr lang="en-US" altLang="ko-KR" dirty="0" smtClean="0"/>
          </a:p>
          <a:p>
            <a:r>
              <a:rPr lang="ko-KR" altLang="en-US" dirty="0" smtClean="0"/>
              <a:t>정수형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정수값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양수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저장</a:t>
            </a:r>
            <a:endParaRPr lang="en-US" altLang="ko-KR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 smtClean="0"/>
              <a:t>byte, short,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long</a:t>
            </a:r>
          </a:p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실수값을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=&gt;float, double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1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– if &amp;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문은 모두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의 차이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If : </a:t>
            </a:r>
            <a:r>
              <a:rPr lang="ko-KR" altLang="en-US" dirty="0" smtClean="0"/>
              <a:t>조건변수가 어떠한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들어있는가</a:t>
            </a:r>
            <a:endParaRPr lang="en-US" altLang="ko-KR" dirty="0" smtClean="0"/>
          </a:p>
          <a:p>
            <a:r>
              <a:rPr lang="en-US" altLang="ko-KR" dirty="0" smtClean="0"/>
              <a:t>Switch : </a:t>
            </a:r>
            <a:r>
              <a:rPr lang="ko-KR" altLang="en-US" dirty="0" smtClean="0"/>
              <a:t>조건변수가 어떠한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을 가지고 있는가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– if - example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9742"/>
            <a:ext cx="6244244" cy="4667548"/>
          </a:xfrm>
        </p:spPr>
      </p:pic>
    </p:spTree>
    <p:extLst>
      <p:ext uri="{BB962C8B-B14F-4D97-AF65-F5344CB8AC3E}">
        <p14:creationId xmlns:p14="http://schemas.microsoft.com/office/powerpoint/2010/main" val="1693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 – switch - example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277495" cy="4863885"/>
          </a:xfrm>
        </p:spPr>
      </p:pic>
    </p:spTree>
    <p:extLst>
      <p:ext uri="{BB962C8B-B14F-4D97-AF65-F5344CB8AC3E}">
        <p14:creationId xmlns:p14="http://schemas.microsoft.com/office/powerpoint/2010/main" val="308961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Symbol</vt:lpstr>
      <vt:lpstr>Office 테마</vt:lpstr>
      <vt:lpstr>A1 – answer</vt:lpstr>
      <vt:lpstr>A2 - answer</vt:lpstr>
      <vt:lpstr>A3 - answer</vt:lpstr>
      <vt:lpstr>A4 – 상수와 변수</vt:lpstr>
      <vt:lpstr>A4 – Data type</vt:lpstr>
      <vt:lpstr>A4 – if &amp; switch</vt:lpstr>
      <vt:lpstr>A4 – if - example</vt:lpstr>
      <vt:lpstr>A4 – switch -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 – answere</dc:title>
  <dc:creator>A_013</dc:creator>
  <cp:lastModifiedBy>A_013</cp:lastModifiedBy>
  <cp:revision>6</cp:revision>
  <dcterms:created xsi:type="dcterms:W3CDTF">2022-03-03T06:31:22Z</dcterms:created>
  <dcterms:modified xsi:type="dcterms:W3CDTF">2022-03-03T07:52:50Z</dcterms:modified>
</cp:coreProperties>
</file>