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0" autoAdjust="0"/>
    <p:restoredTop sz="94660"/>
  </p:normalViewPr>
  <p:slideViewPr>
    <p:cSldViewPr snapToGrid="0">
      <p:cViewPr varScale="1">
        <p:scale>
          <a:sx n="57" d="100"/>
          <a:sy n="57" d="100"/>
        </p:scale>
        <p:origin x="12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2A3E-BE60-4421-A79C-D0687341B3FB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C589-1FB6-4A17-80C5-1135DB090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732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2A3E-BE60-4421-A79C-D0687341B3FB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C589-1FB6-4A17-80C5-1135DB090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14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2A3E-BE60-4421-A79C-D0687341B3FB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C589-1FB6-4A17-80C5-1135DB090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67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2A3E-BE60-4421-A79C-D0687341B3FB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C589-1FB6-4A17-80C5-1135DB090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0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2A3E-BE60-4421-A79C-D0687341B3FB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C589-1FB6-4A17-80C5-1135DB090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26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2A3E-BE60-4421-A79C-D0687341B3FB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C589-1FB6-4A17-80C5-1135DB090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8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2A3E-BE60-4421-A79C-D0687341B3FB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C589-1FB6-4A17-80C5-1135DB090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08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2A3E-BE60-4421-A79C-D0687341B3FB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C589-1FB6-4A17-80C5-1135DB090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2A3E-BE60-4421-A79C-D0687341B3FB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C589-1FB6-4A17-80C5-1135DB090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48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2A3E-BE60-4421-A79C-D0687341B3FB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C589-1FB6-4A17-80C5-1135DB090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54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E2A3E-BE60-4421-A79C-D0687341B3FB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C589-1FB6-4A17-80C5-1135DB090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33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E2A3E-BE60-4421-A79C-D0687341B3FB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2C589-1FB6-4A17-80C5-1135DB090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80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0303_A1_</a:t>
            </a:r>
            <a:r>
              <a:rPr lang="ko-KR" altLang="en-US" dirty="0" smtClean="0"/>
              <a:t>이론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Q1 : </a:t>
            </a:r>
            <a:r>
              <a:rPr lang="ko-KR" altLang="en-US" dirty="0" smtClean="0"/>
              <a:t>컴퓨터가 </a:t>
            </a:r>
            <a:r>
              <a:rPr lang="ko-KR" altLang="en-US" dirty="0" err="1" smtClean="0"/>
              <a:t>실행될때</a:t>
            </a:r>
            <a:r>
              <a:rPr lang="ko-KR" altLang="en-US" dirty="0" smtClean="0"/>
              <a:t> 사용되는 명령어들의 집합모음</a:t>
            </a:r>
            <a:endParaRPr lang="en-US" altLang="ko-KR" dirty="0" smtClean="0"/>
          </a:p>
          <a:p>
            <a:r>
              <a:rPr lang="en-US" altLang="ko-KR" dirty="0" smtClean="0"/>
              <a:t>Q2 : </a:t>
            </a:r>
            <a:r>
              <a:rPr lang="ko-KR" altLang="en-US" dirty="0" smtClean="0"/>
              <a:t>하드웨어와 소프트웨어</a:t>
            </a:r>
            <a:endParaRPr lang="en-US" altLang="ko-KR" dirty="0" smtClean="0"/>
          </a:p>
          <a:p>
            <a:r>
              <a:rPr lang="en-US" altLang="ko-KR" dirty="0" smtClean="0"/>
              <a:t>Q3 : </a:t>
            </a:r>
            <a:r>
              <a:rPr lang="ko-KR" altLang="en-US" dirty="0" smtClean="0"/>
              <a:t>어플리케이션을 통해 프레임워크에서 명령을 받아 </a:t>
            </a:r>
            <a:r>
              <a:rPr lang="ko-KR" altLang="en-US" dirty="0" err="1" smtClean="0"/>
              <a:t>펌웨어에</a:t>
            </a:r>
            <a:r>
              <a:rPr lang="ko-KR" altLang="en-US" dirty="0" smtClean="0"/>
              <a:t> 전송해 그 </a:t>
            </a:r>
            <a:r>
              <a:rPr lang="ko-KR" altLang="en-US" dirty="0" err="1" smtClean="0"/>
              <a:t>펌웨어가</a:t>
            </a:r>
            <a:r>
              <a:rPr lang="ko-KR" altLang="en-US" dirty="0" smtClean="0"/>
              <a:t> 하드웨어를 움직인다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Q4 : </a:t>
            </a:r>
            <a:r>
              <a:rPr lang="ko-KR" altLang="en-US" dirty="0" smtClean="0"/>
              <a:t>컴퓨터가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진법을 사용하기에 비트연산을 사용한다</a:t>
            </a:r>
            <a:r>
              <a:rPr lang="en-US" altLang="ko-KR" dirty="0" smtClean="0"/>
              <a:t>. 2</a:t>
            </a:r>
            <a:r>
              <a:rPr lang="ko-KR" altLang="en-US" dirty="0" smtClean="0"/>
              <a:t>진법을 사용하는 이유는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진법의 전송이 오류가 최소화되며 효율성이 좋기 때문이다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Q5 : </a:t>
            </a:r>
            <a:r>
              <a:rPr lang="ko-KR" altLang="en-US" dirty="0" smtClean="0"/>
              <a:t>디지털정보의 측정단위는 비트와 바이트다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43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0303_A1_</a:t>
            </a:r>
            <a:r>
              <a:rPr lang="ko-KR" altLang="en-US" dirty="0" smtClean="0"/>
              <a:t>이론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Q6 : </a:t>
            </a:r>
            <a:r>
              <a:rPr lang="ko-KR" altLang="en-US" dirty="0" smtClean="0"/>
              <a:t>특정 하드웨어가 아닌 가상 컴퓨터에서 돌아가는 실행 프로그램을 위한 이진 표현법</a:t>
            </a:r>
            <a:endParaRPr lang="en-US" altLang="ko-KR" dirty="0" smtClean="0"/>
          </a:p>
          <a:p>
            <a:r>
              <a:rPr lang="en-US" altLang="ko-KR" dirty="0" smtClean="0"/>
              <a:t>Q7 : java</a:t>
            </a:r>
            <a:r>
              <a:rPr lang="ko-KR" altLang="en-US" dirty="0" smtClean="0"/>
              <a:t>바이트코드를 운영체제에 맡게 해석해주는 역할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한정된 메모리를 효율적으로 사용하여 최고의 성능을 이끌어냄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Q8 : abstract, assert, Boolean, break, byte, case, catch, char, class,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, continue, default, double, do, else, </a:t>
            </a:r>
            <a:r>
              <a:rPr lang="en-US" altLang="ko-KR" dirty="0" err="1" smtClean="0"/>
              <a:t>enum</a:t>
            </a:r>
            <a:r>
              <a:rPr lang="en-US" altLang="ko-KR" dirty="0" smtClean="0"/>
              <a:t>, extends, false, final, finally, float, for, </a:t>
            </a:r>
            <a:r>
              <a:rPr lang="en-US" altLang="ko-KR" dirty="0" err="1" smtClean="0"/>
              <a:t>goto</a:t>
            </a:r>
            <a:r>
              <a:rPr lang="en-US" altLang="ko-KR" dirty="0" smtClean="0"/>
              <a:t>, if, implements, import, </a:t>
            </a:r>
            <a:r>
              <a:rPr lang="en-US" altLang="ko-KR" dirty="0" err="1" smtClean="0"/>
              <a:t>instanceof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interface, long, native, new, null, package, private, protected, public, return, short, static, </a:t>
            </a:r>
            <a:r>
              <a:rPr lang="en-US" altLang="ko-KR" dirty="0" err="1" smtClean="0"/>
              <a:t>strictfp</a:t>
            </a:r>
            <a:r>
              <a:rPr lang="en-US" altLang="ko-KR" dirty="0" smtClean="0"/>
              <a:t>, super, switch, synchronized, this, throw, throws, transient, true, try, void, volatile, while </a:t>
            </a:r>
          </a:p>
        </p:txBody>
      </p:sp>
    </p:spTree>
    <p:extLst>
      <p:ext uri="{BB962C8B-B14F-4D97-AF65-F5344CB8AC3E}">
        <p14:creationId xmlns:p14="http://schemas.microsoft.com/office/powerpoint/2010/main" val="246024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0303_A1_</a:t>
            </a:r>
            <a:r>
              <a:rPr lang="ko-KR" altLang="en-US" dirty="0" smtClean="0"/>
              <a:t>이론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Q9 : private, default, protected, public</a:t>
            </a:r>
          </a:p>
          <a:p>
            <a:r>
              <a:rPr lang="en-US" altLang="ko-KR" dirty="0" smtClean="0"/>
              <a:t>Q10 : line #10</a:t>
            </a:r>
          </a:p>
          <a:p>
            <a:r>
              <a:rPr lang="en-US" altLang="ko-KR" dirty="0" smtClean="0"/>
              <a:t>Q11 : </a:t>
            </a:r>
            <a:r>
              <a:rPr lang="ko-KR" altLang="en-US" dirty="0" smtClean="0"/>
              <a:t>객체지향프로그래밍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자동 메모리 관리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운영체제에 독립적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멀티쓰레드</a:t>
            </a:r>
            <a:r>
              <a:rPr lang="ko-KR" altLang="en-US" dirty="0" smtClean="0"/>
              <a:t> 지원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동적 로딩 지원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Q12 : line #8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8504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237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0303_A1_이론</vt:lpstr>
      <vt:lpstr>0303_A1_이론</vt:lpstr>
      <vt:lpstr>0303_A1_이론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0303_A1_이론</dc:title>
  <dc:creator>A_013</dc:creator>
  <cp:lastModifiedBy>A_013</cp:lastModifiedBy>
  <cp:revision>3</cp:revision>
  <dcterms:created xsi:type="dcterms:W3CDTF">2022-03-04T07:38:50Z</dcterms:created>
  <dcterms:modified xsi:type="dcterms:W3CDTF">2022-03-04T07:53:03Z</dcterms:modified>
</cp:coreProperties>
</file>