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65" r:id="rId4"/>
    <p:sldId id="258" r:id="rId5"/>
    <p:sldId id="259" r:id="rId6"/>
    <p:sldId id="268" r:id="rId7"/>
    <p:sldId id="267" r:id="rId8"/>
    <p:sldId id="269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8285-CBC8-4909-9880-77A3664210B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5EB-566F-44B8-9183-5DD3410A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3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8285-CBC8-4909-9880-77A3664210B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5EB-566F-44B8-9183-5DD3410A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6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8285-CBC8-4909-9880-77A3664210B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5EB-566F-44B8-9183-5DD3410A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7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8285-CBC8-4909-9880-77A3664210B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5EB-566F-44B8-9183-5DD3410A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67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8285-CBC8-4909-9880-77A3664210B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5EB-566F-44B8-9183-5DD3410A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54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8285-CBC8-4909-9880-77A3664210B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5EB-566F-44B8-9183-5DD3410A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9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8285-CBC8-4909-9880-77A3664210B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5EB-566F-44B8-9183-5DD3410A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7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8285-CBC8-4909-9880-77A3664210B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5EB-566F-44B8-9183-5DD3410A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7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8285-CBC8-4909-9880-77A3664210B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5EB-566F-44B8-9183-5DD3410A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0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8285-CBC8-4909-9880-77A3664210B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5EB-566F-44B8-9183-5DD3410A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76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8285-CBC8-4909-9880-77A3664210B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5EB-566F-44B8-9183-5DD3410A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74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08285-CBC8-4909-9880-77A3664210B4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DC5EB-566F-44B8-9183-5DD3410A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7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A1 – </a:t>
            </a:r>
            <a:r>
              <a:rPr lang="en-US" altLang="ko-KR" dirty="0" err="1" smtClean="0"/>
              <a:t>answere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이중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292" y="365124"/>
            <a:ext cx="5139475" cy="6417687"/>
          </a:xfrm>
        </p:spPr>
      </p:pic>
    </p:spTree>
    <p:extLst>
      <p:ext uri="{BB962C8B-B14F-4D97-AF65-F5344CB8AC3E}">
        <p14:creationId xmlns:p14="http://schemas.microsoft.com/office/powerpoint/2010/main" val="279822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A7 - answer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137" y="365125"/>
            <a:ext cx="4541605" cy="6401784"/>
          </a:xfrm>
        </p:spPr>
      </p:pic>
    </p:spTree>
    <p:extLst>
      <p:ext uri="{BB962C8B-B14F-4D97-AF65-F5344CB8AC3E}">
        <p14:creationId xmlns:p14="http://schemas.microsoft.com/office/powerpoint/2010/main" val="240823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A8 - answer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889" y="365125"/>
            <a:ext cx="5294743" cy="6234458"/>
          </a:xfrm>
        </p:spPr>
      </p:pic>
    </p:spTree>
    <p:extLst>
      <p:ext uri="{BB962C8B-B14F-4D97-AF65-F5344CB8AC3E}">
        <p14:creationId xmlns:p14="http://schemas.microsoft.com/office/powerpoint/2010/main" val="90884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9437" y="365124"/>
            <a:ext cx="3617421" cy="1929189"/>
          </a:xfrm>
        </p:spPr>
        <p:txBody>
          <a:bodyPr/>
          <a:lstStyle/>
          <a:p>
            <a:r>
              <a:rPr lang="en-US" altLang="ko-KR" dirty="0" smtClean="0"/>
              <a:t>A9 – answer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253" y="365124"/>
            <a:ext cx="6539540" cy="6246099"/>
          </a:xfrm>
        </p:spPr>
      </p:pic>
    </p:spTree>
    <p:extLst>
      <p:ext uri="{BB962C8B-B14F-4D97-AF65-F5344CB8AC3E}">
        <p14:creationId xmlns:p14="http://schemas.microsoft.com/office/powerpoint/2010/main" val="233628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A2 – answer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이중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448" y="365125"/>
            <a:ext cx="5221941" cy="6341540"/>
          </a:xfrm>
        </p:spPr>
      </p:pic>
    </p:spTree>
    <p:extLst>
      <p:ext uri="{BB962C8B-B14F-4D97-AF65-F5344CB8AC3E}">
        <p14:creationId xmlns:p14="http://schemas.microsoft.com/office/powerpoint/2010/main" val="313000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A3 - answer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42" y="212955"/>
            <a:ext cx="6333143" cy="6346069"/>
          </a:xfrm>
        </p:spPr>
      </p:pic>
    </p:spTree>
    <p:extLst>
      <p:ext uri="{BB962C8B-B14F-4D97-AF65-F5344CB8AC3E}">
        <p14:creationId xmlns:p14="http://schemas.microsoft.com/office/powerpoint/2010/main" val="224691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82228" y="198808"/>
            <a:ext cx="3757353" cy="319272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A3 – answer</a:t>
            </a:r>
            <a:br>
              <a:rPr lang="en-US" altLang="ko-KR" dirty="0" smtClean="0"/>
            </a:br>
            <a:r>
              <a:rPr lang="en-US" altLang="ko-KR" dirty="0" smtClean="0"/>
              <a:t>- repeat()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581" y="432934"/>
            <a:ext cx="6716841" cy="6210971"/>
          </a:xfrm>
        </p:spPr>
      </p:pic>
    </p:spTree>
    <p:extLst>
      <p:ext uri="{BB962C8B-B14F-4D97-AF65-F5344CB8AC3E}">
        <p14:creationId xmlns:p14="http://schemas.microsoft.com/office/powerpoint/2010/main" val="197028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A4 - answer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16" y="365125"/>
            <a:ext cx="5682928" cy="6329940"/>
          </a:xfrm>
        </p:spPr>
      </p:pic>
    </p:spTree>
    <p:extLst>
      <p:ext uri="{BB962C8B-B14F-4D97-AF65-F5344CB8AC3E}">
        <p14:creationId xmlns:p14="http://schemas.microsoft.com/office/powerpoint/2010/main" val="321619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72687" y="22958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A4 – answer</a:t>
            </a:r>
            <a:br>
              <a:rPr lang="en-US" altLang="ko-KR" dirty="0" smtClean="0"/>
            </a:br>
            <a:r>
              <a:rPr lang="en-US" altLang="ko-KR" dirty="0" smtClean="0"/>
              <a:t>- repeat()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948" y="229581"/>
            <a:ext cx="6506095" cy="6081512"/>
          </a:xfrm>
        </p:spPr>
      </p:pic>
    </p:spTree>
    <p:extLst>
      <p:ext uri="{BB962C8B-B14F-4D97-AF65-F5344CB8AC3E}">
        <p14:creationId xmlns:p14="http://schemas.microsoft.com/office/powerpoint/2010/main" val="284524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A5 - answer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058" y="365125"/>
            <a:ext cx="4846563" cy="6207002"/>
          </a:xfrm>
        </p:spPr>
      </p:pic>
    </p:spTree>
    <p:extLst>
      <p:ext uri="{BB962C8B-B14F-4D97-AF65-F5344CB8AC3E}">
        <p14:creationId xmlns:p14="http://schemas.microsoft.com/office/powerpoint/2010/main" val="62267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6897" y="365124"/>
            <a:ext cx="10372898" cy="1325563"/>
          </a:xfrm>
        </p:spPr>
        <p:txBody>
          <a:bodyPr/>
          <a:lstStyle/>
          <a:p>
            <a:r>
              <a:rPr lang="en-US" altLang="ko-KR" dirty="0" smtClean="0"/>
              <a:t>A5 – answer</a:t>
            </a:r>
            <a:br>
              <a:rPr lang="en-US" altLang="ko-KR" dirty="0" smtClean="0"/>
            </a:br>
            <a:r>
              <a:rPr lang="en-US" altLang="ko-KR" dirty="0" smtClean="0"/>
              <a:t>- repeat()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674" y="365124"/>
            <a:ext cx="6725121" cy="6233961"/>
          </a:xfrm>
        </p:spPr>
      </p:pic>
    </p:spTree>
    <p:extLst>
      <p:ext uri="{BB962C8B-B14F-4D97-AF65-F5344CB8AC3E}">
        <p14:creationId xmlns:p14="http://schemas.microsoft.com/office/powerpoint/2010/main" val="240919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A6 - answer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384" y="365124"/>
            <a:ext cx="6460037" cy="6393303"/>
          </a:xfrm>
        </p:spPr>
      </p:pic>
    </p:spTree>
    <p:extLst>
      <p:ext uri="{BB962C8B-B14F-4D97-AF65-F5344CB8AC3E}">
        <p14:creationId xmlns:p14="http://schemas.microsoft.com/office/powerpoint/2010/main" val="122888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36</Words>
  <Application>Microsoft Office PowerPoint</Application>
  <PresentationFormat>와이드스크린</PresentationFormat>
  <Paragraphs>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A1 – answere - 이중for문</vt:lpstr>
      <vt:lpstr>A2 – answer - 이중while문</vt:lpstr>
      <vt:lpstr>A3 - answer</vt:lpstr>
      <vt:lpstr>A3 – answer - repeat()사용  </vt:lpstr>
      <vt:lpstr>A4 - answer</vt:lpstr>
      <vt:lpstr>A4 – answer - repeat()사용</vt:lpstr>
      <vt:lpstr>A5 - answer</vt:lpstr>
      <vt:lpstr>A5 – answer - repeat()사용</vt:lpstr>
      <vt:lpstr>A6 - answer</vt:lpstr>
      <vt:lpstr>A7 - answer</vt:lpstr>
      <vt:lpstr>A8 - answer</vt:lpstr>
      <vt:lpstr>A9 – answer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A1 - answer</dc:title>
  <dc:creator>A_013</dc:creator>
  <cp:lastModifiedBy>A_013</cp:lastModifiedBy>
  <cp:revision>14</cp:revision>
  <dcterms:created xsi:type="dcterms:W3CDTF">2022-03-04T01:17:36Z</dcterms:created>
  <dcterms:modified xsi:type="dcterms:W3CDTF">2022-03-07T00:17:51Z</dcterms:modified>
</cp:coreProperties>
</file>