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0" autoAdjust="0"/>
    <p:restoredTop sz="94660"/>
  </p:normalViewPr>
  <p:slideViewPr>
    <p:cSldViewPr snapToGrid="0">
      <p:cViewPr varScale="1">
        <p:scale>
          <a:sx n="45" d="100"/>
          <a:sy n="45" d="100"/>
        </p:scale>
        <p:origin x="6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8CD2-8E6B-4390-A288-C954F33E3F40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AAB9-30AA-45E2-BCFD-F58C0E4AF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95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8CD2-8E6B-4390-A288-C954F33E3F40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AAB9-30AA-45E2-BCFD-F58C0E4AF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12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8CD2-8E6B-4390-A288-C954F33E3F40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AAB9-30AA-45E2-BCFD-F58C0E4AF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3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8CD2-8E6B-4390-A288-C954F33E3F40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AAB9-30AA-45E2-BCFD-F58C0E4AF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71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8CD2-8E6B-4390-A288-C954F33E3F40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AAB9-30AA-45E2-BCFD-F58C0E4AF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2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8CD2-8E6B-4390-A288-C954F33E3F40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AAB9-30AA-45E2-BCFD-F58C0E4AF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62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8CD2-8E6B-4390-A288-C954F33E3F40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AAB9-30AA-45E2-BCFD-F58C0E4AF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7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8CD2-8E6B-4390-A288-C954F33E3F40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AAB9-30AA-45E2-BCFD-F58C0E4AF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5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8CD2-8E6B-4390-A288-C954F33E3F40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AAB9-30AA-45E2-BCFD-F58C0E4AF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5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8CD2-8E6B-4390-A288-C954F33E3F40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AAB9-30AA-45E2-BCFD-F58C0E4AF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80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8CD2-8E6B-4390-A288-C954F33E3F40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AAB9-30AA-45E2-BCFD-F58C0E4AF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7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CD2-8E6B-4390-A288-C954F33E3F40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1AAB9-30AA-45E2-BCFD-F58C0E4AF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97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A1 - answer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402" y="132368"/>
            <a:ext cx="7247398" cy="6567689"/>
          </a:xfrm>
        </p:spPr>
      </p:pic>
    </p:spTree>
    <p:extLst>
      <p:ext uri="{BB962C8B-B14F-4D97-AF65-F5344CB8AC3E}">
        <p14:creationId xmlns:p14="http://schemas.microsoft.com/office/powerpoint/2010/main" val="162833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P15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73738"/>
            <a:ext cx="6315740" cy="6387515"/>
          </a:xfrm>
        </p:spPr>
      </p:pic>
    </p:spTree>
    <p:extLst>
      <p:ext uri="{BB962C8B-B14F-4D97-AF65-F5344CB8AC3E}">
        <p14:creationId xmlns:p14="http://schemas.microsoft.com/office/powerpoint/2010/main" val="330994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A1 – answer</a:t>
            </a:r>
            <a:br>
              <a:rPr lang="en-US" altLang="ko-KR" dirty="0" smtClean="0"/>
            </a:br>
            <a:r>
              <a:rPr lang="en-US" altLang="ko-KR" dirty="0" smtClean="0"/>
              <a:t>- Math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for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432" y="198870"/>
            <a:ext cx="6554892" cy="6372148"/>
          </a:xfrm>
        </p:spPr>
      </p:pic>
    </p:spTree>
    <p:extLst>
      <p:ext uri="{BB962C8B-B14F-4D97-AF65-F5344CB8AC3E}">
        <p14:creationId xmlns:p14="http://schemas.microsoft.com/office/powerpoint/2010/main" val="4322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A1 – answer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125" y="365125"/>
            <a:ext cx="6981505" cy="6248326"/>
          </a:xfrm>
        </p:spPr>
      </p:pic>
    </p:spTree>
    <p:extLst>
      <p:ext uri="{BB962C8B-B14F-4D97-AF65-F5344CB8AC3E}">
        <p14:creationId xmlns:p14="http://schemas.microsoft.com/office/powerpoint/2010/main" val="233179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A2 - answer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664" y="196329"/>
            <a:ext cx="7740535" cy="6487104"/>
          </a:xfrm>
        </p:spPr>
      </p:pic>
    </p:spTree>
    <p:extLst>
      <p:ext uri="{BB962C8B-B14F-4D97-AF65-F5344CB8AC3E}">
        <p14:creationId xmlns:p14="http://schemas.microsoft.com/office/powerpoint/2010/main" val="414638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A2 – answer</a:t>
            </a:r>
            <a:br>
              <a:rPr lang="en-US" altLang="ko-KR" dirty="0" smtClean="0"/>
            </a:br>
            <a:r>
              <a:rPr lang="en-US" altLang="ko-KR" dirty="0" smtClean="0"/>
              <a:t>- array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796" y="365125"/>
            <a:ext cx="7064398" cy="6290856"/>
          </a:xfrm>
        </p:spPr>
      </p:pic>
    </p:spTree>
    <p:extLst>
      <p:ext uri="{BB962C8B-B14F-4D97-AF65-F5344CB8AC3E}">
        <p14:creationId xmlns:p14="http://schemas.microsoft.com/office/powerpoint/2010/main" val="150915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P7 ~ P15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78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6572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P7 &amp; P8</a:t>
            </a:r>
            <a:br>
              <a:rPr lang="en-US" altLang="ko-KR" dirty="0" smtClean="0"/>
            </a:br>
            <a:r>
              <a:rPr lang="en-US" altLang="ko-KR" dirty="0" smtClean="0"/>
              <a:t>- P8</a:t>
            </a:r>
            <a:r>
              <a:rPr lang="ko-KR" altLang="en-US" dirty="0" smtClean="0"/>
              <a:t>결과물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107" y="365125"/>
            <a:ext cx="8540530" cy="6205796"/>
          </a:xfrm>
        </p:spPr>
      </p:pic>
    </p:spTree>
    <p:extLst>
      <p:ext uri="{BB962C8B-B14F-4D97-AF65-F5344CB8AC3E}">
        <p14:creationId xmlns:p14="http://schemas.microsoft.com/office/powerpoint/2010/main" val="379043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P13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884" y="166945"/>
            <a:ext cx="5818773" cy="6544703"/>
          </a:xfrm>
        </p:spPr>
      </p:pic>
    </p:spTree>
    <p:extLst>
      <p:ext uri="{BB962C8B-B14F-4D97-AF65-F5344CB8AC3E}">
        <p14:creationId xmlns:p14="http://schemas.microsoft.com/office/powerpoint/2010/main" val="1393312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P14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590" y="365124"/>
            <a:ext cx="9190282" cy="6227061"/>
          </a:xfrm>
        </p:spPr>
      </p:pic>
    </p:spTree>
    <p:extLst>
      <p:ext uri="{BB962C8B-B14F-4D97-AF65-F5344CB8AC3E}">
        <p14:creationId xmlns:p14="http://schemas.microsoft.com/office/powerpoint/2010/main" val="291365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25</Words>
  <Application>Microsoft Office PowerPoint</Application>
  <PresentationFormat>와이드스크린</PresentationFormat>
  <Paragraphs>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A1 - answer</vt:lpstr>
      <vt:lpstr>A1 – answer - Math와 for사용</vt:lpstr>
      <vt:lpstr>A1 – answer - arraylist 사용X</vt:lpstr>
      <vt:lpstr>A2 - answer</vt:lpstr>
      <vt:lpstr>A2 – answer - array 사용X</vt:lpstr>
      <vt:lpstr>실습 P7 ~ P15</vt:lpstr>
      <vt:lpstr>P7 &amp; P8 - P8결과물</vt:lpstr>
      <vt:lpstr>P13</vt:lpstr>
      <vt:lpstr>P14 </vt:lpstr>
      <vt:lpstr>P15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A1 - answer</dc:title>
  <dc:creator>A_013</dc:creator>
  <cp:lastModifiedBy>A_013</cp:lastModifiedBy>
  <cp:revision>9</cp:revision>
  <dcterms:created xsi:type="dcterms:W3CDTF">2022-03-07T00:50:18Z</dcterms:created>
  <dcterms:modified xsi:type="dcterms:W3CDTF">2022-03-07T08:20:24Z</dcterms:modified>
</cp:coreProperties>
</file>