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43" d="100"/>
          <a:sy n="43" d="100"/>
        </p:scale>
        <p:origin x="5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AFE5-B62E-4D9B-8DB6-DBFF22A4BC68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7A65-0A6A-441C-AFC7-3D68C7708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24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AFE5-B62E-4D9B-8DB6-DBFF22A4BC68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7A65-0A6A-441C-AFC7-3D68C7708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1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AFE5-B62E-4D9B-8DB6-DBFF22A4BC68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7A65-0A6A-441C-AFC7-3D68C7708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44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AFE5-B62E-4D9B-8DB6-DBFF22A4BC68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7A65-0A6A-441C-AFC7-3D68C7708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43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AFE5-B62E-4D9B-8DB6-DBFF22A4BC68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7A65-0A6A-441C-AFC7-3D68C7708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49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AFE5-B62E-4D9B-8DB6-DBFF22A4BC68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7A65-0A6A-441C-AFC7-3D68C7708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05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AFE5-B62E-4D9B-8DB6-DBFF22A4BC68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7A65-0A6A-441C-AFC7-3D68C7708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07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AFE5-B62E-4D9B-8DB6-DBFF22A4BC68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7A65-0A6A-441C-AFC7-3D68C7708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46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AFE5-B62E-4D9B-8DB6-DBFF22A4BC68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7A65-0A6A-441C-AFC7-3D68C7708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51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AFE5-B62E-4D9B-8DB6-DBFF22A4BC68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7A65-0A6A-441C-AFC7-3D68C7708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48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0AFE5-B62E-4D9B-8DB6-DBFF22A4BC68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7A65-0A6A-441C-AFC7-3D68C7708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4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0AFE5-B62E-4D9B-8DB6-DBFF22A4BC68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57A65-0A6A-441C-AFC7-3D68C7708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83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P1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재귀함수</a:t>
            </a:r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>
            <a:off x="8831767" y="2788338"/>
            <a:ext cx="1025912" cy="102537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내용 개체 틀 1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084" y="89210"/>
            <a:ext cx="5000171" cy="6400800"/>
          </a:xfrm>
        </p:spPr>
      </p:pic>
      <p:pic>
        <p:nvPicPr>
          <p:cNvPr id="17" name="내용 개체 틀 1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89210"/>
            <a:ext cx="1931424" cy="6606888"/>
          </a:xfrm>
        </p:spPr>
      </p:pic>
    </p:spTree>
    <p:extLst>
      <p:ext uri="{BB962C8B-B14F-4D97-AF65-F5344CB8AC3E}">
        <p14:creationId xmlns:p14="http://schemas.microsoft.com/office/powerpoint/2010/main" val="391501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P1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005" y="152186"/>
            <a:ext cx="2088995" cy="6680648"/>
          </a:xfrm>
        </p:spPr>
      </p:pic>
      <p:sp>
        <p:nvSpPr>
          <p:cNvPr id="11" name="오른쪽 화살표 10"/>
          <p:cNvSpPr/>
          <p:nvPr/>
        </p:nvSpPr>
        <p:spPr>
          <a:xfrm>
            <a:off x="7805854" y="2899317"/>
            <a:ext cx="1458951" cy="93670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내용 개체 틀 12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37" y="365125"/>
            <a:ext cx="2925563" cy="6379842"/>
          </a:xfrm>
        </p:spPr>
      </p:pic>
    </p:spTree>
    <p:extLst>
      <p:ext uri="{BB962C8B-B14F-4D97-AF65-F5344CB8AC3E}">
        <p14:creationId xmlns:p14="http://schemas.microsoft.com/office/powerpoint/2010/main" val="382343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P2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379" y="365123"/>
            <a:ext cx="5094791" cy="6124885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094" y="365124"/>
            <a:ext cx="2553034" cy="6124885"/>
          </a:xfrm>
        </p:spPr>
      </p:pic>
      <p:sp>
        <p:nvSpPr>
          <p:cNvPr id="9" name="오른쪽 화살표 8"/>
          <p:cNvSpPr/>
          <p:nvPr/>
        </p:nvSpPr>
        <p:spPr>
          <a:xfrm>
            <a:off x="7716644" y="3300761"/>
            <a:ext cx="1182029" cy="86979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64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P3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817" y="157025"/>
            <a:ext cx="7518685" cy="6700975"/>
          </a:xfrm>
        </p:spPr>
      </p:pic>
    </p:spTree>
    <p:extLst>
      <p:ext uri="{BB962C8B-B14F-4D97-AF65-F5344CB8AC3E}">
        <p14:creationId xmlns:p14="http://schemas.microsoft.com/office/powerpoint/2010/main" val="6952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P4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905" y="365125"/>
            <a:ext cx="2375748" cy="6191792"/>
          </a:xfrm>
        </p:spPr>
      </p:pic>
      <p:sp>
        <p:nvSpPr>
          <p:cNvPr id="7" name="오른쪽 화살표 6"/>
          <p:cNvSpPr/>
          <p:nvPr/>
        </p:nvSpPr>
        <p:spPr>
          <a:xfrm>
            <a:off x="7538224" y="2943922"/>
            <a:ext cx="1271239" cy="109281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816" y="365125"/>
            <a:ext cx="3465555" cy="6191792"/>
          </a:xfrm>
        </p:spPr>
      </p:pic>
    </p:spTree>
    <p:extLst>
      <p:ext uri="{BB962C8B-B14F-4D97-AF65-F5344CB8AC3E}">
        <p14:creationId xmlns:p14="http://schemas.microsoft.com/office/powerpoint/2010/main" val="280096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P5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362" y="365125"/>
            <a:ext cx="4792377" cy="6261931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425" y="365125"/>
            <a:ext cx="4451949" cy="4073060"/>
          </a:xfrm>
        </p:spPr>
      </p:pic>
      <p:sp>
        <p:nvSpPr>
          <p:cNvPr id="7" name="오른쪽 화살표 6"/>
          <p:cNvSpPr/>
          <p:nvPr/>
        </p:nvSpPr>
        <p:spPr>
          <a:xfrm>
            <a:off x="6957739" y="2386361"/>
            <a:ext cx="223646" cy="115972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7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6</Words>
  <Application>Microsoft Office PowerPoint</Application>
  <PresentationFormat>와이드스크린</PresentationFormat>
  <Paragraphs>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P1 - 재귀함수</vt:lpstr>
      <vt:lpstr>P1</vt:lpstr>
      <vt:lpstr>P2</vt:lpstr>
      <vt:lpstr>P3</vt:lpstr>
      <vt:lpstr>P4</vt:lpstr>
      <vt:lpstr>P5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P1</dc:title>
  <dc:creator>A_013</dc:creator>
  <cp:lastModifiedBy>A_013</cp:lastModifiedBy>
  <cp:revision>9</cp:revision>
  <dcterms:created xsi:type="dcterms:W3CDTF">2022-03-08T01:01:57Z</dcterms:created>
  <dcterms:modified xsi:type="dcterms:W3CDTF">2022-03-08T07:53:29Z</dcterms:modified>
</cp:coreProperties>
</file>