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1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2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5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0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6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2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D74D-44DA-492A-A7CA-99E6584A0FDF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A845-A34E-428E-97E3-FC9C62063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1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P1</a:t>
            </a:r>
            <a:br>
              <a:rPr lang="en-US" altLang="ko-KR" dirty="0" smtClean="0"/>
            </a:br>
            <a:r>
              <a:rPr lang="en-US" altLang="ko-KR" dirty="0" smtClean="0"/>
              <a:t>- hint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3" y="188214"/>
            <a:ext cx="5048706" cy="642765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46" y="188214"/>
            <a:ext cx="2361260" cy="6534306"/>
          </a:xfrm>
        </p:spPr>
      </p:pic>
    </p:spTree>
    <p:extLst>
      <p:ext uri="{BB962C8B-B14F-4D97-AF65-F5344CB8AC3E}">
        <p14:creationId xmlns:p14="http://schemas.microsoft.com/office/powerpoint/2010/main" val="159908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P1 - hint를 통한  해결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P1 - hint를 통한  해결</dc:title>
  <dc:creator>A_013</dc:creator>
  <cp:lastModifiedBy>A_013</cp:lastModifiedBy>
  <cp:revision>1</cp:revision>
  <dcterms:created xsi:type="dcterms:W3CDTF">2022-03-10T00:06:26Z</dcterms:created>
  <dcterms:modified xsi:type="dcterms:W3CDTF">2022-03-10T00:06:48Z</dcterms:modified>
</cp:coreProperties>
</file>