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007-770E-4324-9D74-D8C1E9EB999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6AF8-7C4F-4581-8A6F-ADA0B69A6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7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007-770E-4324-9D74-D8C1E9EB999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6AF8-7C4F-4581-8A6F-ADA0B69A6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2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007-770E-4324-9D74-D8C1E9EB999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6AF8-7C4F-4581-8A6F-ADA0B69A6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8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007-770E-4324-9D74-D8C1E9EB999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6AF8-7C4F-4581-8A6F-ADA0B69A6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2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007-770E-4324-9D74-D8C1E9EB999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6AF8-7C4F-4581-8A6F-ADA0B69A6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007-770E-4324-9D74-D8C1E9EB999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6AF8-7C4F-4581-8A6F-ADA0B69A6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9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007-770E-4324-9D74-D8C1E9EB999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6AF8-7C4F-4581-8A6F-ADA0B69A6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7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007-770E-4324-9D74-D8C1E9EB999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6AF8-7C4F-4581-8A6F-ADA0B69A6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29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007-770E-4324-9D74-D8C1E9EB999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6AF8-7C4F-4581-8A6F-ADA0B69A6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6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007-770E-4324-9D74-D8C1E9EB999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6AF8-7C4F-4581-8A6F-ADA0B69A6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007-770E-4324-9D74-D8C1E9EB999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6AF8-7C4F-4581-8A6F-ADA0B69A6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7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7007-770E-4324-9D74-D8C1E9EB999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6AF8-7C4F-4581-8A6F-ADA0B69A6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79" y="188192"/>
            <a:ext cx="7608915" cy="6669807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48" y="2838587"/>
            <a:ext cx="6629795" cy="1443481"/>
          </a:xfrm>
        </p:spPr>
      </p:pic>
    </p:spTree>
    <p:extLst>
      <p:ext uri="{BB962C8B-B14F-4D97-AF65-F5344CB8AC3E}">
        <p14:creationId xmlns:p14="http://schemas.microsoft.com/office/powerpoint/2010/main" val="149961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87" y="-13154"/>
            <a:ext cx="8471006" cy="687115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2561821"/>
            <a:ext cx="6622393" cy="1036888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56" y="3956680"/>
            <a:ext cx="7023837" cy="105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0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40" y="314604"/>
            <a:ext cx="8883766" cy="6331523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32" y="0"/>
            <a:ext cx="1620643" cy="3272755"/>
          </a:xfrm>
        </p:spPr>
      </p:pic>
    </p:spTree>
    <p:extLst>
      <p:ext uri="{BB962C8B-B14F-4D97-AF65-F5344CB8AC3E}">
        <p14:creationId xmlns:p14="http://schemas.microsoft.com/office/powerpoint/2010/main" val="326750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재귀법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99" y="164403"/>
            <a:ext cx="5023869" cy="6398562"/>
          </a:xfrm>
        </p:spPr>
      </p:pic>
    </p:spTree>
    <p:extLst>
      <p:ext uri="{BB962C8B-B14F-4D97-AF65-F5344CB8AC3E}">
        <p14:creationId xmlns:p14="http://schemas.microsoft.com/office/powerpoint/2010/main" val="34531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재귀법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56" y="189589"/>
            <a:ext cx="7663754" cy="6389631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9" y="1866224"/>
            <a:ext cx="3441100" cy="2728078"/>
          </a:xfrm>
        </p:spPr>
      </p:pic>
    </p:spTree>
    <p:extLst>
      <p:ext uri="{BB962C8B-B14F-4D97-AF65-F5344CB8AC3E}">
        <p14:creationId xmlns:p14="http://schemas.microsoft.com/office/powerpoint/2010/main" val="228092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 – for</a:t>
            </a:r>
            <a:r>
              <a:rPr lang="ko-KR" altLang="en-US" dirty="0" smtClean="0"/>
              <a:t>문 사용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36" y="0"/>
            <a:ext cx="5144429" cy="6867813"/>
          </a:xfrm>
        </p:spPr>
      </p:pic>
    </p:spTree>
    <p:extLst>
      <p:ext uri="{BB962C8B-B14F-4D97-AF65-F5344CB8AC3E}">
        <p14:creationId xmlns:p14="http://schemas.microsoft.com/office/powerpoint/2010/main" val="173396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A1</vt:lpstr>
      <vt:lpstr>A2</vt:lpstr>
      <vt:lpstr>A3</vt:lpstr>
      <vt:lpstr>A4 – 재귀법1</vt:lpstr>
      <vt:lpstr>A4 – 재귀법2</vt:lpstr>
      <vt:lpstr>A4 – for문 사용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</dc:title>
  <dc:creator>A_013</dc:creator>
  <cp:lastModifiedBy>A_013</cp:lastModifiedBy>
  <cp:revision>9</cp:revision>
  <dcterms:created xsi:type="dcterms:W3CDTF">2022-03-10T06:53:16Z</dcterms:created>
  <dcterms:modified xsi:type="dcterms:W3CDTF">2022-03-10T08:02:04Z</dcterms:modified>
</cp:coreProperties>
</file>