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3" d="100"/>
          <a:sy n="43" d="100"/>
        </p:scale>
        <p:origin x="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C92C-CFCD-488A-83C0-31FFC179AB8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92E9-172A-402D-A31D-2D6243BE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9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C92C-CFCD-488A-83C0-31FFC179AB8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92E9-172A-402D-A31D-2D6243BE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C92C-CFCD-488A-83C0-31FFC179AB8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92E9-172A-402D-A31D-2D6243BE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7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C92C-CFCD-488A-83C0-31FFC179AB8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92E9-172A-402D-A31D-2D6243BE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2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C92C-CFCD-488A-83C0-31FFC179AB8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92E9-172A-402D-A31D-2D6243BE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1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C92C-CFCD-488A-83C0-31FFC179AB8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92E9-172A-402D-A31D-2D6243BE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5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C92C-CFCD-488A-83C0-31FFC179AB8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92E9-172A-402D-A31D-2D6243BE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7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C92C-CFCD-488A-83C0-31FFC179AB8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92E9-172A-402D-A31D-2D6243BE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67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C92C-CFCD-488A-83C0-31FFC179AB8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92E9-172A-402D-A31D-2D6243BE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3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C92C-CFCD-488A-83C0-31FFC179AB8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92E9-172A-402D-A31D-2D6243BE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8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C92C-CFCD-488A-83C0-31FFC179AB8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92E9-172A-402D-A31D-2D6243BE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8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C92C-CFCD-488A-83C0-31FFC179AB8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B92E9-172A-402D-A31D-2D6243BE7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62000" y="32052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A1 – Main &amp; results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3" y="1452188"/>
            <a:ext cx="6414822" cy="3164417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49" y="128555"/>
            <a:ext cx="1832485" cy="6600889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83" y="128554"/>
            <a:ext cx="2242074" cy="66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A1 – code1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12" y="1590888"/>
            <a:ext cx="3862442" cy="5237981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51" y="314855"/>
            <a:ext cx="4140820" cy="6414213"/>
          </a:xfrm>
        </p:spPr>
      </p:pic>
    </p:spTree>
    <p:extLst>
      <p:ext uri="{BB962C8B-B14F-4D97-AF65-F5344CB8AC3E}">
        <p14:creationId xmlns:p14="http://schemas.microsoft.com/office/powerpoint/2010/main" val="153522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A1 – code2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46" y="1424181"/>
            <a:ext cx="4949208" cy="5433819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615" y="197546"/>
            <a:ext cx="3622328" cy="6314765"/>
          </a:xfrm>
        </p:spPr>
      </p:pic>
    </p:spTree>
    <p:extLst>
      <p:ext uri="{BB962C8B-B14F-4D97-AF65-F5344CB8AC3E}">
        <p14:creationId xmlns:p14="http://schemas.microsoft.com/office/powerpoint/2010/main" val="157584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A2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5" y="1354567"/>
            <a:ext cx="5746639" cy="3553477"/>
          </a:xfrm>
        </p:spPr>
      </p:pic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92" y="171790"/>
            <a:ext cx="6192793" cy="3686533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55" y="4665877"/>
            <a:ext cx="2703230" cy="193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A3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4" y="2035862"/>
            <a:ext cx="7262266" cy="4229302"/>
          </a:xfrm>
        </p:spPr>
      </p:pic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376" y="-1"/>
            <a:ext cx="7397333" cy="3947533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005" y="4663032"/>
            <a:ext cx="1945446" cy="16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3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A4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77" y="111231"/>
            <a:ext cx="7867728" cy="6490291"/>
          </a:xfrm>
        </p:spPr>
      </p:pic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80" y="111231"/>
            <a:ext cx="5074361" cy="2565062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80" y="2807095"/>
            <a:ext cx="4985368" cy="17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5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A5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40" y="118366"/>
            <a:ext cx="4000260" cy="6601522"/>
          </a:xfrm>
        </p:spPr>
      </p:pic>
      <p:pic>
        <p:nvPicPr>
          <p:cNvPr id="2" name="내용 개체 틀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05" y="2810108"/>
            <a:ext cx="6286635" cy="3479180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687" y="118366"/>
            <a:ext cx="1391905" cy="39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9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A1 – Main &amp; results</vt:lpstr>
      <vt:lpstr>A1 – code1</vt:lpstr>
      <vt:lpstr>A1 – code2</vt:lpstr>
      <vt:lpstr>A2</vt:lpstr>
      <vt:lpstr>A3</vt:lpstr>
      <vt:lpstr>A4</vt:lpstr>
      <vt:lpstr>A5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</dc:title>
  <dc:creator>A_013</dc:creator>
  <cp:lastModifiedBy>A_013</cp:lastModifiedBy>
  <cp:revision>5</cp:revision>
  <dcterms:created xsi:type="dcterms:W3CDTF">2022-03-11T05:53:41Z</dcterms:created>
  <dcterms:modified xsi:type="dcterms:W3CDTF">2022-03-11T08:19:50Z</dcterms:modified>
</cp:coreProperties>
</file>