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43" d="100"/>
          <a:sy n="43" d="100"/>
        </p:scale>
        <p:origin x="5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BD53-42A9-4FB2-8BC1-CB2F064A83FE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50D0-8B25-428A-B684-0A1E9BB180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03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BD53-42A9-4FB2-8BC1-CB2F064A83FE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50D0-8B25-428A-B684-0A1E9BB180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721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BD53-42A9-4FB2-8BC1-CB2F064A83FE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50D0-8B25-428A-B684-0A1E9BB180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494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BD53-42A9-4FB2-8BC1-CB2F064A83FE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50D0-8B25-428A-B684-0A1E9BB180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350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BD53-42A9-4FB2-8BC1-CB2F064A83FE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50D0-8B25-428A-B684-0A1E9BB180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034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BD53-42A9-4FB2-8BC1-CB2F064A83FE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50D0-8B25-428A-B684-0A1E9BB180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19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BD53-42A9-4FB2-8BC1-CB2F064A83FE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50D0-8B25-428A-B684-0A1E9BB180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500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BD53-42A9-4FB2-8BC1-CB2F064A83FE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50D0-8B25-428A-B684-0A1E9BB180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60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BD53-42A9-4FB2-8BC1-CB2F064A83FE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50D0-8B25-428A-B684-0A1E9BB180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705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BD53-42A9-4FB2-8BC1-CB2F064A83FE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50D0-8B25-428A-B684-0A1E9BB180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934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BD53-42A9-4FB2-8BC1-CB2F064A83FE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50D0-8B25-428A-B684-0A1E9BB180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647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FBD53-42A9-4FB2-8BC1-CB2F064A83FE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850D0-8B25-428A-B684-0A1E9BB180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53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A1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580" y="164402"/>
            <a:ext cx="4784426" cy="6693597"/>
          </a:xfrm>
        </p:spPr>
      </p:pic>
      <p:pic>
        <p:nvPicPr>
          <p:cNvPr id="9" name="내용 개체 틀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450" y="164402"/>
            <a:ext cx="6667655" cy="1151442"/>
          </a:xfrm>
        </p:spPr>
      </p:pic>
    </p:spTree>
    <p:extLst>
      <p:ext uri="{BB962C8B-B14F-4D97-AF65-F5344CB8AC3E}">
        <p14:creationId xmlns:p14="http://schemas.microsoft.com/office/powerpoint/2010/main" val="2683715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A2</a:t>
            </a:r>
            <a:endParaRPr lang="ko-KR" altLang="en-US" dirty="0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716" y="0"/>
            <a:ext cx="8756723" cy="6646127"/>
          </a:xfrm>
        </p:spPr>
      </p:pic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184" y="2225340"/>
            <a:ext cx="2756739" cy="1610679"/>
          </a:xfr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2513" y="4767332"/>
            <a:ext cx="3066506" cy="128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370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P4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899" y="0"/>
            <a:ext cx="5682892" cy="6858000"/>
          </a:xfrm>
        </p:spPr>
      </p:pic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4236" y="365125"/>
            <a:ext cx="2162173" cy="3828110"/>
          </a:xfrm>
        </p:spPr>
      </p:pic>
    </p:spTree>
    <p:extLst>
      <p:ext uri="{BB962C8B-B14F-4D97-AF65-F5344CB8AC3E}">
        <p14:creationId xmlns:p14="http://schemas.microsoft.com/office/powerpoint/2010/main" val="1506443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P5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096" y="158694"/>
            <a:ext cx="3909483" cy="3855745"/>
          </a:xfrm>
        </p:spPr>
      </p:pic>
      <p:pic>
        <p:nvPicPr>
          <p:cNvPr id="8" name="내용 개체 틀 7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037" y="0"/>
            <a:ext cx="4740391" cy="6871274"/>
          </a:xfrm>
        </p:spPr>
      </p:pic>
    </p:spTree>
    <p:extLst>
      <p:ext uri="{BB962C8B-B14F-4D97-AF65-F5344CB8AC3E}">
        <p14:creationId xmlns:p14="http://schemas.microsoft.com/office/powerpoint/2010/main" val="3572358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4</Words>
  <Application>Microsoft Office PowerPoint</Application>
  <PresentationFormat>와이드스크린</PresentationFormat>
  <Paragraphs>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A1</vt:lpstr>
      <vt:lpstr>A2</vt:lpstr>
      <vt:lpstr>P4</vt:lpstr>
      <vt:lpstr>P5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A1</dc:title>
  <dc:creator>A_013</dc:creator>
  <cp:lastModifiedBy>A_013</cp:lastModifiedBy>
  <cp:revision>6</cp:revision>
  <dcterms:created xsi:type="dcterms:W3CDTF">2022-03-14T05:21:42Z</dcterms:created>
  <dcterms:modified xsi:type="dcterms:W3CDTF">2022-03-14T07:22:47Z</dcterms:modified>
</cp:coreProperties>
</file>