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5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6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6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12762-F1B8-4B54-9390-660F6662E8F4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86EE4-5E55-4A90-9BB4-19CC1E301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24" y="365125"/>
            <a:ext cx="3926535" cy="1682801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05" y="7192"/>
            <a:ext cx="5754162" cy="6850807"/>
          </a:xfrm>
        </p:spPr>
      </p:pic>
    </p:spTree>
    <p:extLst>
      <p:ext uri="{BB962C8B-B14F-4D97-AF65-F5344CB8AC3E}">
        <p14:creationId xmlns:p14="http://schemas.microsoft.com/office/powerpoint/2010/main" val="3336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6" y="0"/>
            <a:ext cx="8269453" cy="68580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33" y="0"/>
            <a:ext cx="2524600" cy="3515566"/>
          </a:xfrm>
        </p:spPr>
      </p:pic>
    </p:spTree>
    <p:extLst>
      <p:ext uri="{BB962C8B-B14F-4D97-AF65-F5344CB8AC3E}">
        <p14:creationId xmlns:p14="http://schemas.microsoft.com/office/powerpoint/2010/main" val="1054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지난과제</a:t>
            </a:r>
            <a:r>
              <a:rPr lang="ko-KR" altLang="en-US" dirty="0" smtClean="0"/>
              <a:t> 수정판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4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46" y="1115123"/>
            <a:ext cx="8852560" cy="574287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P3 </a:t>
            </a:r>
            <a:br>
              <a:rPr lang="en-US" altLang="ko-KR" dirty="0" smtClean="0"/>
            </a:br>
            <a:r>
              <a:rPr lang="en-US" altLang="ko-KR" dirty="0" smtClean="0"/>
              <a:t>– array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31" y="365125"/>
            <a:ext cx="3171172" cy="1261461"/>
          </a:xfrm>
        </p:spPr>
      </p:pic>
    </p:spTree>
    <p:extLst>
      <p:ext uri="{BB962C8B-B14F-4D97-AF65-F5344CB8AC3E}">
        <p14:creationId xmlns:p14="http://schemas.microsoft.com/office/powerpoint/2010/main" val="258679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A1</a:t>
            </a:r>
            <a:br>
              <a:rPr lang="en-US" altLang="ko-KR" dirty="0" smtClean="0"/>
            </a:br>
            <a:r>
              <a:rPr lang="en-US" altLang="ko-KR" dirty="0" smtClean="0"/>
              <a:t>- array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0" y="1690688"/>
            <a:ext cx="5434021" cy="268059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03" y="0"/>
            <a:ext cx="4943707" cy="6704319"/>
          </a:xfrm>
        </p:spPr>
      </p:pic>
    </p:spTree>
    <p:extLst>
      <p:ext uri="{BB962C8B-B14F-4D97-AF65-F5344CB8AC3E}">
        <p14:creationId xmlns:p14="http://schemas.microsoft.com/office/powerpoint/2010/main" val="302847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A1</a:t>
            </a:r>
            <a:br>
              <a:rPr lang="en-US" altLang="ko-KR" dirty="0" smtClean="0"/>
            </a:br>
            <a:r>
              <a:rPr lang="en-US" altLang="ko-KR" dirty="0" smtClean="0"/>
              <a:t>- array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8" y="1690690"/>
            <a:ext cx="3335858" cy="5167310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23" y="-1"/>
            <a:ext cx="5337377" cy="6857999"/>
          </a:xfrm>
        </p:spPr>
      </p:pic>
    </p:spTree>
    <p:extLst>
      <p:ext uri="{BB962C8B-B14F-4D97-AF65-F5344CB8AC3E}">
        <p14:creationId xmlns:p14="http://schemas.microsoft.com/office/powerpoint/2010/main" val="35548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06 A1</a:t>
            </a:r>
            <a:br>
              <a:rPr lang="en-US" altLang="ko-KR" dirty="0" smtClean="0"/>
            </a:br>
            <a:r>
              <a:rPr lang="en-US" altLang="ko-KR" dirty="0" smtClean="0"/>
              <a:t>- array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– 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61" y="175244"/>
            <a:ext cx="1662322" cy="663368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307" y="175244"/>
            <a:ext cx="1818717" cy="6704104"/>
          </a:xfrm>
        </p:spPr>
      </p:pic>
    </p:spTree>
    <p:extLst>
      <p:ext uri="{BB962C8B-B14F-4D97-AF65-F5344CB8AC3E}">
        <p14:creationId xmlns:p14="http://schemas.microsoft.com/office/powerpoint/2010/main" val="114783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P1</vt:lpstr>
      <vt:lpstr>P2</vt:lpstr>
      <vt:lpstr>지난과제 수정판</vt:lpstr>
      <vt:lpstr>05 P3  – array사용X</vt:lpstr>
      <vt:lpstr>06 A1 - array사용</vt:lpstr>
      <vt:lpstr>06 A1 - array사용</vt:lpstr>
      <vt:lpstr>06 A1 - array사용 –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7</cp:revision>
  <dcterms:created xsi:type="dcterms:W3CDTF">2022-03-15T02:24:41Z</dcterms:created>
  <dcterms:modified xsi:type="dcterms:W3CDTF">2022-03-15T05:33:10Z</dcterms:modified>
</cp:coreProperties>
</file>