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3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09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9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91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3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8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2C40-A7D7-43D0-BB50-BF8726DC560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B6267-93F7-47D8-8533-728EDCEFF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8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88" y="0"/>
            <a:ext cx="6997327" cy="6858000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06" y="0"/>
            <a:ext cx="3135951" cy="1516566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4" y="4514063"/>
            <a:ext cx="5759816" cy="11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6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4" y="0"/>
            <a:ext cx="9591171" cy="685800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41" y="195565"/>
            <a:ext cx="1571950" cy="247389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17" y="227442"/>
            <a:ext cx="2100576" cy="24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89" y="943478"/>
            <a:ext cx="10254245" cy="5914522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897" y="0"/>
            <a:ext cx="3840737" cy="3490193"/>
          </a:xfrm>
        </p:spPr>
      </p:pic>
    </p:spTree>
    <p:extLst>
      <p:ext uri="{BB962C8B-B14F-4D97-AF65-F5344CB8AC3E}">
        <p14:creationId xmlns:p14="http://schemas.microsoft.com/office/powerpoint/2010/main" val="3011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A1</vt:lpstr>
      <vt:lpstr>A2</vt:lpstr>
      <vt:lpstr>A3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A_013</dc:creator>
  <cp:lastModifiedBy>A_013</cp:lastModifiedBy>
  <cp:revision>4</cp:revision>
  <dcterms:created xsi:type="dcterms:W3CDTF">2022-03-16T01:29:33Z</dcterms:created>
  <dcterms:modified xsi:type="dcterms:W3CDTF">2022-03-16T07:11:10Z</dcterms:modified>
</cp:coreProperties>
</file>