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5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2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2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3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AAF0-E361-4577-B643-61F400A8249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163E-73B8-4A21-B059-94231FF5C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7" y="365124"/>
            <a:ext cx="8160106" cy="6492875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37" y="170536"/>
            <a:ext cx="4476001" cy="1520152"/>
          </a:xfrm>
        </p:spPr>
      </p:pic>
    </p:spTree>
    <p:extLst>
      <p:ext uri="{BB962C8B-B14F-4D97-AF65-F5344CB8AC3E}">
        <p14:creationId xmlns:p14="http://schemas.microsoft.com/office/powerpoint/2010/main" val="76258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 – </a:t>
            </a:r>
            <a:r>
              <a:rPr lang="ko-KR" altLang="en-US" dirty="0" smtClean="0"/>
              <a:t>미완성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error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0"/>
            <a:ext cx="3335067" cy="6749226"/>
          </a:xfrm>
        </p:spPr>
      </p:pic>
    </p:spTree>
    <p:extLst>
      <p:ext uri="{BB962C8B-B14F-4D97-AF65-F5344CB8AC3E}">
        <p14:creationId xmlns:p14="http://schemas.microsoft.com/office/powerpoint/2010/main" val="299333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 </a:t>
            </a:r>
            <a:br>
              <a:rPr lang="en-US" altLang="ko-KR" dirty="0" smtClean="0"/>
            </a:br>
            <a:r>
              <a:rPr lang="en-US" altLang="ko-KR" dirty="0" smtClean="0"/>
              <a:t>– </a:t>
            </a:r>
            <a:r>
              <a:rPr lang="ko-KR" altLang="en-US" dirty="0" smtClean="0"/>
              <a:t>미완성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not error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83" y="-1"/>
            <a:ext cx="4118517" cy="6888857"/>
          </a:xfrm>
        </p:spPr>
      </p:pic>
    </p:spTree>
    <p:extLst>
      <p:ext uri="{BB962C8B-B14F-4D97-AF65-F5344CB8AC3E}">
        <p14:creationId xmlns:p14="http://schemas.microsoft.com/office/powerpoint/2010/main" val="297112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74" y="0"/>
            <a:ext cx="7370021" cy="68580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38" y="4411674"/>
            <a:ext cx="2656462" cy="2088669"/>
          </a:xfrm>
        </p:spPr>
      </p:pic>
    </p:spTree>
    <p:extLst>
      <p:ext uri="{BB962C8B-B14F-4D97-AF65-F5344CB8AC3E}">
        <p14:creationId xmlns:p14="http://schemas.microsoft.com/office/powerpoint/2010/main" val="18039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57" y="0"/>
            <a:ext cx="5951856" cy="68580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95" y="0"/>
            <a:ext cx="3092605" cy="5787292"/>
          </a:xfrm>
        </p:spPr>
      </p:pic>
    </p:spTree>
    <p:extLst>
      <p:ext uri="{BB962C8B-B14F-4D97-AF65-F5344CB8AC3E}">
        <p14:creationId xmlns:p14="http://schemas.microsoft.com/office/powerpoint/2010/main" val="370619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A1</vt:lpstr>
      <vt:lpstr>A2 – 미완성ver error</vt:lpstr>
      <vt:lpstr>A2  – 미완성ver not error</vt:lpstr>
      <vt:lpstr>A3</vt:lpstr>
      <vt:lpstr>Csv실습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A_013</dc:creator>
  <cp:lastModifiedBy>A_013</cp:lastModifiedBy>
  <cp:revision>7</cp:revision>
  <dcterms:created xsi:type="dcterms:W3CDTF">2022-03-17T06:38:05Z</dcterms:created>
  <dcterms:modified xsi:type="dcterms:W3CDTF">2022-03-17T08:16:48Z</dcterms:modified>
</cp:coreProperties>
</file>