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43" d="100"/>
          <a:sy n="43" d="100"/>
        </p:scale>
        <p:origin x="48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46F3A-511D-4014-8225-B1837691F126}" type="datetimeFigureOut">
              <a:rPr lang="ko-KR" altLang="en-US" smtClean="0"/>
              <a:t>2022-03-18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64803-66A8-448A-830F-A2F0DAB508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6303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46F3A-511D-4014-8225-B1837691F126}" type="datetimeFigureOut">
              <a:rPr lang="ko-KR" altLang="en-US" smtClean="0"/>
              <a:t>2022-03-18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64803-66A8-448A-830F-A2F0DAB508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3956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46F3A-511D-4014-8225-B1837691F126}" type="datetimeFigureOut">
              <a:rPr lang="ko-KR" altLang="en-US" smtClean="0"/>
              <a:t>2022-03-18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64803-66A8-448A-830F-A2F0DAB508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1334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46F3A-511D-4014-8225-B1837691F126}" type="datetimeFigureOut">
              <a:rPr lang="ko-KR" altLang="en-US" smtClean="0"/>
              <a:t>2022-03-18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64803-66A8-448A-830F-A2F0DAB508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6983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46F3A-511D-4014-8225-B1837691F126}" type="datetimeFigureOut">
              <a:rPr lang="ko-KR" altLang="en-US" smtClean="0"/>
              <a:t>2022-03-18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64803-66A8-448A-830F-A2F0DAB508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5250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46F3A-511D-4014-8225-B1837691F126}" type="datetimeFigureOut">
              <a:rPr lang="ko-KR" altLang="en-US" smtClean="0"/>
              <a:t>2022-03-18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64803-66A8-448A-830F-A2F0DAB508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40340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46F3A-511D-4014-8225-B1837691F126}" type="datetimeFigureOut">
              <a:rPr lang="ko-KR" altLang="en-US" smtClean="0"/>
              <a:t>2022-03-18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64803-66A8-448A-830F-A2F0DAB508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4881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46F3A-511D-4014-8225-B1837691F126}" type="datetimeFigureOut">
              <a:rPr lang="ko-KR" altLang="en-US" smtClean="0"/>
              <a:t>2022-03-18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64803-66A8-448A-830F-A2F0DAB508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6135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46F3A-511D-4014-8225-B1837691F126}" type="datetimeFigureOut">
              <a:rPr lang="ko-KR" altLang="en-US" smtClean="0"/>
              <a:t>2022-03-18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64803-66A8-448A-830F-A2F0DAB508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65996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46F3A-511D-4014-8225-B1837691F126}" type="datetimeFigureOut">
              <a:rPr lang="ko-KR" altLang="en-US" smtClean="0"/>
              <a:t>2022-03-18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64803-66A8-448A-830F-A2F0DAB508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62256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46F3A-511D-4014-8225-B1837691F126}" type="datetimeFigureOut">
              <a:rPr lang="ko-KR" altLang="en-US" smtClean="0"/>
              <a:t>2022-03-18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64803-66A8-448A-830F-A2F0DAB508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6682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D46F3A-511D-4014-8225-B1837691F126}" type="datetimeFigureOut">
              <a:rPr lang="ko-KR" altLang="en-US" smtClean="0"/>
              <a:t>2022-03-18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864803-66A8-448A-830F-A2F0DAB508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127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A2</a:t>
            </a:r>
            <a:endParaRPr lang="ko-KR" altLang="en-US" dirty="0"/>
          </a:p>
        </p:txBody>
      </p:sp>
      <p:pic>
        <p:nvPicPr>
          <p:cNvPr id="7" name="내용 개체 틀 6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1519" y="0"/>
            <a:ext cx="3580725" cy="6858000"/>
          </a:xfrm>
        </p:spPr>
      </p:pic>
      <p:pic>
        <p:nvPicPr>
          <p:cNvPr id="8" name="내용 개체 틀 7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8973" y="365125"/>
            <a:ext cx="5968573" cy="4474504"/>
          </a:xfrm>
        </p:spPr>
      </p:pic>
    </p:spTree>
    <p:extLst>
      <p:ext uri="{BB962C8B-B14F-4D97-AF65-F5344CB8AC3E}">
        <p14:creationId xmlns:p14="http://schemas.microsoft.com/office/powerpoint/2010/main" val="12504956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와이드스크린</PresentationFormat>
  <Paragraphs>1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A2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A2</dc:title>
  <dc:creator>A_013</dc:creator>
  <cp:lastModifiedBy>A_013</cp:lastModifiedBy>
  <cp:revision>1</cp:revision>
  <dcterms:created xsi:type="dcterms:W3CDTF">2022-03-18T05:46:31Z</dcterms:created>
  <dcterms:modified xsi:type="dcterms:W3CDTF">2022-03-18T05:46:38Z</dcterms:modified>
</cp:coreProperties>
</file>